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559" r:id="rId2"/>
    <p:sldId id="560" r:id="rId3"/>
    <p:sldId id="562" r:id="rId4"/>
    <p:sldId id="563" r:id="rId5"/>
    <p:sldId id="564" r:id="rId6"/>
    <p:sldId id="565" r:id="rId7"/>
    <p:sldId id="567" r:id="rId8"/>
    <p:sldId id="589" r:id="rId9"/>
    <p:sldId id="568" r:id="rId10"/>
    <p:sldId id="569" r:id="rId11"/>
    <p:sldId id="570" r:id="rId12"/>
    <p:sldId id="571" r:id="rId13"/>
    <p:sldId id="572" r:id="rId14"/>
    <p:sldId id="573" r:id="rId15"/>
    <p:sldId id="588" r:id="rId16"/>
    <p:sldId id="575" r:id="rId17"/>
    <p:sldId id="576" r:id="rId18"/>
    <p:sldId id="577" r:id="rId19"/>
    <p:sldId id="578" r:id="rId20"/>
    <p:sldId id="579" r:id="rId21"/>
    <p:sldId id="580" r:id="rId22"/>
    <p:sldId id="581" r:id="rId23"/>
    <p:sldId id="585" r:id="rId24"/>
    <p:sldId id="583" r:id="rId25"/>
    <p:sldId id="584" r:id="rId26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29"/>
    </p:embeddedFont>
    <p:embeddedFont>
      <p:font typeface="华文彩云" panose="02010800040101010101" pitchFamily="2" charset="-122"/>
      <p:regular r:id="rId30"/>
    </p:embeddedFont>
    <p:embeddedFont>
      <p:font typeface="华文隶书" panose="02010800040101010101" pitchFamily="2" charset="-122"/>
      <p:regular r:id="rId31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90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D9F00"/>
    <a:srgbClr val="E6A774"/>
    <a:srgbClr val="D56D00"/>
    <a:srgbClr val="00A48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941" y="82"/>
      </p:cViewPr>
      <p:guideLst>
        <p:guide orient="horz" pos="1620"/>
        <p:guide pos="290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9153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4824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6.wav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75656" y="1226665"/>
            <a:ext cx="692233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>
                <a:latin typeface="+mj-ea"/>
                <a:ea typeface="+mj-ea"/>
              </a:rPr>
              <a:t>第</a:t>
            </a:r>
            <a:r>
              <a:rPr lang="en-US" altLang="zh-CN" sz="4400" dirty="0">
                <a:latin typeface="+mj-ea"/>
                <a:ea typeface="+mj-ea"/>
              </a:rPr>
              <a:t>4</a:t>
            </a:r>
            <a:r>
              <a:rPr lang="zh-CN" altLang="en-US" sz="4400" dirty="0">
                <a:latin typeface="+mj-ea"/>
                <a:ea typeface="+mj-ea"/>
              </a:rPr>
              <a:t>章 光的世界</a:t>
            </a:r>
            <a:endParaRPr lang="en-US" altLang="zh-CN" sz="4400" dirty="0">
              <a:latin typeface="+mj-ea"/>
              <a:ea typeface="+mj-ea"/>
            </a:endParaRPr>
          </a:p>
          <a:p>
            <a:pPr algn="ctr"/>
            <a:endParaRPr lang="en-US" altLang="zh-CN" sz="3600" dirty="0">
              <a:latin typeface="+mj-ea"/>
              <a:ea typeface="+mj-ea"/>
            </a:endParaRPr>
          </a:p>
          <a:p>
            <a:pPr algn="ctr"/>
            <a:r>
              <a:rPr lang="zh-CN" altLang="en-US" sz="4000" dirty="0">
                <a:latin typeface="+mj-ea"/>
                <a:ea typeface="+mj-ea"/>
              </a:rPr>
              <a:t>第</a:t>
            </a:r>
            <a:r>
              <a:rPr lang="en-US" altLang="zh-CN" sz="4000" dirty="0">
                <a:latin typeface="+mj-ea"/>
                <a:ea typeface="+mj-ea"/>
              </a:rPr>
              <a:t>5</a:t>
            </a:r>
            <a:r>
              <a:rPr lang="zh-CN" altLang="en-US" sz="4000" dirty="0">
                <a:latin typeface="+mj-ea"/>
                <a:ea typeface="+mj-ea"/>
              </a:rPr>
              <a:t>节 科学探究：凸透镜成像</a:t>
            </a:r>
            <a:endParaRPr lang="en-US" altLang="zh-CN" sz="4000" dirty="0">
              <a:latin typeface="+mj-ea"/>
              <a:ea typeface="+mj-ea"/>
            </a:endParaRPr>
          </a:p>
          <a:p>
            <a:pPr algn="ctr"/>
            <a:endParaRPr lang="zh-CN" altLang="en-US" sz="4000" dirty="0">
              <a:latin typeface="+mj-ea"/>
              <a:ea typeface="+mj-ea"/>
            </a:endParaRPr>
          </a:p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000" b="1" dirty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r>
              <a:rPr lang="zh-CN" altLang="en-US" sz="4000" b="1" dirty="0">
                <a:solidFill>
                  <a:srgbClr val="FF0000"/>
                </a:solidFill>
                <a:latin typeface="+mj-ea"/>
                <a:ea typeface="+mj-ea"/>
              </a:rPr>
              <a:t>课时 认识透镜</a:t>
            </a:r>
            <a:endParaRPr lang="en-US" altLang="zh-CN" sz="40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827584" y="1995686"/>
            <a:ext cx="7848600" cy="1284006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800" b="1" dirty="0">
                <a:latin typeface="宋体" panose="02010600030101010101" pitchFamily="2" charset="-122"/>
              </a:rPr>
              <a:t>手电筒发出的一束平行光通过凸透镜或凹透镜，会发生什么现象？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908435" y="1268322"/>
            <a:ext cx="4320480" cy="584775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>
                <a:latin typeface="Times New Roman" panose="02020603050405020304" pitchFamily="18" charset="0"/>
              </a:rPr>
              <a:t>猜测：透镜对光的作用</a:t>
            </a:r>
            <a:r>
              <a:rPr kumimoji="1" lang="zh-CN" altLang="en-US" sz="3200" b="1" dirty="0">
                <a:solidFill>
                  <a:srgbClr val="FFFF66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3"/>
          <p:cNvGrpSpPr/>
          <p:nvPr/>
        </p:nvGrpSpPr>
        <p:grpSpPr bwMode="auto">
          <a:xfrm>
            <a:off x="2214546" y="930578"/>
            <a:ext cx="1644650" cy="4105275"/>
            <a:chOff x="1292" y="663"/>
            <a:chExt cx="1036" cy="2586"/>
          </a:xfrm>
        </p:grpSpPr>
        <p:pic>
          <p:nvPicPr>
            <p:cNvPr id="10" name="Picture 1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8747260">
              <a:off x="1292" y="663"/>
              <a:ext cx="1036" cy="1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Line 14"/>
            <p:cNvSpPr>
              <a:spLocks noChangeShapeType="1"/>
            </p:cNvSpPr>
            <p:nvPr/>
          </p:nvSpPr>
          <p:spPr bwMode="auto">
            <a:xfrm>
              <a:off x="1972" y="1842"/>
              <a:ext cx="1" cy="22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Line 15"/>
            <p:cNvSpPr>
              <a:spLocks noChangeShapeType="1"/>
            </p:cNvSpPr>
            <p:nvPr/>
          </p:nvSpPr>
          <p:spPr bwMode="auto">
            <a:xfrm>
              <a:off x="1973" y="2024"/>
              <a:ext cx="0" cy="18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Line 16"/>
            <p:cNvSpPr>
              <a:spLocks noChangeShapeType="1"/>
            </p:cNvSpPr>
            <p:nvPr/>
          </p:nvSpPr>
          <p:spPr bwMode="auto">
            <a:xfrm>
              <a:off x="1564" y="1842"/>
              <a:ext cx="1" cy="22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Line 17"/>
            <p:cNvSpPr>
              <a:spLocks noChangeShapeType="1"/>
            </p:cNvSpPr>
            <p:nvPr/>
          </p:nvSpPr>
          <p:spPr bwMode="auto">
            <a:xfrm>
              <a:off x="1565" y="2024"/>
              <a:ext cx="0" cy="18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1292" y="2205"/>
              <a:ext cx="998" cy="182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algn="ctr"/>
              <a:endParaRPr kumimoji="1" lang="zh-CN" altLang="zh-CN" sz="2400">
                <a:latin typeface="Times New Roman" panose="02020603050405020304" pitchFamily="18" charset="0"/>
                <a:ea typeface="华文新魏" panose="02010800040101010101" pitchFamily="2" charset="-122"/>
              </a:endParaRPr>
            </a:p>
          </p:txBody>
        </p:sp>
        <p:sp>
          <p:nvSpPr>
            <p:cNvPr id="16" name="Line 26"/>
            <p:cNvSpPr>
              <a:spLocks noChangeShapeType="1"/>
            </p:cNvSpPr>
            <p:nvPr/>
          </p:nvSpPr>
          <p:spPr bwMode="auto">
            <a:xfrm flipH="1">
              <a:off x="1837" y="2387"/>
              <a:ext cx="136" cy="77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Line 36"/>
            <p:cNvSpPr>
              <a:spLocks noChangeShapeType="1"/>
            </p:cNvSpPr>
            <p:nvPr/>
          </p:nvSpPr>
          <p:spPr bwMode="auto">
            <a:xfrm>
              <a:off x="1565" y="2387"/>
              <a:ext cx="136" cy="77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Oval 39"/>
            <p:cNvSpPr>
              <a:spLocks noChangeArrowheads="1"/>
            </p:cNvSpPr>
            <p:nvPr/>
          </p:nvSpPr>
          <p:spPr bwMode="auto">
            <a:xfrm>
              <a:off x="1701" y="3113"/>
              <a:ext cx="136" cy="136"/>
            </a:xfrm>
            <a:prstGeom prst="ellipse">
              <a:avLst/>
            </a:prstGeom>
            <a:solidFill>
              <a:srgbClr val="FFFF99"/>
            </a:solidFill>
            <a:ln w="381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algn="ctr"/>
              <a:endParaRPr kumimoji="1" lang="zh-CN" altLang="zh-CN" sz="2400">
                <a:latin typeface="Times New Roman" panose="02020603050405020304" pitchFamily="18" charset="0"/>
                <a:ea typeface="华文新魏" panose="02010800040101010101" pitchFamily="2" charset="-122"/>
              </a:endParaRPr>
            </a:p>
          </p:txBody>
        </p:sp>
      </p:grpSp>
      <p:grpSp>
        <p:nvGrpSpPr>
          <p:cNvPr id="4" name="Group 46"/>
          <p:cNvGrpSpPr/>
          <p:nvPr/>
        </p:nvGrpSpPr>
        <p:grpSpPr bwMode="auto">
          <a:xfrm>
            <a:off x="5292725" y="756905"/>
            <a:ext cx="2438400" cy="4281488"/>
            <a:chOff x="1882" y="416"/>
            <a:chExt cx="1536" cy="2697"/>
          </a:xfrm>
        </p:grpSpPr>
        <p:grpSp>
          <p:nvGrpSpPr>
            <p:cNvPr id="5" name="Group 45"/>
            <p:cNvGrpSpPr/>
            <p:nvPr/>
          </p:nvGrpSpPr>
          <p:grpSpPr bwMode="auto">
            <a:xfrm>
              <a:off x="2336" y="1616"/>
              <a:ext cx="409" cy="408"/>
              <a:chOff x="3878" y="1797"/>
              <a:chExt cx="409" cy="408"/>
            </a:xfrm>
          </p:grpSpPr>
          <p:sp>
            <p:nvSpPr>
              <p:cNvPr id="27" name="Line 20"/>
              <p:cNvSpPr>
                <a:spLocks noChangeShapeType="1"/>
              </p:cNvSpPr>
              <p:nvPr/>
            </p:nvSpPr>
            <p:spPr bwMode="auto">
              <a:xfrm>
                <a:off x="4286" y="1797"/>
                <a:ext cx="1" cy="227"/>
              </a:xfrm>
              <a:prstGeom prst="line">
                <a:avLst/>
              </a:prstGeom>
              <a:noFill/>
              <a:ln w="38100">
                <a:solidFill>
                  <a:srgbClr val="FF00FF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" name="Line 21"/>
              <p:cNvSpPr>
                <a:spLocks noChangeShapeType="1"/>
              </p:cNvSpPr>
              <p:nvPr/>
            </p:nvSpPr>
            <p:spPr bwMode="auto">
              <a:xfrm>
                <a:off x="4287" y="2024"/>
                <a:ext cx="0" cy="181"/>
              </a:xfrm>
              <a:prstGeom prst="line">
                <a:avLst/>
              </a:prstGeom>
              <a:noFill/>
              <a:ln w="38100">
                <a:solidFill>
                  <a:srgbClr val="FF00FF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" name="Line 22"/>
              <p:cNvSpPr>
                <a:spLocks noChangeShapeType="1"/>
              </p:cNvSpPr>
              <p:nvPr/>
            </p:nvSpPr>
            <p:spPr bwMode="auto">
              <a:xfrm>
                <a:off x="3878" y="1797"/>
                <a:ext cx="1" cy="227"/>
              </a:xfrm>
              <a:prstGeom prst="line">
                <a:avLst/>
              </a:prstGeom>
              <a:noFill/>
              <a:ln w="38100">
                <a:solidFill>
                  <a:srgbClr val="FF00FF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" name="Line 23"/>
              <p:cNvSpPr>
                <a:spLocks noChangeShapeType="1"/>
              </p:cNvSpPr>
              <p:nvPr/>
            </p:nvSpPr>
            <p:spPr bwMode="auto">
              <a:xfrm>
                <a:off x="3879" y="2024"/>
                <a:ext cx="0" cy="181"/>
              </a:xfrm>
              <a:prstGeom prst="line">
                <a:avLst/>
              </a:prstGeom>
              <a:noFill/>
              <a:ln w="38100">
                <a:solidFill>
                  <a:srgbClr val="FF00FF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" name="Group 44"/>
            <p:cNvGrpSpPr/>
            <p:nvPr/>
          </p:nvGrpSpPr>
          <p:grpSpPr bwMode="auto">
            <a:xfrm>
              <a:off x="1882" y="416"/>
              <a:ext cx="1536" cy="2697"/>
              <a:chOff x="3424" y="597"/>
              <a:chExt cx="1536" cy="2697"/>
            </a:xfrm>
          </p:grpSpPr>
          <p:pic>
            <p:nvPicPr>
              <p:cNvPr id="22" name="Picture 19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rot="8747260">
                <a:off x="3609" y="597"/>
                <a:ext cx="1036" cy="1441"/>
              </a:xfrm>
              <a:prstGeom prst="rect">
                <a:avLst/>
              </a:prstGeom>
              <a:noFill/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</p:pic>
          <p:pic>
            <p:nvPicPr>
              <p:cNvPr id="23" name="Picture 32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424" y="1917"/>
                <a:ext cx="1536" cy="696"/>
              </a:xfrm>
              <a:prstGeom prst="rect">
                <a:avLst/>
              </a:prstGeom>
              <a:noFill/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</p:pic>
          <p:sp>
            <p:nvSpPr>
              <p:cNvPr id="24" name="Line 33"/>
              <p:cNvSpPr>
                <a:spLocks noChangeShapeType="1"/>
              </p:cNvSpPr>
              <p:nvPr/>
            </p:nvSpPr>
            <p:spPr bwMode="auto">
              <a:xfrm flipH="1">
                <a:off x="3553" y="2340"/>
                <a:ext cx="318" cy="862"/>
              </a:xfrm>
              <a:prstGeom prst="line">
                <a:avLst/>
              </a:prstGeom>
              <a:noFill/>
              <a:ln w="38100">
                <a:solidFill>
                  <a:srgbClr val="FF00FF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" name="Line 38"/>
              <p:cNvSpPr>
                <a:spLocks noChangeShapeType="1"/>
              </p:cNvSpPr>
              <p:nvPr/>
            </p:nvSpPr>
            <p:spPr bwMode="auto">
              <a:xfrm>
                <a:off x="4279" y="2340"/>
                <a:ext cx="318" cy="862"/>
              </a:xfrm>
              <a:prstGeom prst="line">
                <a:avLst/>
              </a:prstGeom>
              <a:noFill/>
              <a:ln w="38100">
                <a:solidFill>
                  <a:srgbClr val="FF00FF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" name="Oval 40"/>
              <p:cNvSpPr>
                <a:spLocks noChangeArrowheads="1"/>
              </p:cNvSpPr>
              <p:nvPr/>
            </p:nvSpPr>
            <p:spPr bwMode="auto">
              <a:xfrm>
                <a:off x="3553" y="3112"/>
                <a:ext cx="1044" cy="182"/>
              </a:xfrm>
              <a:prstGeom prst="ellipse">
                <a:avLst/>
              </a:prstGeom>
              <a:solidFill>
                <a:srgbClr val="FFFF99"/>
              </a:solidFill>
              <a:ln w="38100">
                <a:solidFill>
                  <a:srgbClr val="FF00FF"/>
                </a:solidFill>
                <a:round/>
              </a:ln>
            </p:spPr>
            <p:txBody>
              <a:bodyPr wrap="none" anchor="ctr"/>
              <a:lstStyle/>
              <a:p>
                <a:pPr algn="ctr"/>
                <a:endParaRPr kumimoji="1" lang="zh-CN" altLang="zh-CN" sz="2400">
                  <a:latin typeface="Times New Roman" panose="02020603050405020304" pitchFamily="18" charset="0"/>
                  <a:ea typeface="华文新魏" panose="02010800040101010101" pitchFamily="2" charset="-12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1"/>
          <p:cNvSpPr txBox="1">
            <a:spLocks noChangeArrowheads="1"/>
          </p:cNvSpPr>
          <p:nvPr/>
        </p:nvSpPr>
        <p:spPr bwMode="auto">
          <a:xfrm>
            <a:off x="1401564" y="1851670"/>
            <a:ext cx="2594372" cy="1311275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>
                <a:solidFill>
                  <a:schemeClr val="accent2"/>
                </a:solidFill>
                <a:latin typeface="Times New Roman" panose="02020603050405020304" pitchFamily="18" charset="0"/>
                <a:ea typeface="楷体_GB2312" pitchFamily="49" charset="-122"/>
              </a:rPr>
              <a:t>凸透镜对光</a:t>
            </a:r>
          </a:p>
          <a:p>
            <a:pPr>
              <a:spcBef>
                <a:spcPct val="50000"/>
              </a:spcBef>
            </a:pPr>
            <a:r>
              <a:rPr kumimoji="1" lang="zh-CN" altLang="en-US" sz="3200" b="1" dirty="0">
                <a:solidFill>
                  <a:schemeClr val="accent2"/>
                </a:solidFill>
                <a:latin typeface="Times New Roman" panose="02020603050405020304" pitchFamily="18" charset="0"/>
                <a:ea typeface="楷体_GB2312" pitchFamily="49" charset="-122"/>
              </a:rPr>
              <a:t>有</a:t>
            </a:r>
            <a:r>
              <a:rPr kumimoji="1"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会聚</a:t>
            </a:r>
            <a:r>
              <a:rPr kumimoji="1" lang="zh-CN" altLang="en-US" sz="3200" b="1" dirty="0">
                <a:solidFill>
                  <a:schemeClr val="accent2"/>
                </a:solidFill>
                <a:latin typeface="Times New Roman" panose="02020603050405020304" pitchFamily="18" charset="0"/>
                <a:ea typeface="楷体_GB2312" pitchFamily="49" charset="-122"/>
              </a:rPr>
              <a:t>作用</a:t>
            </a:r>
          </a:p>
        </p:txBody>
      </p:sp>
      <p:sp>
        <p:nvSpPr>
          <p:cNvPr id="10" name="Text Box 42"/>
          <p:cNvSpPr txBox="1">
            <a:spLocks noChangeArrowheads="1"/>
          </p:cNvSpPr>
          <p:nvPr/>
        </p:nvSpPr>
        <p:spPr bwMode="auto">
          <a:xfrm>
            <a:off x="5148064" y="1851670"/>
            <a:ext cx="2664296" cy="1311275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>
                <a:solidFill>
                  <a:schemeClr val="accent2"/>
                </a:solidFill>
                <a:latin typeface="Times New Roman" panose="02020603050405020304" pitchFamily="18" charset="0"/>
                <a:ea typeface="楷体_GB2312" pitchFamily="49" charset="-122"/>
              </a:rPr>
              <a:t>凹透镜对光</a:t>
            </a:r>
          </a:p>
          <a:p>
            <a:pPr>
              <a:spcBef>
                <a:spcPct val="50000"/>
              </a:spcBef>
            </a:pPr>
            <a:r>
              <a:rPr kumimoji="1" lang="zh-CN" altLang="en-US" sz="3200" b="1">
                <a:solidFill>
                  <a:schemeClr val="accent2"/>
                </a:solidFill>
                <a:latin typeface="Times New Roman" panose="02020603050405020304" pitchFamily="18" charset="0"/>
                <a:ea typeface="楷体_GB2312" pitchFamily="49" charset="-122"/>
              </a:rPr>
              <a:t>有</a:t>
            </a:r>
            <a:r>
              <a:rPr kumimoji="1"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发散</a:t>
            </a:r>
            <a:r>
              <a:rPr kumimoji="1" lang="zh-CN" altLang="en-US" sz="3200" b="1">
                <a:solidFill>
                  <a:schemeClr val="accent2"/>
                </a:solidFill>
                <a:latin typeface="Times New Roman" panose="02020603050405020304" pitchFamily="18" charset="0"/>
                <a:ea typeface="楷体_GB2312" pitchFamily="49" charset="-122"/>
              </a:rPr>
              <a:t>作用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8"/>
          <p:cNvGrpSpPr/>
          <p:nvPr/>
        </p:nvGrpSpPr>
        <p:grpSpPr bwMode="auto">
          <a:xfrm>
            <a:off x="758795" y="1857370"/>
            <a:ext cx="7735888" cy="1390650"/>
            <a:chOff x="502" y="164"/>
            <a:chExt cx="4873" cy="876"/>
          </a:xfrm>
        </p:grpSpPr>
        <p:sp>
          <p:nvSpPr>
            <p:cNvPr id="12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657" y="164"/>
              <a:ext cx="4718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zh-CN" altLang="en-US" sz="3600" b="1" kern="10" spc="720" dirty="0">
                  <a:ln w="9525">
                    <a:noFill/>
                    <a:round/>
                  </a:ln>
                  <a:solidFill>
                    <a:schemeClr val="tx1"/>
                  </a:solidFill>
                  <a:latin typeface="华文隶书" panose="02010800040101010101" charset="-122"/>
                </a:rPr>
                <a:t>凸透镜对平行于主光轴的平行光线有</a:t>
              </a:r>
            </a:p>
          </p:txBody>
        </p:sp>
        <p:sp>
          <p:nvSpPr>
            <p:cNvPr id="13" name="WordArt 36"/>
            <p:cNvSpPr>
              <a:spLocks noChangeArrowheads="1" noChangeShapeType="1" noTextEdit="1"/>
            </p:cNvSpPr>
            <p:nvPr/>
          </p:nvSpPr>
          <p:spPr bwMode="auto">
            <a:xfrm>
              <a:off x="502" y="722"/>
              <a:ext cx="4873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zh-CN" altLang="en-US" sz="3600" b="1" kern="10" spc="720">
                  <a:ln w="9525">
                    <a:noFill/>
                    <a:round/>
                  </a:ln>
                  <a:solidFill>
                    <a:schemeClr val="tx1"/>
                  </a:solidFill>
                  <a:latin typeface="华文隶书" panose="02010800040101010101" charset="-122"/>
                </a:rPr>
                <a:t>会聚的作用，故凸透镜又叫会聚透镜。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2"/>
          <p:cNvSpPr>
            <a:spLocks noChangeArrowheads="1"/>
          </p:cNvSpPr>
          <p:nvPr/>
        </p:nvSpPr>
        <p:spPr bwMode="auto">
          <a:xfrm>
            <a:off x="6105494" y="1357304"/>
            <a:ext cx="288925" cy="2663825"/>
          </a:xfrm>
          <a:prstGeom prst="ellipse">
            <a:avLst/>
          </a:prstGeom>
          <a:gradFill rotWithShape="1">
            <a:gsLst>
              <a:gs pos="0">
                <a:srgbClr val="FFFFCC"/>
              </a:gs>
              <a:gs pos="100000">
                <a:srgbClr val="FFFFCC">
                  <a:gamma/>
                  <a:shade val="0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" name="Line 3"/>
          <p:cNvSpPr>
            <a:spLocks noChangeShapeType="1"/>
          </p:cNvSpPr>
          <p:nvPr/>
        </p:nvSpPr>
        <p:spPr bwMode="auto">
          <a:xfrm>
            <a:off x="4321144" y="2654291"/>
            <a:ext cx="4643437" cy="0"/>
          </a:xfrm>
          <a:prstGeom prst="line">
            <a:avLst/>
          </a:prstGeom>
          <a:noFill/>
          <a:ln w="9525">
            <a:solidFill>
              <a:srgbClr val="FF00FF"/>
            </a:solidFill>
            <a:prstDash val="dashDot"/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grpSp>
        <p:nvGrpSpPr>
          <p:cNvPr id="3" name="Group 33"/>
          <p:cNvGrpSpPr/>
          <p:nvPr/>
        </p:nvGrpSpPr>
        <p:grpSpPr bwMode="auto">
          <a:xfrm>
            <a:off x="6265831" y="2005004"/>
            <a:ext cx="2736850" cy="1439862"/>
            <a:chOff x="4060" y="2069"/>
            <a:chExt cx="1724" cy="907"/>
          </a:xfrm>
        </p:grpSpPr>
        <p:sp>
          <p:nvSpPr>
            <p:cNvPr id="14" name="Line 4"/>
            <p:cNvSpPr>
              <a:spLocks noChangeShapeType="1"/>
            </p:cNvSpPr>
            <p:nvPr/>
          </p:nvSpPr>
          <p:spPr bwMode="auto">
            <a:xfrm>
              <a:off x="4060" y="2069"/>
              <a:ext cx="1724" cy="77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 flipV="1">
              <a:off x="4060" y="2160"/>
              <a:ext cx="1543" cy="81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6" name="Oval 6"/>
          <p:cNvSpPr>
            <a:spLocks noChangeAspect="1" noChangeArrowheads="1"/>
          </p:cNvSpPr>
          <p:nvPr/>
        </p:nvSpPr>
        <p:spPr bwMode="auto">
          <a:xfrm flipH="1">
            <a:off x="6173756" y="2562216"/>
            <a:ext cx="177800" cy="177800"/>
          </a:xfrm>
          <a:prstGeom prst="ellipse">
            <a:avLst/>
          </a:prstGeom>
          <a:solidFill>
            <a:srgbClr val="FF00FF"/>
          </a:solidFill>
          <a:ln w="38100">
            <a:noFill/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17" name="Object 8"/>
          <p:cNvGraphicFramePr>
            <a:graphicFrameLocks noChangeAspect="1"/>
          </p:cNvGraphicFramePr>
          <p:nvPr/>
        </p:nvGraphicFramePr>
        <p:xfrm>
          <a:off x="71406" y="1428741"/>
          <a:ext cx="4105275" cy="274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照片" r:id="rId2" imgW="6096000" imgH="4067175" progId="">
                  <p:embed/>
                </p:oleObj>
              </mc:Choice>
              <mc:Fallback>
                <p:oleObj name="Photo Editor 照片" r:id="rId2" imgW="6096000" imgH="4067175" progId="">
                  <p:embed/>
                  <p:pic>
                    <p:nvPicPr>
                      <p:cNvPr id="0" name="图片 3072" descr="image7"/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1406" y="1428741"/>
                        <a:ext cx="4105275" cy="27400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 9"/>
          <p:cNvGrpSpPr/>
          <p:nvPr/>
        </p:nvGrpSpPr>
        <p:grpSpPr bwMode="auto">
          <a:xfrm>
            <a:off x="7632669" y="1285866"/>
            <a:ext cx="1439862" cy="576263"/>
            <a:chOff x="4921" y="1661"/>
            <a:chExt cx="907" cy="363"/>
          </a:xfrm>
        </p:grpSpPr>
        <p:sp>
          <p:nvSpPr>
            <p:cNvPr id="19" name="AutoShape 10"/>
            <p:cNvSpPr>
              <a:spLocks noChangeArrowheads="1"/>
            </p:cNvSpPr>
            <p:nvPr/>
          </p:nvSpPr>
          <p:spPr bwMode="auto">
            <a:xfrm>
              <a:off x="4921" y="1661"/>
              <a:ext cx="612" cy="363"/>
            </a:xfrm>
            <a:prstGeom prst="wedgeRectCallout">
              <a:avLst>
                <a:gd name="adj1" fmla="val -39870"/>
                <a:gd name="adj2" fmla="val 154134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/>
            <a:lstStyle/>
            <a:p>
              <a:pPr algn="ctr"/>
              <a:endParaRPr lang="zh-CN" altLang="zh-CN"/>
            </a:p>
          </p:txBody>
        </p:sp>
        <p:sp>
          <p:nvSpPr>
            <p:cNvPr id="20" name="Text Box 11"/>
            <p:cNvSpPr txBox="1">
              <a:spLocks noChangeArrowheads="1"/>
            </p:cNvSpPr>
            <p:nvPr/>
          </p:nvSpPr>
          <p:spPr bwMode="auto">
            <a:xfrm>
              <a:off x="4931" y="1684"/>
              <a:ext cx="897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zh-CN" altLang="en-US" sz="2800">
                  <a:ea typeface="黑体" panose="02010609060101010101" pitchFamily="49" charset="-122"/>
                </a:rPr>
                <a:t>焦点</a:t>
              </a:r>
            </a:p>
          </p:txBody>
        </p:sp>
      </p:grpSp>
      <p:sp>
        <p:nvSpPr>
          <p:cNvPr id="21" name="AutoShape 12"/>
          <p:cNvSpPr/>
          <p:nvPr/>
        </p:nvSpPr>
        <p:spPr bwMode="auto">
          <a:xfrm rot="5400000" flipH="1">
            <a:off x="6876225" y="2113748"/>
            <a:ext cx="215900" cy="1439862"/>
          </a:xfrm>
          <a:prstGeom prst="leftBrace">
            <a:avLst>
              <a:gd name="adj1" fmla="val 55576"/>
              <a:gd name="adj2" fmla="val 50000"/>
            </a:avLst>
          </a:prstGeom>
          <a:noFill/>
          <a:ln w="28575">
            <a:solidFill>
              <a:srgbClr val="FF0000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" name="Group 31"/>
          <p:cNvGrpSpPr/>
          <p:nvPr/>
        </p:nvGrpSpPr>
        <p:grpSpPr bwMode="auto">
          <a:xfrm>
            <a:off x="4392581" y="2005004"/>
            <a:ext cx="1871663" cy="1439862"/>
            <a:chOff x="2880" y="2069"/>
            <a:chExt cx="1179" cy="907"/>
          </a:xfrm>
        </p:grpSpPr>
        <p:sp>
          <p:nvSpPr>
            <p:cNvPr id="23" name="Line 13"/>
            <p:cNvSpPr>
              <a:spLocks noChangeShapeType="1"/>
            </p:cNvSpPr>
            <p:nvPr/>
          </p:nvSpPr>
          <p:spPr bwMode="auto">
            <a:xfrm>
              <a:off x="3334" y="2976"/>
              <a:ext cx="27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Line 14"/>
            <p:cNvSpPr>
              <a:spLocks noChangeShapeType="1"/>
            </p:cNvSpPr>
            <p:nvPr/>
          </p:nvSpPr>
          <p:spPr bwMode="auto">
            <a:xfrm>
              <a:off x="3334" y="2069"/>
              <a:ext cx="27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1" name="Group 30"/>
            <p:cNvGrpSpPr/>
            <p:nvPr/>
          </p:nvGrpSpPr>
          <p:grpSpPr bwMode="auto">
            <a:xfrm>
              <a:off x="2880" y="2069"/>
              <a:ext cx="1179" cy="907"/>
              <a:chOff x="2880" y="2069"/>
              <a:chExt cx="1179" cy="907"/>
            </a:xfrm>
          </p:grpSpPr>
          <p:sp>
            <p:nvSpPr>
              <p:cNvPr id="26" name="Line 15"/>
              <p:cNvSpPr>
                <a:spLocks noChangeShapeType="1"/>
              </p:cNvSpPr>
              <p:nvPr/>
            </p:nvSpPr>
            <p:spPr bwMode="auto">
              <a:xfrm>
                <a:off x="2880" y="2069"/>
                <a:ext cx="113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" name="Line 16"/>
              <p:cNvSpPr>
                <a:spLocks noChangeShapeType="1"/>
              </p:cNvSpPr>
              <p:nvPr/>
            </p:nvSpPr>
            <p:spPr bwMode="auto">
              <a:xfrm>
                <a:off x="2925" y="2976"/>
                <a:ext cx="113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2" name="Group 17"/>
          <p:cNvGrpSpPr/>
          <p:nvPr/>
        </p:nvGrpSpPr>
        <p:grpSpPr bwMode="auto">
          <a:xfrm>
            <a:off x="7122607" y="3348455"/>
            <a:ext cx="971550" cy="576262"/>
            <a:chOff x="4649" y="3158"/>
            <a:chExt cx="612" cy="363"/>
          </a:xfrm>
        </p:grpSpPr>
        <p:sp>
          <p:nvSpPr>
            <p:cNvPr id="29" name="AutoShape 18"/>
            <p:cNvSpPr>
              <a:spLocks noChangeArrowheads="1"/>
            </p:cNvSpPr>
            <p:nvPr/>
          </p:nvSpPr>
          <p:spPr bwMode="auto">
            <a:xfrm>
              <a:off x="4649" y="3158"/>
              <a:ext cx="612" cy="363"/>
            </a:xfrm>
            <a:prstGeom prst="wedgeRectCallout">
              <a:avLst>
                <a:gd name="adj1" fmla="val -57843"/>
                <a:gd name="adj2" fmla="val -130991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/>
            <a:lstStyle/>
            <a:p>
              <a:pPr algn="ctr"/>
              <a:endParaRPr lang="zh-CN" altLang="zh-CN"/>
            </a:p>
          </p:txBody>
        </p:sp>
        <p:sp>
          <p:nvSpPr>
            <p:cNvPr id="30" name="Text Box 19"/>
            <p:cNvSpPr txBox="1">
              <a:spLocks noChangeArrowheads="1"/>
            </p:cNvSpPr>
            <p:nvPr/>
          </p:nvSpPr>
          <p:spPr bwMode="auto">
            <a:xfrm>
              <a:off x="4649" y="3158"/>
              <a:ext cx="589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kumimoji="1" lang="zh-CN" altLang="en-US" sz="2800" dirty="0">
                  <a:ea typeface="黑体" panose="02010609060101010101" pitchFamily="49" charset="-122"/>
                </a:rPr>
                <a:t>焦距</a:t>
              </a:r>
            </a:p>
          </p:txBody>
        </p:sp>
      </p:grpSp>
      <p:sp>
        <p:nvSpPr>
          <p:cNvPr id="31" name="Oval 20"/>
          <p:cNvSpPr>
            <a:spLocks noChangeAspect="1" noChangeArrowheads="1"/>
          </p:cNvSpPr>
          <p:nvPr/>
        </p:nvSpPr>
        <p:spPr bwMode="auto">
          <a:xfrm flipH="1">
            <a:off x="7646956" y="2554279"/>
            <a:ext cx="177800" cy="177800"/>
          </a:xfrm>
          <a:prstGeom prst="ellipse">
            <a:avLst/>
          </a:prstGeom>
          <a:solidFill>
            <a:srgbClr val="FF00FF"/>
          </a:solidFill>
          <a:ln w="38100">
            <a:noFill/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" name="Oval 21"/>
          <p:cNvSpPr>
            <a:spLocks noChangeAspect="1" noChangeArrowheads="1"/>
          </p:cNvSpPr>
          <p:nvPr/>
        </p:nvSpPr>
        <p:spPr bwMode="auto">
          <a:xfrm flipH="1">
            <a:off x="1766856" y="2662229"/>
            <a:ext cx="177800" cy="177800"/>
          </a:xfrm>
          <a:prstGeom prst="ellipse">
            <a:avLst/>
          </a:prstGeom>
          <a:solidFill>
            <a:srgbClr val="FF00FF"/>
          </a:solidFill>
          <a:ln w="38100">
            <a:noFill/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3" name="Group 22"/>
          <p:cNvGrpSpPr/>
          <p:nvPr/>
        </p:nvGrpSpPr>
        <p:grpSpPr bwMode="auto">
          <a:xfrm>
            <a:off x="3816319" y="1553361"/>
            <a:ext cx="1439862" cy="576262"/>
            <a:chOff x="4921" y="1661"/>
            <a:chExt cx="907" cy="363"/>
          </a:xfrm>
        </p:grpSpPr>
        <p:sp>
          <p:nvSpPr>
            <p:cNvPr id="34" name="AutoShape 23"/>
            <p:cNvSpPr>
              <a:spLocks noChangeArrowheads="1"/>
            </p:cNvSpPr>
            <p:nvPr/>
          </p:nvSpPr>
          <p:spPr bwMode="auto">
            <a:xfrm>
              <a:off x="4921" y="1661"/>
              <a:ext cx="612" cy="363"/>
            </a:xfrm>
            <a:prstGeom prst="wedgeRectCallout">
              <a:avLst>
                <a:gd name="adj1" fmla="val -39870"/>
                <a:gd name="adj2" fmla="val 154134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/>
            <a:lstStyle/>
            <a:p>
              <a:pPr algn="ctr"/>
              <a:endParaRPr lang="zh-CN" altLang="zh-CN"/>
            </a:p>
          </p:txBody>
        </p:sp>
        <p:sp>
          <p:nvSpPr>
            <p:cNvPr id="35" name="Text Box 24"/>
            <p:cNvSpPr txBox="1">
              <a:spLocks noChangeArrowheads="1"/>
            </p:cNvSpPr>
            <p:nvPr/>
          </p:nvSpPr>
          <p:spPr bwMode="auto">
            <a:xfrm>
              <a:off x="4931" y="1684"/>
              <a:ext cx="897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zh-CN" altLang="en-US" sz="2800">
                  <a:ea typeface="黑体" panose="02010609060101010101" pitchFamily="49" charset="-122"/>
                </a:rPr>
                <a:t>焦点</a:t>
              </a:r>
            </a:p>
          </p:txBody>
        </p:sp>
      </p:grpSp>
      <p:sp>
        <p:nvSpPr>
          <p:cNvPr id="36" name="AutoShape 25"/>
          <p:cNvSpPr/>
          <p:nvPr/>
        </p:nvSpPr>
        <p:spPr bwMode="auto">
          <a:xfrm rot="5400000" flipH="1">
            <a:off x="2634425" y="2048660"/>
            <a:ext cx="476250" cy="2030412"/>
          </a:xfrm>
          <a:prstGeom prst="leftBrace">
            <a:avLst>
              <a:gd name="adj1" fmla="val 35528"/>
              <a:gd name="adj2" fmla="val 50000"/>
            </a:avLst>
          </a:prstGeom>
          <a:noFill/>
          <a:ln w="28575">
            <a:solidFill>
              <a:srgbClr val="FF0000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8" name="Group 26"/>
          <p:cNvGrpSpPr/>
          <p:nvPr/>
        </p:nvGrpSpPr>
        <p:grpSpPr bwMode="auto">
          <a:xfrm>
            <a:off x="2968182" y="3732998"/>
            <a:ext cx="971550" cy="576262"/>
            <a:chOff x="4649" y="3158"/>
            <a:chExt cx="612" cy="363"/>
          </a:xfrm>
        </p:grpSpPr>
        <p:sp>
          <p:nvSpPr>
            <p:cNvPr id="38" name="AutoShape 27"/>
            <p:cNvSpPr>
              <a:spLocks noChangeArrowheads="1"/>
            </p:cNvSpPr>
            <p:nvPr/>
          </p:nvSpPr>
          <p:spPr bwMode="auto">
            <a:xfrm>
              <a:off x="4649" y="3158"/>
              <a:ext cx="612" cy="363"/>
            </a:xfrm>
            <a:prstGeom prst="wedgeRectCallout">
              <a:avLst>
                <a:gd name="adj1" fmla="val -57843"/>
                <a:gd name="adj2" fmla="val -130991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/>
            <a:lstStyle/>
            <a:p>
              <a:pPr algn="ctr"/>
              <a:endParaRPr lang="zh-CN" altLang="zh-CN"/>
            </a:p>
          </p:txBody>
        </p:sp>
        <p:sp>
          <p:nvSpPr>
            <p:cNvPr id="39" name="Text Box 28"/>
            <p:cNvSpPr txBox="1">
              <a:spLocks noChangeArrowheads="1"/>
            </p:cNvSpPr>
            <p:nvPr/>
          </p:nvSpPr>
          <p:spPr bwMode="auto">
            <a:xfrm>
              <a:off x="4649" y="3158"/>
              <a:ext cx="589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ea typeface="黑体" panose="02010609060101010101" pitchFamily="49" charset="-122"/>
                </a:rPr>
                <a:t>焦距</a:t>
              </a:r>
            </a:p>
          </p:txBody>
        </p:sp>
      </p:grpSp>
      <p:sp>
        <p:nvSpPr>
          <p:cNvPr id="40" name="Oval 29"/>
          <p:cNvSpPr>
            <a:spLocks noChangeAspect="1" noChangeArrowheads="1"/>
          </p:cNvSpPr>
          <p:nvPr/>
        </p:nvSpPr>
        <p:spPr bwMode="auto">
          <a:xfrm flipH="1">
            <a:off x="3816319" y="2725729"/>
            <a:ext cx="177800" cy="177800"/>
          </a:xfrm>
          <a:prstGeom prst="ellipse">
            <a:avLst/>
          </a:prstGeom>
          <a:solidFill>
            <a:srgbClr val="FF00FF"/>
          </a:solidFill>
          <a:ln w="38100">
            <a:noFill/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1" grpId="1" animBg="1"/>
      <p:bldP spid="36" grpId="0" animBg="1"/>
      <p:bldP spid="40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752600" y="3013059"/>
            <a:ext cx="5791200" cy="0"/>
          </a:xfrm>
          <a:prstGeom prst="line">
            <a:avLst/>
          </a:prstGeom>
          <a:noFill/>
          <a:ln w="28575">
            <a:solidFill>
              <a:srgbClr val="CC99FF"/>
            </a:solidFill>
            <a:prstDash val="lgDashDot"/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711325" y="1131590"/>
            <a:ext cx="5832475" cy="56388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  <a:ea typeface="+mn-ea"/>
                <a:cs typeface="+mj-cs"/>
              </a:rPr>
              <a:t>3.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+mn-ea"/>
                <a:ea typeface="+mn-ea"/>
                <a:cs typeface="+mj-cs"/>
              </a:rPr>
              <a:t>凸透镜的焦距</a:t>
            </a:r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4419600" y="1793859"/>
            <a:ext cx="304800" cy="2438400"/>
          </a:xfrm>
          <a:prstGeom prst="ellipse">
            <a:avLst/>
          </a:prstGeom>
          <a:gradFill rotWithShape="0">
            <a:gsLst>
              <a:gs pos="0">
                <a:srgbClr val="00FFCC"/>
              </a:gs>
              <a:gs pos="100000">
                <a:srgbClr val="00AA88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33CCCC"/>
            </a:solidFill>
            <a:round/>
          </a:ln>
        </p:spPr>
        <p:txBody>
          <a:bodyPr wrap="none" anchor="ctr"/>
          <a:lstStyle/>
          <a:p>
            <a:pPr algn="ctr"/>
            <a:endParaRPr kumimoji="1" lang="zh-CN" altLang="zh-CN" sz="2400"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648200" y="2632059"/>
            <a:ext cx="4572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i="1">
                <a:solidFill>
                  <a:srgbClr val="800000"/>
                </a:solidFill>
                <a:latin typeface="Times New Roman" panose="02020603050405020304" pitchFamily="18" charset="0"/>
              </a:rPr>
              <a:t>O</a:t>
            </a: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6161405" y="3020679"/>
            <a:ext cx="609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i="1">
                <a:solidFill>
                  <a:srgbClr val="800000"/>
                </a:solidFill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25" name="Rectangle 7"/>
          <p:cNvSpPr>
            <a:spLocks noChangeArrowheads="1"/>
          </p:cNvSpPr>
          <p:nvPr/>
        </p:nvSpPr>
        <p:spPr bwMode="auto">
          <a:xfrm>
            <a:off x="3028950" y="3013059"/>
            <a:ext cx="304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en-US" altLang="zh-CN" sz="2400" i="1">
                <a:solidFill>
                  <a:srgbClr val="800000"/>
                </a:solidFill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28" name="Line 8"/>
          <p:cNvSpPr>
            <a:spLocks noChangeShapeType="1"/>
          </p:cNvSpPr>
          <p:nvPr/>
        </p:nvSpPr>
        <p:spPr bwMode="auto">
          <a:xfrm>
            <a:off x="2987675" y="3020997"/>
            <a:ext cx="0" cy="1600200"/>
          </a:xfrm>
          <a:prstGeom prst="line">
            <a:avLst/>
          </a:prstGeom>
          <a:noFill/>
          <a:ln w="19050">
            <a:solidFill>
              <a:srgbClr val="660066"/>
            </a:solidFill>
            <a:prstDash val="sysDot"/>
            <a:miter lim="800000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33" name="Line 9"/>
          <p:cNvSpPr>
            <a:spLocks noChangeShapeType="1"/>
          </p:cNvSpPr>
          <p:nvPr/>
        </p:nvSpPr>
        <p:spPr bwMode="auto">
          <a:xfrm>
            <a:off x="4572000" y="3013059"/>
            <a:ext cx="0" cy="16002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miter lim="800000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37" name="Line 10"/>
          <p:cNvSpPr>
            <a:spLocks noChangeShapeType="1"/>
          </p:cNvSpPr>
          <p:nvPr/>
        </p:nvSpPr>
        <p:spPr bwMode="auto">
          <a:xfrm>
            <a:off x="6161088" y="3089259"/>
            <a:ext cx="0" cy="1600200"/>
          </a:xfrm>
          <a:prstGeom prst="line">
            <a:avLst/>
          </a:prstGeom>
          <a:noFill/>
          <a:ln w="19050">
            <a:solidFill>
              <a:srgbClr val="000066"/>
            </a:solidFill>
            <a:prstDash val="sysDot"/>
            <a:miter lim="800000"/>
          </a:ln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41" name="Group 11"/>
          <p:cNvGrpSpPr/>
          <p:nvPr/>
        </p:nvGrpSpPr>
        <p:grpSpPr bwMode="auto">
          <a:xfrm>
            <a:off x="4572000" y="4460859"/>
            <a:ext cx="1600200" cy="0"/>
            <a:chOff x="4572000" y="4460859"/>
            <a:chExt cx="1600200" cy="0"/>
          </a:xfrm>
        </p:grpSpPr>
        <p:sp>
          <p:nvSpPr>
            <p:cNvPr id="42" name="Line 12"/>
            <p:cNvSpPr>
              <a:spLocks noChangeShapeType="1"/>
            </p:cNvSpPr>
            <p:nvPr/>
          </p:nvSpPr>
          <p:spPr bwMode="auto">
            <a:xfrm>
              <a:off x="3552" y="2976"/>
              <a:ext cx="336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miter lim="800000"/>
              <a:tailEnd type="triangl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3" name="Line 13"/>
            <p:cNvSpPr>
              <a:spLocks noChangeShapeType="1"/>
            </p:cNvSpPr>
            <p:nvPr/>
          </p:nvSpPr>
          <p:spPr bwMode="auto">
            <a:xfrm flipH="1">
              <a:off x="2880" y="2976"/>
              <a:ext cx="336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miter lim="800000"/>
              <a:tailEnd type="triangl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grpSp>
        <p:nvGrpSpPr>
          <p:cNvPr id="44" name="Group 15"/>
          <p:cNvGrpSpPr/>
          <p:nvPr/>
        </p:nvGrpSpPr>
        <p:grpSpPr bwMode="auto">
          <a:xfrm flipV="1">
            <a:off x="2987675" y="4462447"/>
            <a:ext cx="1600200" cy="71437"/>
            <a:chOff x="2987675" y="4725988"/>
            <a:chExt cx="1600200" cy="71437"/>
          </a:xfrm>
        </p:grpSpPr>
        <p:sp>
          <p:nvSpPr>
            <p:cNvPr id="45" name="Line 16"/>
            <p:cNvSpPr>
              <a:spLocks noChangeShapeType="1"/>
            </p:cNvSpPr>
            <p:nvPr/>
          </p:nvSpPr>
          <p:spPr bwMode="auto">
            <a:xfrm flipH="1">
              <a:off x="1872" y="2976"/>
              <a:ext cx="336" cy="0"/>
            </a:xfrm>
            <a:prstGeom prst="line">
              <a:avLst/>
            </a:prstGeom>
            <a:noFill/>
            <a:ln w="19050">
              <a:solidFill>
                <a:srgbClr val="000066"/>
              </a:solidFill>
              <a:miter lim="800000"/>
              <a:tailEnd type="triangl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6" name="Line 17"/>
            <p:cNvSpPr>
              <a:spLocks noChangeShapeType="1"/>
            </p:cNvSpPr>
            <p:nvPr/>
          </p:nvSpPr>
          <p:spPr bwMode="auto">
            <a:xfrm>
              <a:off x="2544" y="2976"/>
              <a:ext cx="336" cy="0"/>
            </a:xfrm>
            <a:prstGeom prst="line">
              <a:avLst/>
            </a:prstGeom>
            <a:noFill/>
            <a:ln w="19050">
              <a:solidFill>
                <a:srgbClr val="000066"/>
              </a:solidFill>
              <a:miter lim="800000"/>
              <a:tailEnd type="triangl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47" name="Oval 20"/>
          <p:cNvSpPr>
            <a:spLocks noChangeArrowheads="1"/>
          </p:cNvSpPr>
          <p:nvPr/>
        </p:nvSpPr>
        <p:spPr bwMode="auto">
          <a:xfrm>
            <a:off x="2921000" y="2941622"/>
            <a:ext cx="107950" cy="107950"/>
          </a:xfrm>
          <a:prstGeom prst="ellipse">
            <a:avLst/>
          </a:prstGeom>
          <a:gradFill rotWithShape="0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66FF33"/>
            </a:solidFill>
            <a:miter lim="800000"/>
          </a:ln>
        </p:spPr>
        <p:txBody>
          <a:bodyPr wrap="none" anchor="ctr"/>
          <a:lstStyle/>
          <a:p>
            <a:pPr algn="ctr"/>
            <a:endParaRPr kumimoji="1" lang="zh-CN" altLang="zh-CN" sz="2400"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  <p:sp>
        <p:nvSpPr>
          <p:cNvPr id="48" name="Oval 21"/>
          <p:cNvSpPr>
            <a:spLocks noChangeArrowheads="1"/>
          </p:cNvSpPr>
          <p:nvPr/>
        </p:nvSpPr>
        <p:spPr bwMode="auto">
          <a:xfrm>
            <a:off x="4519613" y="2941622"/>
            <a:ext cx="107950" cy="107950"/>
          </a:xfrm>
          <a:prstGeom prst="ellipse">
            <a:avLst/>
          </a:prstGeom>
          <a:gradFill rotWithShape="0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66FF33"/>
            </a:solidFill>
            <a:miter lim="800000"/>
          </a:ln>
        </p:spPr>
        <p:txBody>
          <a:bodyPr wrap="none" anchor="ctr"/>
          <a:lstStyle/>
          <a:p>
            <a:pPr algn="ctr"/>
            <a:endParaRPr kumimoji="1" lang="zh-CN" altLang="zh-CN" sz="2400"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  <p:sp>
        <p:nvSpPr>
          <p:cNvPr id="49" name="Oval 22"/>
          <p:cNvSpPr>
            <a:spLocks noChangeArrowheads="1"/>
          </p:cNvSpPr>
          <p:nvPr/>
        </p:nvSpPr>
        <p:spPr bwMode="auto">
          <a:xfrm>
            <a:off x="6110288" y="2941622"/>
            <a:ext cx="107950" cy="107950"/>
          </a:xfrm>
          <a:prstGeom prst="ellipse">
            <a:avLst/>
          </a:prstGeom>
          <a:gradFill rotWithShape="0">
            <a:gsLst>
              <a:gs pos="0">
                <a:srgbClr val="66FF33"/>
              </a:gs>
              <a:gs pos="100000">
                <a:srgbClr val="2F7618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66FF33"/>
            </a:solidFill>
            <a:miter lim="800000"/>
          </a:ln>
        </p:spPr>
        <p:txBody>
          <a:bodyPr wrap="none" anchor="ctr"/>
          <a:lstStyle/>
          <a:p>
            <a:pPr algn="ctr"/>
            <a:endParaRPr kumimoji="1" lang="zh-CN" altLang="zh-CN" sz="2400"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  <p:sp>
        <p:nvSpPr>
          <p:cNvPr id="50" name="左大括号 49"/>
          <p:cNvSpPr/>
          <p:nvPr/>
        </p:nvSpPr>
        <p:spPr>
          <a:xfrm rot="16200000">
            <a:off x="3672205" y="2601595"/>
            <a:ext cx="225425" cy="1584325"/>
          </a:xfrm>
          <a:prstGeom prst="lef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左大括号 50"/>
          <p:cNvSpPr/>
          <p:nvPr/>
        </p:nvSpPr>
        <p:spPr>
          <a:xfrm rot="16200000">
            <a:off x="5256530" y="2601595"/>
            <a:ext cx="225425" cy="1584325"/>
          </a:xfrm>
          <a:prstGeom prst="lef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2" name="组合 51"/>
          <p:cNvGrpSpPr/>
          <p:nvPr/>
        </p:nvGrpSpPr>
        <p:grpSpPr>
          <a:xfrm>
            <a:off x="5039360" y="3883660"/>
            <a:ext cx="971550" cy="575310"/>
            <a:chOff x="7936" y="6116"/>
            <a:chExt cx="1530" cy="906"/>
          </a:xfrm>
        </p:grpSpPr>
        <p:sp>
          <p:nvSpPr>
            <p:cNvPr id="53" name="AutoShape 18"/>
            <p:cNvSpPr>
              <a:spLocks noChangeArrowheads="1"/>
            </p:cNvSpPr>
            <p:nvPr/>
          </p:nvSpPr>
          <p:spPr bwMode="auto">
            <a:xfrm>
              <a:off x="7936" y="6116"/>
              <a:ext cx="1530" cy="907"/>
            </a:xfrm>
            <a:prstGeom prst="wedgeRectCallout">
              <a:avLst>
                <a:gd name="adj1" fmla="val -57843"/>
                <a:gd name="adj2" fmla="val -130991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/>
            <a:lstStyle/>
            <a:p>
              <a:pPr algn="ctr"/>
              <a:endParaRPr lang="zh-CN" altLang="zh-CN"/>
            </a:p>
          </p:txBody>
        </p:sp>
        <p:sp>
          <p:nvSpPr>
            <p:cNvPr id="54" name="Text Box 28"/>
            <p:cNvSpPr txBox="1">
              <a:spLocks noChangeArrowheads="1"/>
            </p:cNvSpPr>
            <p:nvPr/>
          </p:nvSpPr>
          <p:spPr bwMode="auto">
            <a:xfrm>
              <a:off x="7936" y="6161"/>
              <a:ext cx="1473" cy="81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ea typeface="黑体" panose="02010609060101010101" pitchFamily="49" charset="-122"/>
                </a:rPr>
                <a:t>焦距</a:t>
              </a: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3390265" y="3912235"/>
            <a:ext cx="971550" cy="575310"/>
            <a:chOff x="7936" y="6116"/>
            <a:chExt cx="1530" cy="906"/>
          </a:xfrm>
        </p:grpSpPr>
        <p:sp>
          <p:nvSpPr>
            <p:cNvPr id="56" name="AutoShape 18"/>
            <p:cNvSpPr>
              <a:spLocks noChangeArrowheads="1"/>
            </p:cNvSpPr>
            <p:nvPr/>
          </p:nvSpPr>
          <p:spPr bwMode="auto">
            <a:xfrm>
              <a:off x="7936" y="6116"/>
              <a:ext cx="1530" cy="907"/>
            </a:xfrm>
            <a:prstGeom prst="wedgeRectCallout">
              <a:avLst>
                <a:gd name="adj1" fmla="val -57843"/>
                <a:gd name="adj2" fmla="val -130991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/>
            <a:lstStyle/>
            <a:p>
              <a:pPr algn="ctr"/>
              <a:endParaRPr lang="zh-CN" altLang="zh-CN"/>
            </a:p>
          </p:txBody>
        </p:sp>
        <p:sp>
          <p:nvSpPr>
            <p:cNvPr id="57" name="Text Box 28"/>
            <p:cNvSpPr txBox="1">
              <a:spLocks noChangeArrowheads="1"/>
            </p:cNvSpPr>
            <p:nvPr/>
          </p:nvSpPr>
          <p:spPr bwMode="auto">
            <a:xfrm>
              <a:off x="7936" y="6161"/>
              <a:ext cx="1473" cy="81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ea typeface="黑体" panose="02010609060101010101" pitchFamily="49" charset="-122"/>
                </a:rPr>
                <a:t>焦距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  <p:bldP spid="33" grpId="0" bldLvl="0" animBg="1"/>
      <p:bldP spid="37" grpId="0" bldLvl="0" animBg="1"/>
      <p:bldP spid="50" grpId="0" bldLvl="0" animBg="1"/>
      <p:bldP spid="51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1006827" y="2364037"/>
            <a:ext cx="3888432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两边的焦距相等</a:t>
            </a:r>
            <a:r>
              <a:rPr kumimoji="1" lang="zh-CN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。</a:t>
            </a:r>
          </a:p>
        </p:txBody>
      </p:sp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971600" y="1563638"/>
            <a:ext cx="7383764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kumimoji="1" lang="zh-CN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焦点到凸透镜光心的距离叫作</a:t>
            </a:r>
            <a:r>
              <a:rPr kumimoji="1" lang="zh-CN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焦距</a:t>
            </a:r>
            <a:r>
              <a:rPr kumimoji="1"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( </a:t>
            </a:r>
            <a:r>
              <a:rPr kumimoji="1" lang="en-US" altLang="zh-CN" sz="3600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f</a:t>
            </a:r>
            <a:r>
              <a:rPr kumimoji="1"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)</a:t>
            </a:r>
            <a:r>
              <a:rPr kumimoji="1" lang="zh-CN" altLang="en-US" sz="36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0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WordArt 41"/>
          <p:cNvSpPr>
            <a:spLocks noChangeArrowheads="1" noChangeShapeType="1" noTextEdit="1"/>
          </p:cNvSpPr>
          <p:nvPr/>
        </p:nvSpPr>
        <p:spPr bwMode="auto">
          <a:xfrm>
            <a:off x="899592" y="1563638"/>
            <a:ext cx="74898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spc="720">
                <a:ln w="9525">
                  <a:solidFill>
                    <a:srgbClr val="000080"/>
                  </a:solidFill>
                  <a:round/>
                </a:ln>
                <a:solidFill>
                  <a:srgbClr val="800000"/>
                </a:solidFill>
                <a:latin typeface="华文隶书" panose="02010800040101010101" charset="-122"/>
              </a:rPr>
              <a:t>凹透镜对平行于主光轴的平行光线有</a:t>
            </a:r>
          </a:p>
        </p:txBody>
      </p:sp>
      <p:sp>
        <p:nvSpPr>
          <p:cNvPr id="10" name="WordArt 42"/>
          <p:cNvSpPr>
            <a:spLocks noChangeArrowheads="1" noChangeShapeType="1" noTextEdit="1"/>
          </p:cNvSpPr>
          <p:nvPr/>
        </p:nvSpPr>
        <p:spPr bwMode="auto">
          <a:xfrm>
            <a:off x="959625" y="2346282"/>
            <a:ext cx="6840855" cy="91186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发散的作用，故凹透镜又叫发散透镜。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7056438" y="1360476"/>
            <a:ext cx="647700" cy="2665413"/>
          </a:xfrm>
          <a:prstGeom prst="rect">
            <a:avLst/>
          </a:prstGeom>
          <a:gradFill rotWithShape="1">
            <a:gsLst>
              <a:gs pos="0">
                <a:srgbClr val="FFFFDD"/>
              </a:gs>
              <a:gs pos="100000">
                <a:srgbClr val="FFFFDD">
                  <a:gamma/>
                  <a:shade val="60392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" name="Oval 4"/>
          <p:cNvSpPr>
            <a:spLocks noChangeArrowheads="1"/>
          </p:cNvSpPr>
          <p:nvPr/>
        </p:nvSpPr>
        <p:spPr bwMode="auto">
          <a:xfrm>
            <a:off x="6769100" y="1289039"/>
            <a:ext cx="574675" cy="28067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" name="Oval 5"/>
          <p:cNvSpPr>
            <a:spLocks noChangeArrowheads="1"/>
          </p:cNvSpPr>
          <p:nvPr/>
        </p:nvSpPr>
        <p:spPr bwMode="auto">
          <a:xfrm>
            <a:off x="7416800" y="1289039"/>
            <a:ext cx="576263" cy="28067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7632700" y="1289039"/>
            <a:ext cx="431800" cy="28813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6696075" y="1289039"/>
            <a:ext cx="430213" cy="28813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" name="Oval 8"/>
          <p:cNvSpPr>
            <a:spLocks noChangeAspect="1" noChangeArrowheads="1"/>
          </p:cNvSpPr>
          <p:nvPr/>
        </p:nvSpPr>
        <p:spPr bwMode="auto">
          <a:xfrm flipH="1">
            <a:off x="7343775" y="2728901"/>
            <a:ext cx="73025" cy="73025"/>
          </a:xfrm>
          <a:prstGeom prst="ellipse">
            <a:avLst/>
          </a:prstGeom>
          <a:solidFill>
            <a:srgbClr val="FF00FF"/>
          </a:solidFill>
          <a:ln w="9525">
            <a:noFill/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 flipV="1">
            <a:off x="4716463" y="2763826"/>
            <a:ext cx="4464050" cy="36513"/>
          </a:xfrm>
          <a:prstGeom prst="line">
            <a:avLst/>
          </a:prstGeom>
          <a:noFill/>
          <a:ln w="9525">
            <a:solidFill>
              <a:schemeClr val="tx2"/>
            </a:solidFill>
            <a:prstDash val="dashDot"/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grpSp>
        <p:nvGrpSpPr>
          <p:cNvPr id="3" name="Group 40"/>
          <p:cNvGrpSpPr/>
          <p:nvPr/>
        </p:nvGrpSpPr>
        <p:grpSpPr bwMode="auto">
          <a:xfrm>
            <a:off x="5724525" y="2051039"/>
            <a:ext cx="1547813" cy="1403350"/>
            <a:chOff x="3628" y="2047"/>
            <a:chExt cx="975" cy="884"/>
          </a:xfrm>
        </p:grpSpPr>
        <p:sp>
          <p:nvSpPr>
            <p:cNvPr id="17" name="Line 11"/>
            <p:cNvSpPr>
              <a:spLocks noChangeShapeType="1"/>
            </p:cNvSpPr>
            <p:nvPr/>
          </p:nvSpPr>
          <p:spPr bwMode="auto">
            <a:xfrm flipV="1">
              <a:off x="3628" y="2047"/>
              <a:ext cx="975" cy="589"/>
            </a:xfrm>
            <a:prstGeom prst="line">
              <a:avLst/>
            </a:prstGeom>
            <a:noFill/>
            <a:ln w="38100">
              <a:solidFill>
                <a:srgbClr val="418E0C"/>
              </a:solidFill>
              <a:prstDash val="dash"/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Line 12"/>
            <p:cNvSpPr>
              <a:spLocks noChangeShapeType="1"/>
            </p:cNvSpPr>
            <p:nvPr/>
          </p:nvSpPr>
          <p:spPr bwMode="auto">
            <a:xfrm>
              <a:off x="3628" y="2364"/>
              <a:ext cx="953" cy="567"/>
            </a:xfrm>
            <a:prstGeom prst="line">
              <a:avLst/>
            </a:prstGeom>
            <a:noFill/>
            <a:ln w="38100">
              <a:solidFill>
                <a:srgbClr val="418E0C"/>
              </a:solidFill>
              <a:prstDash val="dash"/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" name="Group 39"/>
          <p:cNvGrpSpPr/>
          <p:nvPr/>
        </p:nvGrpSpPr>
        <p:grpSpPr bwMode="auto">
          <a:xfrm>
            <a:off x="7343775" y="1252526"/>
            <a:ext cx="1331913" cy="3024188"/>
            <a:chOff x="4626" y="1548"/>
            <a:chExt cx="839" cy="1905"/>
          </a:xfrm>
        </p:grpSpPr>
        <p:sp>
          <p:nvSpPr>
            <p:cNvPr id="20" name="Line 13"/>
            <p:cNvSpPr>
              <a:spLocks noChangeShapeType="1"/>
            </p:cNvSpPr>
            <p:nvPr/>
          </p:nvSpPr>
          <p:spPr bwMode="auto">
            <a:xfrm flipV="1">
              <a:off x="4626" y="1548"/>
              <a:ext cx="839" cy="477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14"/>
            <p:cNvSpPr>
              <a:spLocks noChangeShapeType="1"/>
            </p:cNvSpPr>
            <p:nvPr/>
          </p:nvSpPr>
          <p:spPr bwMode="auto">
            <a:xfrm>
              <a:off x="4626" y="2954"/>
              <a:ext cx="839" cy="499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aphicFrame>
        <p:nvGraphicFramePr>
          <p:cNvPr id="22" name="Object 15"/>
          <p:cNvGraphicFramePr>
            <a:graphicFrameLocks noChangeAspect="1"/>
          </p:cNvGraphicFramePr>
          <p:nvPr/>
        </p:nvGraphicFramePr>
        <p:xfrm>
          <a:off x="395288" y="1504939"/>
          <a:ext cx="3816350" cy="247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照片" r:id="rId2" imgW="6096000" imgH="3962400" progId="">
                  <p:embed/>
                </p:oleObj>
              </mc:Choice>
              <mc:Fallback>
                <p:oleObj name="Photo Editor 照片" r:id="rId2" imgW="6096000" imgH="3962400" progId="">
                  <p:embed/>
                  <p:pic>
                    <p:nvPicPr>
                      <p:cNvPr id="0" name="图片 4096" descr="image8"/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95288" y="1504939"/>
                        <a:ext cx="3816350" cy="247967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Oval 16"/>
          <p:cNvSpPr>
            <a:spLocks noChangeAspect="1" noChangeArrowheads="1"/>
          </p:cNvSpPr>
          <p:nvPr/>
        </p:nvSpPr>
        <p:spPr bwMode="auto">
          <a:xfrm flipH="1">
            <a:off x="6011863" y="2655876"/>
            <a:ext cx="177800" cy="177800"/>
          </a:xfrm>
          <a:prstGeom prst="ellipse">
            <a:avLst/>
          </a:prstGeom>
          <a:solidFill>
            <a:srgbClr val="FF00FF"/>
          </a:solidFill>
          <a:ln w="38100">
            <a:noFill/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" name="Group 17"/>
          <p:cNvGrpSpPr/>
          <p:nvPr/>
        </p:nvGrpSpPr>
        <p:grpSpPr bwMode="auto">
          <a:xfrm>
            <a:off x="5076825" y="1144576"/>
            <a:ext cx="1439863" cy="574675"/>
            <a:chOff x="3198" y="1480"/>
            <a:chExt cx="907" cy="362"/>
          </a:xfrm>
        </p:grpSpPr>
        <p:sp>
          <p:nvSpPr>
            <p:cNvPr id="25" name="AutoShape 18"/>
            <p:cNvSpPr>
              <a:spLocks noChangeArrowheads="1"/>
            </p:cNvSpPr>
            <p:nvPr/>
          </p:nvSpPr>
          <p:spPr bwMode="auto">
            <a:xfrm>
              <a:off x="3198" y="1480"/>
              <a:ext cx="816" cy="362"/>
            </a:xfrm>
            <a:prstGeom prst="wedgeRectCallout">
              <a:avLst>
                <a:gd name="adj1" fmla="val 25981"/>
                <a:gd name="adj2" fmla="val 192542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/>
            <a:lstStyle/>
            <a:p>
              <a:pPr algn="ctr"/>
              <a:endParaRPr lang="zh-CN" altLang="zh-CN"/>
            </a:p>
          </p:txBody>
        </p:sp>
        <p:sp>
          <p:nvSpPr>
            <p:cNvPr id="26" name="Text Box 19"/>
            <p:cNvSpPr txBox="1">
              <a:spLocks noChangeArrowheads="1"/>
            </p:cNvSpPr>
            <p:nvPr/>
          </p:nvSpPr>
          <p:spPr bwMode="auto">
            <a:xfrm>
              <a:off x="3208" y="1503"/>
              <a:ext cx="897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zh-CN" altLang="en-US" sz="2800">
                  <a:solidFill>
                    <a:srgbClr val="000066"/>
                  </a:solidFill>
                  <a:ea typeface="黑体" panose="02010609060101010101" pitchFamily="49" charset="-122"/>
                </a:rPr>
                <a:t>虚焦点</a:t>
              </a:r>
            </a:p>
          </p:txBody>
        </p:sp>
      </p:grpSp>
      <p:sp>
        <p:nvSpPr>
          <p:cNvPr id="27" name="AutoShape 20"/>
          <p:cNvSpPr/>
          <p:nvPr/>
        </p:nvSpPr>
        <p:spPr bwMode="auto">
          <a:xfrm rot="5400000" flipH="1">
            <a:off x="6661150" y="2311389"/>
            <a:ext cx="142875" cy="1295400"/>
          </a:xfrm>
          <a:prstGeom prst="leftBrace">
            <a:avLst>
              <a:gd name="adj1" fmla="val 75556"/>
              <a:gd name="adj2" fmla="val 50000"/>
            </a:avLst>
          </a:prstGeom>
          <a:noFill/>
          <a:ln w="28575">
            <a:solidFill>
              <a:schemeClr val="folHlink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6" name="Group 23"/>
          <p:cNvGrpSpPr/>
          <p:nvPr/>
        </p:nvGrpSpPr>
        <p:grpSpPr bwMode="auto">
          <a:xfrm>
            <a:off x="5515343" y="3988583"/>
            <a:ext cx="1368425" cy="576262"/>
            <a:chOff x="3424" y="3475"/>
            <a:chExt cx="862" cy="363"/>
          </a:xfrm>
        </p:grpSpPr>
        <p:sp>
          <p:nvSpPr>
            <p:cNvPr id="29" name="AutoShape 24"/>
            <p:cNvSpPr>
              <a:spLocks noChangeArrowheads="1"/>
            </p:cNvSpPr>
            <p:nvPr/>
          </p:nvSpPr>
          <p:spPr bwMode="auto">
            <a:xfrm>
              <a:off x="3470" y="3475"/>
              <a:ext cx="771" cy="363"/>
            </a:xfrm>
            <a:prstGeom prst="wedgeRectCallout">
              <a:avLst>
                <a:gd name="adj1" fmla="val 42218"/>
                <a:gd name="adj2" fmla="val -214185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/>
            <a:lstStyle/>
            <a:p>
              <a:pPr algn="ctr"/>
              <a:endParaRPr lang="zh-CN" altLang="zh-CN"/>
            </a:p>
          </p:txBody>
        </p:sp>
        <p:sp>
          <p:nvSpPr>
            <p:cNvPr id="30" name="Text Box 25"/>
            <p:cNvSpPr txBox="1">
              <a:spLocks noChangeArrowheads="1"/>
            </p:cNvSpPr>
            <p:nvPr/>
          </p:nvSpPr>
          <p:spPr bwMode="auto">
            <a:xfrm>
              <a:off x="3424" y="3475"/>
              <a:ext cx="862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0066"/>
                  </a:solidFill>
                  <a:ea typeface="黑体" panose="02010609060101010101" pitchFamily="49" charset="-122"/>
                </a:rPr>
                <a:t>焦    距</a:t>
              </a:r>
            </a:p>
          </p:txBody>
        </p:sp>
      </p:grpSp>
      <p:sp>
        <p:nvSpPr>
          <p:cNvPr id="31" name="Oval 26"/>
          <p:cNvSpPr>
            <a:spLocks noChangeAspect="1" noChangeArrowheads="1"/>
          </p:cNvSpPr>
          <p:nvPr/>
        </p:nvSpPr>
        <p:spPr bwMode="auto">
          <a:xfrm flipH="1">
            <a:off x="7308850" y="2655876"/>
            <a:ext cx="177800" cy="177800"/>
          </a:xfrm>
          <a:prstGeom prst="ellipse">
            <a:avLst/>
          </a:prstGeom>
          <a:solidFill>
            <a:srgbClr val="FF00FF"/>
          </a:solidFill>
          <a:ln w="38100">
            <a:noFill/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9" name="Group 38"/>
          <p:cNvGrpSpPr/>
          <p:nvPr/>
        </p:nvGrpSpPr>
        <p:grpSpPr bwMode="auto">
          <a:xfrm>
            <a:off x="5508625" y="2008176"/>
            <a:ext cx="1800225" cy="1439863"/>
            <a:chOff x="3470" y="2024"/>
            <a:chExt cx="1134" cy="907"/>
          </a:xfrm>
        </p:grpSpPr>
        <p:sp>
          <p:nvSpPr>
            <p:cNvPr id="33" name="Line 21"/>
            <p:cNvSpPr>
              <a:spLocks noChangeShapeType="1"/>
            </p:cNvSpPr>
            <p:nvPr/>
          </p:nvSpPr>
          <p:spPr bwMode="auto">
            <a:xfrm>
              <a:off x="3470" y="2024"/>
              <a:ext cx="1134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Line 22"/>
            <p:cNvSpPr>
              <a:spLocks noChangeShapeType="1"/>
            </p:cNvSpPr>
            <p:nvPr/>
          </p:nvSpPr>
          <p:spPr bwMode="auto">
            <a:xfrm>
              <a:off x="3470" y="2931"/>
              <a:ext cx="1134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Line 27"/>
            <p:cNvSpPr>
              <a:spLocks noChangeShapeType="1"/>
            </p:cNvSpPr>
            <p:nvPr/>
          </p:nvSpPr>
          <p:spPr bwMode="auto">
            <a:xfrm>
              <a:off x="3923" y="2024"/>
              <a:ext cx="136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Line 28"/>
            <p:cNvSpPr>
              <a:spLocks noChangeShapeType="1"/>
            </p:cNvSpPr>
            <p:nvPr/>
          </p:nvSpPr>
          <p:spPr bwMode="auto">
            <a:xfrm>
              <a:off x="3923" y="2931"/>
              <a:ext cx="136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4" name="Group 29"/>
          <p:cNvGrpSpPr/>
          <p:nvPr/>
        </p:nvGrpSpPr>
        <p:grpSpPr bwMode="auto">
          <a:xfrm>
            <a:off x="952500" y="4168764"/>
            <a:ext cx="1368425" cy="576262"/>
            <a:chOff x="3457" y="3385"/>
            <a:chExt cx="862" cy="363"/>
          </a:xfrm>
        </p:grpSpPr>
        <p:sp>
          <p:nvSpPr>
            <p:cNvPr id="38" name="AutoShape 30"/>
            <p:cNvSpPr>
              <a:spLocks noChangeArrowheads="1"/>
            </p:cNvSpPr>
            <p:nvPr/>
          </p:nvSpPr>
          <p:spPr bwMode="auto">
            <a:xfrm>
              <a:off x="3470" y="3385"/>
              <a:ext cx="771" cy="363"/>
            </a:xfrm>
            <a:prstGeom prst="wedgeRectCallout">
              <a:avLst>
                <a:gd name="adj1" fmla="val 42218"/>
                <a:gd name="adj2" fmla="val -214185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/>
            <a:lstStyle/>
            <a:p>
              <a:pPr algn="ctr"/>
              <a:endParaRPr lang="zh-CN" altLang="zh-CN"/>
            </a:p>
          </p:txBody>
        </p:sp>
        <p:sp>
          <p:nvSpPr>
            <p:cNvPr id="39" name="Text Box 31"/>
            <p:cNvSpPr txBox="1">
              <a:spLocks noChangeArrowheads="1"/>
            </p:cNvSpPr>
            <p:nvPr/>
          </p:nvSpPr>
          <p:spPr bwMode="auto">
            <a:xfrm>
              <a:off x="3457" y="3421"/>
              <a:ext cx="862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kumimoji="1" lang="zh-CN" altLang="en-US" sz="2800">
                  <a:solidFill>
                    <a:srgbClr val="000066"/>
                  </a:solidFill>
                  <a:ea typeface="黑体" panose="02010609060101010101" pitchFamily="49" charset="-122"/>
                </a:rPr>
                <a:t>焦    距</a:t>
              </a:r>
            </a:p>
          </p:txBody>
        </p:sp>
      </p:grpSp>
      <p:grpSp>
        <p:nvGrpSpPr>
          <p:cNvPr id="28" name="Group 32"/>
          <p:cNvGrpSpPr/>
          <p:nvPr/>
        </p:nvGrpSpPr>
        <p:grpSpPr bwMode="auto">
          <a:xfrm>
            <a:off x="611188" y="1215379"/>
            <a:ext cx="1439862" cy="574675"/>
            <a:chOff x="3198" y="1480"/>
            <a:chExt cx="907" cy="362"/>
          </a:xfrm>
        </p:grpSpPr>
        <p:sp>
          <p:nvSpPr>
            <p:cNvPr id="41" name="AutoShape 33"/>
            <p:cNvSpPr>
              <a:spLocks noChangeArrowheads="1"/>
            </p:cNvSpPr>
            <p:nvPr/>
          </p:nvSpPr>
          <p:spPr bwMode="auto">
            <a:xfrm>
              <a:off x="3198" y="1480"/>
              <a:ext cx="816" cy="362"/>
            </a:xfrm>
            <a:prstGeom prst="wedgeRectCallout">
              <a:avLst>
                <a:gd name="adj1" fmla="val 25981"/>
                <a:gd name="adj2" fmla="val 192542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/>
            <a:lstStyle/>
            <a:p>
              <a:pPr algn="ctr"/>
              <a:endParaRPr lang="zh-CN" altLang="zh-CN"/>
            </a:p>
          </p:txBody>
        </p:sp>
        <p:sp>
          <p:nvSpPr>
            <p:cNvPr id="42" name="Text Box 34"/>
            <p:cNvSpPr txBox="1">
              <a:spLocks noChangeArrowheads="1"/>
            </p:cNvSpPr>
            <p:nvPr/>
          </p:nvSpPr>
          <p:spPr bwMode="auto">
            <a:xfrm>
              <a:off x="3208" y="1503"/>
              <a:ext cx="897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zh-CN" altLang="en-US" sz="2800">
                  <a:solidFill>
                    <a:srgbClr val="000066"/>
                  </a:solidFill>
                  <a:ea typeface="黑体" panose="02010609060101010101" pitchFamily="49" charset="-122"/>
                </a:rPr>
                <a:t>虚焦点</a:t>
              </a:r>
            </a:p>
          </p:txBody>
        </p:sp>
      </p:grpSp>
      <p:sp>
        <p:nvSpPr>
          <p:cNvPr id="43" name="Oval 35"/>
          <p:cNvSpPr>
            <a:spLocks noChangeAspect="1" noChangeArrowheads="1"/>
          </p:cNvSpPr>
          <p:nvPr/>
        </p:nvSpPr>
        <p:spPr bwMode="auto">
          <a:xfrm flipH="1">
            <a:off x="1547813" y="2584439"/>
            <a:ext cx="177800" cy="177800"/>
          </a:xfrm>
          <a:prstGeom prst="ellipse">
            <a:avLst/>
          </a:prstGeom>
          <a:solidFill>
            <a:srgbClr val="FF00FF"/>
          </a:solidFill>
          <a:ln w="38100">
            <a:noFill/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" name="Oval 36"/>
          <p:cNvSpPr>
            <a:spLocks noChangeAspect="1" noChangeArrowheads="1"/>
          </p:cNvSpPr>
          <p:nvPr/>
        </p:nvSpPr>
        <p:spPr bwMode="auto">
          <a:xfrm flipH="1">
            <a:off x="2670175" y="2627301"/>
            <a:ext cx="177800" cy="177800"/>
          </a:xfrm>
          <a:prstGeom prst="ellipse">
            <a:avLst/>
          </a:prstGeom>
          <a:solidFill>
            <a:srgbClr val="FF00FF"/>
          </a:solidFill>
          <a:ln w="38100">
            <a:noFill/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5" name="AutoShape 37"/>
          <p:cNvSpPr/>
          <p:nvPr/>
        </p:nvSpPr>
        <p:spPr bwMode="auto">
          <a:xfrm rot="5400000" flipH="1">
            <a:off x="1943100" y="2476489"/>
            <a:ext cx="360363" cy="1150937"/>
          </a:xfrm>
          <a:prstGeom prst="leftBrace">
            <a:avLst>
              <a:gd name="adj1" fmla="val 26615"/>
              <a:gd name="adj2" fmla="val 49792"/>
            </a:avLst>
          </a:prstGeom>
          <a:noFill/>
          <a:ln w="28575">
            <a:solidFill>
              <a:srgbClr val="FFFF00"/>
            </a:solidFill>
            <a:rou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1" animBg="1"/>
      <p:bldP spid="27" grpId="0" animBg="1"/>
      <p:bldP spid="43" grpId="1" animBg="1"/>
      <p:bldP spid="4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WordArt 2"/>
          <p:cNvSpPr>
            <a:spLocks noChangeArrowheads="1" noChangeShapeType="1" noTextEdit="1"/>
          </p:cNvSpPr>
          <p:nvPr/>
        </p:nvSpPr>
        <p:spPr bwMode="auto">
          <a:xfrm rot="20790256">
            <a:off x="615427" y="1273051"/>
            <a:ext cx="3024187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3435"/>
              </a:avLst>
            </a:prstTxWarp>
          </a:bodyPr>
          <a:lstStyle/>
          <a:p>
            <a:pPr algn="ctr"/>
            <a:r>
              <a:rPr lang="zh-CN" altLang="en-US" sz="3600" kern="10" dirty="0">
                <a:ln w="9525">
                  <a:noFill/>
                  <a:rou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华文彩云" panose="02010800040101010101" charset="-122"/>
              </a:rPr>
              <a:t>活动：</a:t>
            </a: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auto">
          <a:xfrm>
            <a:off x="690589" y="3651870"/>
            <a:ext cx="8280023" cy="38512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just"/>
            <a:r>
              <a:rPr lang="zh-CN" altLang="en-US" sz="2800" b="1" dirty="0"/>
              <a:t>你有什么方法辨别它们</a:t>
            </a:r>
            <a:r>
              <a:rPr lang="en-US" altLang="zh-CN" sz="2800" b="1" dirty="0"/>
              <a:t>?</a:t>
            </a:r>
            <a:r>
              <a:rPr lang="zh-CN" altLang="en-US" sz="2800" b="1" dirty="0"/>
              <a:t>看谁的方法又多又好</a:t>
            </a:r>
          </a:p>
        </p:txBody>
      </p:sp>
      <p:sp>
        <p:nvSpPr>
          <p:cNvPr id="11" name="WordArt 5"/>
          <p:cNvSpPr>
            <a:spLocks noChangeArrowheads="1" noChangeShapeType="1" noTextEdit="1"/>
          </p:cNvSpPr>
          <p:nvPr/>
        </p:nvSpPr>
        <p:spPr bwMode="auto">
          <a:xfrm>
            <a:off x="3779838" y="1347614"/>
            <a:ext cx="4608512" cy="6492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0"/>
              </a:avLst>
            </a:prstTxWarp>
          </a:bodyPr>
          <a:lstStyle/>
          <a:p>
            <a:pPr algn="ctr"/>
            <a:r>
              <a:rPr lang="zh-CN" altLang="en-US" sz="3600" b="1" kern="10" dirty="0">
                <a:ln w="12700">
                  <a:solidFill>
                    <a:srgbClr val="B2B2B2"/>
                  </a:solidFill>
                  <a:rou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charset="-122"/>
              </a:rPr>
              <a:t>辨别凸透镜与凹透镜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611219" y="2644780"/>
            <a:ext cx="8532813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/>
              <a:t>　　</a:t>
            </a:r>
            <a:r>
              <a:rPr lang="zh-CN" altLang="en-US" sz="3600" b="1" dirty="0">
                <a:solidFill>
                  <a:srgbClr val="FF3300"/>
                </a:solidFill>
              </a:rPr>
              <a:t>判别凸透镜和凹透镜的方法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625715" y="1131590"/>
            <a:ext cx="8064500" cy="3582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2200" dirty="0">
                <a:latin typeface="Times New Roman" pitchFamily="18" charset="0"/>
                <a:cs typeface="Times New Roman" pitchFamily="18" charset="0"/>
              </a:rPr>
              <a:t>了解什么是凸透镜，什么是凹透镜，了解透镜的焦点、焦距，了解凸透镜和凹透镜对光的作用。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2200" dirty="0">
                <a:latin typeface="Times New Roman" pitchFamily="18" charset="0"/>
                <a:cs typeface="Times New Roman" pitchFamily="18" charset="0"/>
              </a:rPr>
              <a:t>通过观察凸透镜和凹透镜的实物及挂图，得出两种透镜的不同结构特征，培养学生通过观察抓住事物本质特征的能力，通过实验培养学生研究、探索新问题的能力。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CN" altLang="en-US" sz="2200" dirty="0">
                <a:latin typeface="Times New Roman" pitchFamily="18" charset="0"/>
                <a:cs typeface="Times New Roman" pitchFamily="18" charset="0"/>
              </a:rPr>
              <a:t>通过研究透镜的作用及特殊光线的作图，对学生进行色彩美和线条美的教育。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2753995" y="930275"/>
            <a:ext cx="343979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辨别透镜的主要方法</a:t>
            </a:r>
          </a:p>
        </p:txBody>
      </p:sp>
      <p:sp>
        <p:nvSpPr>
          <p:cNvPr id="22" name="Text Box 29"/>
          <p:cNvSpPr txBox="1">
            <a:spLocks noChangeArrowheads="1"/>
          </p:cNvSpPr>
          <p:nvPr/>
        </p:nvSpPr>
        <p:spPr bwMode="auto">
          <a:xfrm>
            <a:off x="2819400" y="2838450"/>
            <a:ext cx="1905000" cy="457200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1" lang="zh-CN" altLang="zh-CN" sz="2400" b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3" name="Text Box 30"/>
          <p:cNvSpPr txBox="1">
            <a:spLocks noChangeArrowheads="1"/>
          </p:cNvSpPr>
          <p:nvPr/>
        </p:nvSpPr>
        <p:spPr bwMode="auto">
          <a:xfrm>
            <a:off x="3229610" y="1748473"/>
            <a:ext cx="990600" cy="521970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latin typeface="楷体_GB2312" pitchFamily="49" charset="-122"/>
                <a:ea typeface="楷体_GB2312" pitchFamily="49" charset="-122"/>
              </a:rPr>
              <a:t> </a:t>
            </a:r>
            <a:r>
              <a:rPr kumimoji="1" lang="zh-CN" altLang="en-US" sz="2400" b="1">
                <a:latin typeface="楷体_GB2312" pitchFamily="49" charset="-122"/>
                <a:ea typeface="楷体_GB2312" pitchFamily="49" charset="-122"/>
              </a:rPr>
              <a:t>摸</a:t>
            </a:r>
          </a:p>
        </p:txBody>
      </p:sp>
      <p:sp>
        <p:nvSpPr>
          <p:cNvPr id="24" name="Text Box 31"/>
          <p:cNvSpPr txBox="1">
            <a:spLocks noChangeArrowheads="1"/>
          </p:cNvSpPr>
          <p:nvPr/>
        </p:nvSpPr>
        <p:spPr bwMode="auto">
          <a:xfrm>
            <a:off x="4786948" y="1751648"/>
            <a:ext cx="914400" cy="521970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latin typeface="楷体_GB2312" pitchFamily="49" charset="-122"/>
                <a:ea typeface="楷体_GB2312" pitchFamily="49" charset="-122"/>
              </a:rPr>
              <a:t> </a:t>
            </a:r>
            <a:r>
              <a:rPr kumimoji="1" lang="zh-CN" altLang="en-US" sz="2400" b="1">
                <a:latin typeface="楷体_GB2312" pitchFamily="49" charset="-122"/>
                <a:ea typeface="楷体_GB2312" pitchFamily="49" charset="-122"/>
              </a:rPr>
              <a:t>看</a:t>
            </a:r>
          </a:p>
        </p:txBody>
      </p:sp>
      <p:sp>
        <p:nvSpPr>
          <p:cNvPr id="25" name="Text Box 33"/>
          <p:cNvSpPr txBox="1">
            <a:spLocks noChangeArrowheads="1"/>
          </p:cNvSpPr>
          <p:nvPr/>
        </p:nvSpPr>
        <p:spPr bwMode="auto">
          <a:xfrm>
            <a:off x="6308090" y="1748473"/>
            <a:ext cx="990600" cy="521970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latin typeface="楷体_GB2312" pitchFamily="49" charset="-122"/>
                <a:ea typeface="楷体_GB2312" pitchFamily="49" charset="-122"/>
              </a:rPr>
              <a:t> </a:t>
            </a:r>
            <a:r>
              <a:rPr kumimoji="1" lang="zh-CN" altLang="en-US" sz="2400" b="1">
                <a:latin typeface="楷体_GB2312" pitchFamily="49" charset="-122"/>
                <a:ea typeface="楷体_GB2312" pitchFamily="49" charset="-122"/>
              </a:rPr>
              <a:t>照</a:t>
            </a:r>
          </a:p>
        </p:txBody>
      </p:sp>
      <p:grpSp>
        <p:nvGrpSpPr>
          <p:cNvPr id="10" name="Group 38"/>
          <p:cNvGrpSpPr/>
          <p:nvPr/>
        </p:nvGrpSpPr>
        <p:grpSpPr bwMode="auto">
          <a:xfrm>
            <a:off x="3042755" y="2523490"/>
            <a:ext cx="1601635" cy="917801"/>
            <a:chOff x="1824" y="2208"/>
            <a:chExt cx="1056" cy="578"/>
          </a:xfrm>
        </p:grpSpPr>
        <p:sp>
          <p:nvSpPr>
            <p:cNvPr id="27" name="Text Box 36"/>
            <p:cNvSpPr txBox="1">
              <a:spLocks noChangeArrowheads="1"/>
            </p:cNvSpPr>
            <p:nvPr/>
          </p:nvSpPr>
          <p:spPr bwMode="auto">
            <a:xfrm>
              <a:off x="1872" y="2208"/>
              <a:ext cx="1008" cy="290"/>
            </a:xfrm>
            <a:prstGeom prst="rect">
              <a:avLst/>
            </a:prstGeom>
            <a:noFill/>
            <a:ln w="38100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400" b="1">
                  <a:solidFill>
                    <a:schemeClr val="accent2"/>
                  </a:solidFill>
                  <a:latin typeface="楷体_GB2312" pitchFamily="49" charset="-122"/>
                  <a:ea typeface="楷体_GB2312" pitchFamily="49" charset="-122"/>
                </a:rPr>
                <a:t>中间厚、</a:t>
              </a:r>
            </a:p>
          </p:txBody>
        </p:sp>
        <p:sp>
          <p:nvSpPr>
            <p:cNvPr id="28" name="Rectangle 37"/>
            <p:cNvSpPr>
              <a:spLocks noChangeArrowheads="1"/>
            </p:cNvSpPr>
            <p:nvPr/>
          </p:nvSpPr>
          <p:spPr bwMode="auto">
            <a:xfrm>
              <a:off x="1824" y="2496"/>
              <a:ext cx="829" cy="290"/>
            </a:xfrm>
            <a:prstGeom prst="rect">
              <a:avLst/>
            </a:prstGeom>
            <a:noFill/>
            <a:ln w="38100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zh-CN" altLang="en-US" sz="2400" b="1">
                  <a:solidFill>
                    <a:schemeClr val="accent2"/>
                  </a:solidFill>
                  <a:latin typeface="楷体_GB2312" pitchFamily="49" charset="-122"/>
                  <a:ea typeface="楷体_GB2312" pitchFamily="49" charset="-122"/>
                </a:rPr>
                <a:t>边缘薄</a:t>
              </a:r>
            </a:p>
          </p:txBody>
        </p:sp>
      </p:grpSp>
      <p:grpSp>
        <p:nvGrpSpPr>
          <p:cNvPr id="11" name="Group 41"/>
          <p:cNvGrpSpPr/>
          <p:nvPr/>
        </p:nvGrpSpPr>
        <p:grpSpPr bwMode="auto">
          <a:xfrm>
            <a:off x="3114993" y="3726498"/>
            <a:ext cx="1220787" cy="914400"/>
            <a:chOff x="1871" y="2880"/>
            <a:chExt cx="769" cy="576"/>
          </a:xfrm>
        </p:grpSpPr>
        <p:sp>
          <p:nvSpPr>
            <p:cNvPr id="30" name="Text Box 39"/>
            <p:cNvSpPr txBox="1">
              <a:spLocks noChangeArrowheads="1"/>
            </p:cNvSpPr>
            <p:nvPr/>
          </p:nvSpPr>
          <p:spPr bwMode="auto">
            <a:xfrm>
              <a:off x="1872" y="2880"/>
              <a:ext cx="768" cy="290"/>
            </a:xfrm>
            <a:prstGeom prst="rect">
              <a:avLst/>
            </a:prstGeom>
            <a:noFill/>
            <a:ln w="38100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400" b="1">
                  <a:solidFill>
                    <a:schemeClr val="accent2"/>
                  </a:solidFill>
                  <a:latin typeface="楷体_GB2312" pitchFamily="49" charset="-122"/>
                  <a:ea typeface="楷体_GB2312" pitchFamily="49" charset="-122"/>
                </a:rPr>
                <a:t>中间薄、</a:t>
              </a:r>
            </a:p>
          </p:txBody>
        </p:sp>
        <p:sp>
          <p:nvSpPr>
            <p:cNvPr id="31" name="Rectangle 40"/>
            <p:cNvSpPr>
              <a:spLocks noChangeArrowheads="1"/>
            </p:cNvSpPr>
            <p:nvPr/>
          </p:nvSpPr>
          <p:spPr bwMode="auto">
            <a:xfrm>
              <a:off x="1871" y="3168"/>
              <a:ext cx="695" cy="288"/>
            </a:xfrm>
            <a:prstGeom prst="rect">
              <a:avLst/>
            </a:prstGeom>
            <a:noFill/>
            <a:ln w="38100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ctr"/>
              <a:r>
                <a:rPr kumimoji="1" lang="zh-CN" altLang="en-US" sz="2400" b="1">
                  <a:solidFill>
                    <a:schemeClr val="accent2"/>
                  </a:solidFill>
                  <a:latin typeface="楷体_GB2312" pitchFamily="49" charset="-122"/>
                  <a:ea typeface="楷体_GB2312" pitchFamily="49" charset="-122"/>
                </a:rPr>
                <a:t>边缘厚</a:t>
              </a:r>
            </a:p>
          </p:txBody>
        </p:sp>
      </p:grpSp>
      <p:sp>
        <p:nvSpPr>
          <p:cNvPr id="32" name="Text Box 42"/>
          <p:cNvSpPr txBox="1">
            <a:spLocks noChangeArrowheads="1"/>
          </p:cNvSpPr>
          <p:nvPr/>
        </p:nvSpPr>
        <p:spPr bwMode="auto">
          <a:xfrm>
            <a:off x="4787265" y="2754630"/>
            <a:ext cx="985520" cy="460375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放大</a:t>
            </a:r>
          </a:p>
        </p:txBody>
      </p:sp>
      <p:sp>
        <p:nvSpPr>
          <p:cNvPr id="33" name="Text Box 25"/>
          <p:cNvSpPr txBox="1">
            <a:spLocks noChangeArrowheads="1"/>
          </p:cNvSpPr>
          <p:nvPr/>
        </p:nvSpPr>
        <p:spPr bwMode="auto">
          <a:xfrm>
            <a:off x="1449070" y="1807210"/>
            <a:ext cx="1807845" cy="460375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latin typeface="楷体_GB2312" pitchFamily="49" charset="-122"/>
                <a:ea typeface="楷体_GB2312" pitchFamily="49" charset="-122"/>
              </a:rPr>
              <a:t>常用方法</a:t>
            </a:r>
          </a:p>
        </p:txBody>
      </p:sp>
      <p:sp>
        <p:nvSpPr>
          <p:cNvPr id="34" name="Text Box 27"/>
          <p:cNvSpPr txBox="1">
            <a:spLocks noChangeArrowheads="1"/>
          </p:cNvSpPr>
          <p:nvPr/>
        </p:nvSpPr>
        <p:spPr bwMode="auto">
          <a:xfrm>
            <a:off x="1514475" y="2754630"/>
            <a:ext cx="1239520" cy="460375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凸透镜</a:t>
            </a:r>
          </a:p>
        </p:txBody>
      </p:sp>
      <p:sp>
        <p:nvSpPr>
          <p:cNvPr id="35" name="Text Box 28"/>
          <p:cNvSpPr txBox="1">
            <a:spLocks noChangeArrowheads="1"/>
          </p:cNvSpPr>
          <p:nvPr/>
        </p:nvSpPr>
        <p:spPr bwMode="auto">
          <a:xfrm>
            <a:off x="1514475" y="3858895"/>
            <a:ext cx="1239520" cy="460375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24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凹透镜</a:t>
            </a:r>
          </a:p>
        </p:txBody>
      </p:sp>
      <p:grpSp>
        <p:nvGrpSpPr>
          <p:cNvPr id="12" name="Group 50"/>
          <p:cNvGrpSpPr/>
          <p:nvPr/>
        </p:nvGrpSpPr>
        <p:grpSpPr bwMode="auto">
          <a:xfrm>
            <a:off x="1449070" y="1548765"/>
            <a:ext cx="6224512" cy="3092450"/>
            <a:chOff x="768" y="720"/>
            <a:chExt cx="4238" cy="1948"/>
          </a:xfrm>
        </p:grpSpPr>
        <p:grpSp>
          <p:nvGrpSpPr>
            <p:cNvPr id="13" name="Group 35"/>
            <p:cNvGrpSpPr/>
            <p:nvPr/>
          </p:nvGrpSpPr>
          <p:grpSpPr bwMode="auto">
            <a:xfrm>
              <a:off x="768" y="720"/>
              <a:ext cx="4238" cy="1948"/>
              <a:chOff x="768" y="1440"/>
              <a:chExt cx="4238" cy="1948"/>
            </a:xfrm>
          </p:grpSpPr>
          <p:sp>
            <p:nvSpPr>
              <p:cNvPr id="39" name="Line 8"/>
              <p:cNvSpPr>
                <a:spLocks noChangeShapeType="1"/>
              </p:cNvSpPr>
              <p:nvPr/>
            </p:nvSpPr>
            <p:spPr bwMode="auto">
              <a:xfrm>
                <a:off x="768" y="1440"/>
                <a:ext cx="0" cy="1948"/>
              </a:xfrm>
              <a:prstGeom prst="line">
                <a:avLst/>
              </a:prstGeom>
              <a:noFill/>
              <a:ln w="38100">
                <a:solidFill>
                  <a:srgbClr val="008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0" name="Line 11"/>
              <p:cNvSpPr>
                <a:spLocks noChangeShapeType="1"/>
              </p:cNvSpPr>
              <p:nvPr/>
            </p:nvSpPr>
            <p:spPr bwMode="auto">
              <a:xfrm>
                <a:off x="768" y="2692"/>
                <a:ext cx="4224" cy="0"/>
              </a:xfrm>
              <a:prstGeom prst="line">
                <a:avLst/>
              </a:prstGeom>
              <a:noFill/>
              <a:ln w="38100">
                <a:solidFill>
                  <a:srgbClr val="008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" name="Line 17"/>
              <p:cNvSpPr>
                <a:spLocks noChangeShapeType="1"/>
              </p:cNvSpPr>
              <p:nvPr/>
            </p:nvSpPr>
            <p:spPr bwMode="auto">
              <a:xfrm>
                <a:off x="768" y="1440"/>
                <a:ext cx="4224" cy="0"/>
              </a:xfrm>
              <a:prstGeom prst="line">
                <a:avLst/>
              </a:prstGeom>
              <a:noFill/>
              <a:ln w="38100">
                <a:solidFill>
                  <a:srgbClr val="008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" name="Line 19"/>
              <p:cNvSpPr>
                <a:spLocks noChangeShapeType="1"/>
              </p:cNvSpPr>
              <p:nvPr/>
            </p:nvSpPr>
            <p:spPr bwMode="auto">
              <a:xfrm>
                <a:off x="782" y="1995"/>
                <a:ext cx="4224" cy="0"/>
              </a:xfrm>
              <a:prstGeom prst="line">
                <a:avLst/>
              </a:prstGeom>
              <a:noFill/>
              <a:ln w="38100">
                <a:solidFill>
                  <a:srgbClr val="008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768" y="2668"/>
              <a:ext cx="4224" cy="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7" name="Text Box 43"/>
          <p:cNvSpPr txBox="1">
            <a:spLocks noChangeArrowheads="1"/>
          </p:cNvSpPr>
          <p:nvPr/>
        </p:nvSpPr>
        <p:spPr bwMode="auto">
          <a:xfrm>
            <a:off x="4824095" y="3903345"/>
            <a:ext cx="912495" cy="460375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缩小</a:t>
            </a:r>
          </a:p>
        </p:txBody>
      </p:sp>
      <p:sp>
        <p:nvSpPr>
          <p:cNvPr id="48" name="Text Box 44"/>
          <p:cNvSpPr txBox="1">
            <a:spLocks noChangeArrowheads="1"/>
          </p:cNvSpPr>
          <p:nvPr/>
        </p:nvSpPr>
        <p:spPr bwMode="auto">
          <a:xfrm>
            <a:off x="6452235" y="2754630"/>
            <a:ext cx="890270" cy="460375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会聚</a:t>
            </a:r>
          </a:p>
        </p:txBody>
      </p:sp>
      <p:sp>
        <p:nvSpPr>
          <p:cNvPr id="49" name="Text Box 45"/>
          <p:cNvSpPr txBox="1">
            <a:spLocks noChangeArrowheads="1"/>
          </p:cNvSpPr>
          <p:nvPr/>
        </p:nvSpPr>
        <p:spPr bwMode="auto">
          <a:xfrm>
            <a:off x="6321425" y="3903345"/>
            <a:ext cx="1021080" cy="460375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2400" b="1">
                <a:solidFill>
                  <a:schemeClr val="accent2"/>
                </a:solidFill>
                <a:latin typeface="楷体_GB2312" pitchFamily="49" charset="-122"/>
                <a:ea typeface="楷体_GB2312" pitchFamily="49" charset="-122"/>
              </a:rPr>
              <a:t>发散</a:t>
            </a:r>
          </a:p>
        </p:txBody>
      </p:sp>
      <p:sp>
        <p:nvSpPr>
          <p:cNvPr id="3" name="Line 8"/>
          <p:cNvSpPr>
            <a:spLocks noChangeShapeType="1"/>
          </p:cNvSpPr>
          <p:nvPr/>
        </p:nvSpPr>
        <p:spPr bwMode="auto">
          <a:xfrm>
            <a:off x="2899410" y="1548765"/>
            <a:ext cx="0" cy="309245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Line 8"/>
          <p:cNvSpPr>
            <a:spLocks noChangeShapeType="1"/>
          </p:cNvSpPr>
          <p:nvPr/>
        </p:nvSpPr>
        <p:spPr bwMode="auto">
          <a:xfrm>
            <a:off x="4500880" y="1548765"/>
            <a:ext cx="0" cy="309245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6076950" y="1548765"/>
            <a:ext cx="0" cy="309245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7653020" y="1548765"/>
            <a:ext cx="0" cy="309245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43650" y="1666890"/>
            <a:ext cx="65722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val 2"/>
          <p:cNvSpPr>
            <a:spLocks noChangeArrowheads="1"/>
          </p:cNvSpPr>
          <p:nvPr/>
        </p:nvSpPr>
        <p:spPr bwMode="auto">
          <a:xfrm>
            <a:off x="1763713" y="1720865"/>
            <a:ext cx="304800" cy="1981200"/>
          </a:xfrm>
          <a:prstGeom prst="ellipse">
            <a:avLst/>
          </a:prstGeom>
          <a:solidFill>
            <a:srgbClr val="00FF00"/>
          </a:solidFill>
          <a:ln w="9525">
            <a:solidFill>
              <a:srgbClr val="339966"/>
            </a:solidFill>
            <a:miter lim="800000"/>
          </a:ln>
        </p:spPr>
        <p:txBody>
          <a:bodyPr wrap="none" anchor="ctr"/>
          <a:lstStyle/>
          <a:p>
            <a:endParaRPr lang="zh-CN" altLang="zh-CN"/>
          </a:p>
        </p:txBody>
      </p:sp>
      <p:sp>
        <p:nvSpPr>
          <p:cNvPr id="11" name="Line 4"/>
          <p:cNvSpPr>
            <a:spLocks noChangeShapeType="1"/>
          </p:cNvSpPr>
          <p:nvPr/>
        </p:nvSpPr>
        <p:spPr bwMode="auto">
          <a:xfrm>
            <a:off x="250825" y="2728927"/>
            <a:ext cx="41148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Dot"/>
            <a:miter lim="800000"/>
          </a:ln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4" name="Group 5"/>
          <p:cNvGrpSpPr/>
          <p:nvPr/>
        </p:nvGrpSpPr>
        <p:grpSpPr bwMode="auto">
          <a:xfrm>
            <a:off x="5181600" y="1855802"/>
            <a:ext cx="2743200" cy="1600200"/>
            <a:chOff x="2208" y="2736"/>
            <a:chExt cx="1728" cy="1008"/>
          </a:xfrm>
        </p:grpSpPr>
        <p:sp>
          <p:nvSpPr>
            <p:cNvPr id="13" name="Line 6"/>
            <p:cNvSpPr>
              <a:spLocks noChangeShapeType="1"/>
            </p:cNvSpPr>
            <p:nvPr/>
          </p:nvSpPr>
          <p:spPr bwMode="auto">
            <a:xfrm>
              <a:off x="2208" y="2736"/>
              <a:ext cx="912" cy="528"/>
            </a:xfrm>
            <a:prstGeom prst="line">
              <a:avLst/>
            </a:prstGeom>
            <a:noFill/>
            <a:ln w="28575">
              <a:solidFill>
                <a:srgbClr val="FF33CC"/>
              </a:solidFill>
              <a:miter lim="800000"/>
              <a:tailEnd type="stealth" w="lg" len="lg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" name="Line 7"/>
            <p:cNvSpPr>
              <a:spLocks noChangeShapeType="1"/>
            </p:cNvSpPr>
            <p:nvPr/>
          </p:nvSpPr>
          <p:spPr bwMode="auto">
            <a:xfrm>
              <a:off x="3024" y="3216"/>
              <a:ext cx="912" cy="528"/>
            </a:xfrm>
            <a:prstGeom prst="line">
              <a:avLst/>
            </a:prstGeom>
            <a:noFill/>
            <a:ln w="28575">
              <a:solidFill>
                <a:srgbClr val="FF33CC"/>
              </a:solidFill>
              <a:miter lim="800000"/>
              <a:tailEnd type="stealth" w="lg" len="lg"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grpSp>
        <p:nvGrpSpPr>
          <p:cNvPr id="5" name="Group 8"/>
          <p:cNvGrpSpPr/>
          <p:nvPr/>
        </p:nvGrpSpPr>
        <p:grpSpPr bwMode="auto">
          <a:xfrm>
            <a:off x="358775" y="1819290"/>
            <a:ext cx="2743200" cy="1600200"/>
            <a:chOff x="2208" y="2736"/>
            <a:chExt cx="1728" cy="1008"/>
          </a:xfrm>
        </p:grpSpPr>
        <p:sp>
          <p:nvSpPr>
            <p:cNvPr id="16" name="Line 9"/>
            <p:cNvSpPr>
              <a:spLocks noChangeShapeType="1"/>
            </p:cNvSpPr>
            <p:nvPr/>
          </p:nvSpPr>
          <p:spPr bwMode="auto">
            <a:xfrm>
              <a:off x="2208" y="2736"/>
              <a:ext cx="912" cy="528"/>
            </a:xfrm>
            <a:prstGeom prst="line">
              <a:avLst/>
            </a:prstGeom>
            <a:noFill/>
            <a:ln w="28575">
              <a:solidFill>
                <a:srgbClr val="FF33CC"/>
              </a:solidFill>
              <a:miter lim="800000"/>
              <a:tailEnd type="stealth" w="lg" len="lg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7" name="Line 10"/>
            <p:cNvSpPr>
              <a:spLocks noChangeShapeType="1"/>
            </p:cNvSpPr>
            <p:nvPr/>
          </p:nvSpPr>
          <p:spPr bwMode="auto">
            <a:xfrm>
              <a:off x="3024" y="3216"/>
              <a:ext cx="912" cy="528"/>
            </a:xfrm>
            <a:prstGeom prst="line">
              <a:avLst/>
            </a:prstGeom>
            <a:noFill/>
            <a:ln w="28575">
              <a:solidFill>
                <a:srgbClr val="FF33CC"/>
              </a:solidFill>
              <a:miter lim="800000"/>
              <a:tailEnd type="stealth" w="lg" len="lg"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2667000" y="2814652"/>
            <a:ext cx="4572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5562600" y="2738452"/>
            <a:ext cx="4572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20" name="Text Box 13"/>
          <p:cNvSpPr txBox="1">
            <a:spLocks noChangeArrowheads="1"/>
          </p:cNvSpPr>
          <p:nvPr/>
        </p:nvSpPr>
        <p:spPr bwMode="auto">
          <a:xfrm>
            <a:off x="7391400" y="2738452"/>
            <a:ext cx="4572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762000" y="2814652"/>
            <a:ext cx="4572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23" name="Line 18"/>
          <p:cNvSpPr>
            <a:spLocks noChangeShapeType="1"/>
          </p:cNvSpPr>
          <p:nvPr/>
        </p:nvSpPr>
        <p:spPr bwMode="auto">
          <a:xfrm>
            <a:off x="4826635" y="3271852"/>
            <a:ext cx="1828800" cy="0"/>
          </a:xfrm>
          <a:prstGeom prst="line">
            <a:avLst/>
          </a:prstGeom>
          <a:noFill/>
          <a:ln w="28575">
            <a:solidFill>
              <a:srgbClr val="FF6600"/>
            </a:solidFill>
            <a:miter lim="800000"/>
            <a:tailEnd type="stealth" w="lg" len="lg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24" name="Line 19"/>
          <p:cNvSpPr>
            <a:spLocks noChangeShapeType="1"/>
          </p:cNvSpPr>
          <p:nvPr/>
        </p:nvSpPr>
        <p:spPr bwMode="auto">
          <a:xfrm rot="21330363" flipV="1">
            <a:off x="1981200" y="2287602"/>
            <a:ext cx="1676400" cy="914400"/>
          </a:xfrm>
          <a:prstGeom prst="line">
            <a:avLst/>
          </a:prstGeom>
          <a:noFill/>
          <a:ln w="28575">
            <a:solidFill>
              <a:srgbClr val="FF6600"/>
            </a:solidFill>
            <a:miter lim="800000"/>
            <a:tailEnd type="stealth" w="lg" len="lg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25" name="Line 20"/>
          <p:cNvSpPr>
            <a:spLocks noChangeShapeType="1"/>
          </p:cNvSpPr>
          <p:nvPr/>
        </p:nvSpPr>
        <p:spPr bwMode="auto">
          <a:xfrm>
            <a:off x="6655435" y="3265502"/>
            <a:ext cx="1676400" cy="914400"/>
          </a:xfrm>
          <a:prstGeom prst="line">
            <a:avLst/>
          </a:prstGeom>
          <a:noFill/>
          <a:ln w="28575">
            <a:solidFill>
              <a:srgbClr val="FF6600"/>
            </a:solidFill>
            <a:miter lim="800000"/>
            <a:tailEnd type="stealth" w="lg" len="lg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26" name="Line 21"/>
          <p:cNvSpPr>
            <a:spLocks noChangeShapeType="1"/>
          </p:cNvSpPr>
          <p:nvPr/>
        </p:nvSpPr>
        <p:spPr bwMode="auto">
          <a:xfrm rot="21288305">
            <a:off x="5638800" y="2690827"/>
            <a:ext cx="990600" cy="609600"/>
          </a:xfrm>
          <a:prstGeom prst="line">
            <a:avLst/>
          </a:prstGeom>
          <a:noFill/>
          <a:ln w="25400">
            <a:solidFill>
              <a:srgbClr val="FF6600"/>
            </a:solidFill>
            <a:prstDash val="sysDot"/>
            <a:miter lim="800000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27" name="Line 23"/>
          <p:cNvSpPr>
            <a:spLocks noChangeShapeType="1"/>
          </p:cNvSpPr>
          <p:nvPr/>
        </p:nvSpPr>
        <p:spPr bwMode="auto">
          <a:xfrm rot="21330363" flipV="1">
            <a:off x="287338" y="2197115"/>
            <a:ext cx="1597025" cy="914400"/>
          </a:xfrm>
          <a:prstGeom prst="line">
            <a:avLst/>
          </a:prstGeom>
          <a:noFill/>
          <a:ln w="28575">
            <a:solidFill>
              <a:srgbClr val="0000FF"/>
            </a:solidFill>
            <a:miter lim="800000"/>
            <a:tailEnd type="stealth" w="lg" len="lg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>
            <a:off x="1852930" y="2135837"/>
            <a:ext cx="1828800" cy="0"/>
          </a:xfrm>
          <a:prstGeom prst="line">
            <a:avLst/>
          </a:prstGeom>
          <a:noFill/>
          <a:ln w="28575">
            <a:solidFill>
              <a:srgbClr val="0000FF"/>
            </a:solidFill>
            <a:miter lim="800000"/>
            <a:tailEnd type="stealth" w="lg" len="lg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29" name="Line 27"/>
          <p:cNvSpPr>
            <a:spLocks noChangeShapeType="1"/>
          </p:cNvSpPr>
          <p:nvPr/>
        </p:nvSpPr>
        <p:spPr bwMode="auto">
          <a:xfrm>
            <a:off x="4876800" y="2738452"/>
            <a:ext cx="38862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lgDashDot"/>
            <a:miter lim="800000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30" name="Line 28"/>
          <p:cNvSpPr>
            <a:spLocks noChangeShapeType="1"/>
          </p:cNvSpPr>
          <p:nvPr/>
        </p:nvSpPr>
        <p:spPr bwMode="auto">
          <a:xfrm>
            <a:off x="4876800" y="1290652"/>
            <a:ext cx="1676400" cy="914400"/>
          </a:xfrm>
          <a:prstGeom prst="line">
            <a:avLst/>
          </a:prstGeom>
          <a:noFill/>
          <a:ln w="28575">
            <a:solidFill>
              <a:srgbClr val="0000FF"/>
            </a:solidFill>
            <a:miter lim="800000"/>
            <a:tailEnd type="stealth" w="lg" len="lg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31" name="Line 29"/>
          <p:cNvSpPr>
            <a:spLocks noChangeShapeType="1"/>
          </p:cNvSpPr>
          <p:nvPr/>
        </p:nvSpPr>
        <p:spPr bwMode="auto">
          <a:xfrm rot="21288305">
            <a:off x="6553200" y="2128852"/>
            <a:ext cx="990600" cy="609600"/>
          </a:xfrm>
          <a:prstGeom prst="line">
            <a:avLst/>
          </a:prstGeom>
          <a:noFill/>
          <a:ln w="25400">
            <a:solidFill>
              <a:srgbClr val="3366FF"/>
            </a:solidFill>
            <a:prstDash val="sysDot"/>
            <a:miter lim="800000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32" name="Line 30"/>
          <p:cNvSpPr>
            <a:spLocks noChangeShapeType="1"/>
          </p:cNvSpPr>
          <p:nvPr/>
        </p:nvSpPr>
        <p:spPr bwMode="auto">
          <a:xfrm>
            <a:off x="6553200" y="2205052"/>
            <a:ext cx="1828800" cy="0"/>
          </a:xfrm>
          <a:prstGeom prst="line">
            <a:avLst/>
          </a:prstGeom>
          <a:noFill/>
          <a:ln w="28575">
            <a:solidFill>
              <a:srgbClr val="0000FF"/>
            </a:solidFill>
            <a:miter lim="800000"/>
            <a:tailEnd type="stealth" w="lg" len="lg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33" name="Oval 31"/>
          <p:cNvSpPr>
            <a:spLocks noChangeArrowheads="1"/>
          </p:cNvSpPr>
          <p:nvPr/>
        </p:nvSpPr>
        <p:spPr bwMode="auto">
          <a:xfrm>
            <a:off x="1852613" y="2682890"/>
            <a:ext cx="90487" cy="90487"/>
          </a:xfrm>
          <a:prstGeom prst="ellipse">
            <a:avLst/>
          </a:prstGeom>
          <a:gradFill rotWithShape="0">
            <a:gsLst>
              <a:gs pos="0">
                <a:srgbClr val="A50021"/>
              </a:gs>
              <a:gs pos="100000">
                <a:srgbClr val="4C000F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800000"/>
            </a:solidFill>
            <a:miter lim="800000"/>
          </a:ln>
        </p:spPr>
        <p:txBody>
          <a:bodyPr wrap="none" anchor="ctr"/>
          <a:lstStyle/>
          <a:p>
            <a:endParaRPr lang="zh-CN" altLang="zh-CN"/>
          </a:p>
        </p:txBody>
      </p:sp>
      <p:sp>
        <p:nvSpPr>
          <p:cNvPr id="34" name="Oval 32"/>
          <p:cNvSpPr>
            <a:spLocks noChangeArrowheads="1"/>
          </p:cNvSpPr>
          <p:nvPr/>
        </p:nvSpPr>
        <p:spPr bwMode="auto">
          <a:xfrm>
            <a:off x="2787650" y="2682890"/>
            <a:ext cx="90488" cy="90487"/>
          </a:xfrm>
          <a:prstGeom prst="ellipse">
            <a:avLst/>
          </a:prstGeom>
          <a:gradFill rotWithShape="0">
            <a:gsLst>
              <a:gs pos="0">
                <a:srgbClr val="A50021"/>
              </a:gs>
              <a:gs pos="100000">
                <a:srgbClr val="4C000F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A50021"/>
            </a:solidFill>
            <a:miter lim="800000"/>
          </a:ln>
        </p:spPr>
        <p:txBody>
          <a:bodyPr wrap="none" anchor="ctr"/>
          <a:lstStyle/>
          <a:p>
            <a:endParaRPr lang="zh-CN" altLang="zh-CN"/>
          </a:p>
        </p:txBody>
      </p:sp>
      <p:sp>
        <p:nvSpPr>
          <p:cNvPr id="35" name="Oval 33"/>
          <p:cNvSpPr>
            <a:spLocks noChangeArrowheads="1"/>
          </p:cNvSpPr>
          <p:nvPr/>
        </p:nvSpPr>
        <p:spPr bwMode="auto">
          <a:xfrm>
            <a:off x="914400" y="2682890"/>
            <a:ext cx="90488" cy="90487"/>
          </a:xfrm>
          <a:prstGeom prst="ellipse">
            <a:avLst/>
          </a:prstGeom>
          <a:gradFill rotWithShape="0">
            <a:gsLst>
              <a:gs pos="0">
                <a:srgbClr val="800000"/>
              </a:gs>
              <a:gs pos="100000">
                <a:srgbClr val="3B0000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800000"/>
            </a:solidFill>
            <a:miter lim="800000"/>
          </a:ln>
        </p:spPr>
        <p:txBody>
          <a:bodyPr wrap="none" anchor="ctr"/>
          <a:lstStyle/>
          <a:p>
            <a:endParaRPr lang="zh-CN" altLang="zh-CN"/>
          </a:p>
        </p:txBody>
      </p:sp>
      <p:sp>
        <p:nvSpPr>
          <p:cNvPr id="36" name="Oval 34"/>
          <p:cNvSpPr>
            <a:spLocks noChangeArrowheads="1"/>
          </p:cNvSpPr>
          <p:nvPr/>
        </p:nvSpPr>
        <p:spPr bwMode="auto">
          <a:xfrm>
            <a:off x="6621463" y="2700352"/>
            <a:ext cx="71437" cy="71438"/>
          </a:xfrm>
          <a:prstGeom prst="ellipse">
            <a:avLst/>
          </a:prstGeom>
          <a:gradFill rotWithShape="0">
            <a:gsLst>
              <a:gs pos="0">
                <a:srgbClr val="000000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</a:gradFill>
          <a:ln w="0">
            <a:solidFill>
              <a:srgbClr val="800000"/>
            </a:solidFill>
            <a:miter lim="800000"/>
          </a:ln>
        </p:spPr>
        <p:txBody>
          <a:bodyPr wrap="none" anchor="ctr"/>
          <a:lstStyle/>
          <a:p>
            <a:endParaRPr lang="zh-CN" altLang="zh-CN"/>
          </a:p>
        </p:txBody>
      </p:sp>
      <p:sp>
        <p:nvSpPr>
          <p:cNvPr id="37" name="Oval 35"/>
          <p:cNvSpPr>
            <a:spLocks noChangeArrowheads="1"/>
          </p:cNvSpPr>
          <p:nvPr/>
        </p:nvSpPr>
        <p:spPr bwMode="auto">
          <a:xfrm>
            <a:off x="7624763" y="2700352"/>
            <a:ext cx="71437" cy="71438"/>
          </a:xfrm>
          <a:prstGeom prst="ellipse">
            <a:avLst/>
          </a:prstGeom>
          <a:gradFill rotWithShape="0">
            <a:gsLst>
              <a:gs pos="0">
                <a:srgbClr val="000000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</a:gradFill>
          <a:ln w="0">
            <a:solidFill>
              <a:srgbClr val="800000"/>
            </a:solidFill>
            <a:miter lim="800000"/>
          </a:ln>
        </p:spPr>
        <p:txBody>
          <a:bodyPr wrap="none" anchor="ctr"/>
          <a:lstStyle/>
          <a:p>
            <a:endParaRPr lang="zh-CN" altLang="zh-CN"/>
          </a:p>
        </p:txBody>
      </p:sp>
      <p:sp>
        <p:nvSpPr>
          <p:cNvPr id="38" name="Oval 36"/>
          <p:cNvSpPr>
            <a:spLocks noChangeArrowheads="1"/>
          </p:cNvSpPr>
          <p:nvPr/>
        </p:nvSpPr>
        <p:spPr bwMode="auto">
          <a:xfrm>
            <a:off x="5562600" y="2700352"/>
            <a:ext cx="71438" cy="71438"/>
          </a:xfrm>
          <a:prstGeom prst="ellipse">
            <a:avLst/>
          </a:prstGeom>
          <a:gradFill rotWithShape="0">
            <a:gsLst>
              <a:gs pos="0">
                <a:srgbClr val="000000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</a:gradFill>
          <a:ln w="0">
            <a:solidFill>
              <a:srgbClr val="800000"/>
            </a:solidFill>
            <a:miter lim="800000"/>
          </a:ln>
        </p:spPr>
        <p:txBody>
          <a:bodyPr wrap="none" anchor="ctr"/>
          <a:lstStyle/>
          <a:p>
            <a:endParaRPr lang="zh-CN" altLang="zh-CN"/>
          </a:p>
        </p:txBody>
      </p:sp>
      <p:sp>
        <p:nvSpPr>
          <p:cNvPr id="39" name="Rectangle 26"/>
          <p:cNvSpPr txBox="1">
            <a:spLocks noChangeArrowheads="1"/>
          </p:cNvSpPr>
          <p:nvPr/>
        </p:nvSpPr>
        <p:spPr>
          <a:xfrm>
            <a:off x="1615505" y="1041011"/>
            <a:ext cx="3446145" cy="75628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三条特殊光线</a:t>
            </a:r>
          </a:p>
        </p:txBody>
      </p:sp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188595" y="3265502"/>
            <a:ext cx="1828800" cy="0"/>
          </a:xfrm>
          <a:prstGeom prst="line">
            <a:avLst/>
          </a:prstGeom>
          <a:noFill/>
          <a:ln w="28575">
            <a:solidFill>
              <a:srgbClr val="FF6600"/>
            </a:solidFill>
            <a:miter lim="800000"/>
            <a:tailEnd type="stealth" w="lg" len="lg"/>
          </a:ln>
        </p:spPr>
        <p:txBody>
          <a:bodyPr wrap="none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OOM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TO_0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TO_0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OOM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OOM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  <p:bldP spid="24" grpId="0" animBg="1"/>
      <p:bldP spid="25" grpId="0" bldLvl="0" animBg="1"/>
      <p:bldP spid="26" grpId="0" animBg="1"/>
      <p:bldP spid="27" grpId="0" animBg="1"/>
      <p:bldP spid="28" grpId="0" bldLvl="0" animBg="1"/>
      <p:bldP spid="30" grpId="0" animBg="1"/>
      <p:bldP spid="31" grpId="0" animBg="1"/>
      <p:bldP spid="32" grpId="0" bldLvl="0" animBg="1"/>
      <p:bldP spid="3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957828" y="1114419"/>
            <a:ext cx="5678488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="1" dirty="0">
                <a:latin typeface="Times New Roman" panose="02020603050405020304" pitchFamily="18" charset="0"/>
              </a:rPr>
              <a:t>1.</a:t>
            </a:r>
            <a:r>
              <a:rPr kumimoji="1" lang="zh-CN" altLang="en-US" sz="2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通过光心的光线 </a:t>
            </a:r>
            <a:r>
              <a:rPr kumimoji="1" lang="zh-CN" altLang="en-US" sz="2400" b="1" dirty="0">
                <a:latin typeface="Times New Roman" panose="02020603050405020304" pitchFamily="18" charset="0"/>
              </a:rPr>
              <a:t>传播方向不改变。</a:t>
            </a:r>
          </a:p>
        </p:txBody>
      </p:sp>
      <p:sp>
        <p:nvSpPr>
          <p:cNvPr id="10" name="Text Box 22"/>
          <p:cNvSpPr txBox="1">
            <a:spLocks noChangeArrowheads="1"/>
          </p:cNvSpPr>
          <p:nvPr/>
        </p:nvSpPr>
        <p:spPr bwMode="auto">
          <a:xfrm>
            <a:off x="957828" y="1779662"/>
            <a:ext cx="7646620" cy="17543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="1" dirty="0">
                <a:latin typeface="Times New Roman" panose="02020603050405020304" pitchFamily="18" charset="0"/>
              </a:rPr>
              <a:t>2.</a:t>
            </a:r>
            <a:r>
              <a:rPr kumimoji="1" lang="zh-CN" altLang="en-US" sz="2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平行于主光轴的光线 </a:t>
            </a:r>
            <a:r>
              <a:rPr kumimoji="1" lang="zh-CN" altLang="en-US" sz="2400" b="1" dirty="0">
                <a:latin typeface="Times New Roman" panose="02020603050405020304" pitchFamily="18" charset="0"/>
              </a:rPr>
              <a:t>经凸透镜</a:t>
            </a:r>
            <a:r>
              <a:rPr kumimoji="1" lang="zh-CN" altLang="en-US" sz="2400" b="1" dirty="0">
                <a:solidFill>
                  <a:srgbClr val="800000"/>
                </a:solidFill>
                <a:latin typeface="Times New Roman" panose="02020603050405020304" pitchFamily="18" charset="0"/>
              </a:rPr>
              <a:t>折射后</a:t>
            </a:r>
            <a:r>
              <a:rPr kumimoji="1" lang="zh-CN" altLang="en-US" sz="2400" b="1" dirty="0">
                <a:latin typeface="Times New Roman" panose="02020603050405020304" pitchFamily="18" charset="0"/>
              </a:rPr>
              <a:t>通过</a:t>
            </a:r>
            <a:r>
              <a:rPr kumimoji="1"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焦点</a:t>
            </a:r>
            <a:r>
              <a:rPr kumimoji="1" lang="zh-CN" altLang="en-US" sz="2400" b="1" dirty="0">
                <a:latin typeface="Times New Roman" panose="02020603050405020304" pitchFamily="18" charset="0"/>
              </a:rPr>
              <a:t>，经凹透镜折射后发散，发散的</a:t>
            </a:r>
            <a:r>
              <a:rPr kumimoji="1" lang="zh-CN" altLang="en-US" sz="24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折射光线</a:t>
            </a:r>
            <a:r>
              <a:rPr kumimoji="1" lang="zh-CN" altLang="en-US" sz="2400" b="1" dirty="0">
                <a:latin typeface="Times New Roman" panose="02020603050405020304" pitchFamily="18" charset="0"/>
              </a:rPr>
              <a:t>的反向延长线通过虚焦点。</a:t>
            </a:r>
          </a:p>
        </p:txBody>
      </p:sp>
      <p:sp>
        <p:nvSpPr>
          <p:cNvPr id="11" name="Text Box 25"/>
          <p:cNvSpPr txBox="1">
            <a:spLocks noChangeArrowheads="1"/>
          </p:cNvSpPr>
          <p:nvPr/>
        </p:nvSpPr>
        <p:spPr bwMode="auto">
          <a:xfrm>
            <a:off x="932551" y="3328670"/>
            <a:ext cx="7910264" cy="12003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b="1" dirty="0">
                <a:latin typeface="Times New Roman" panose="02020603050405020304" pitchFamily="18" charset="0"/>
              </a:rPr>
              <a:t>3.</a:t>
            </a:r>
            <a:r>
              <a:rPr kumimoji="1" lang="zh-CN" altLang="en-US" sz="2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经过凸透镜焦点的光线 </a:t>
            </a:r>
            <a:r>
              <a:rPr kumimoji="1" lang="zh-CN" altLang="en-US" sz="2400" b="1" dirty="0">
                <a:latin typeface="Times New Roman" panose="02020603050405020304" pitchFamily="18" charset="0"/>
              </a:rPr>
              <a:t>折射后平行于主光轴射出。</a:t>
            </a:r>
            <a:r>
              <a:rPr kumimoji="1" lang="zh-CN" altLang="en-US" sz="2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对着凹透镜异侧虚焦点入射的光线</a:t>
            </a:r>
            <a:r>
              <a:rPr kumimoji="1" lang="zh-CN" altLang="en-US" sz="2400" b="1" dirty="0">
                <a:solidFill>
                  <a:srgbClr val="FF3399"/>
                </a:solidFill>
                <a:latin typeface="Times New Roman" panose="02020603050405020304" pitchFamily="18" charset="0"/>
              </a:rPr>
              <a:t> </a:t>
            </a:r>
            <a:r>
              <a:rPr kumimoji="1" lang="zh-CN" altLang="en-US" sz="2400" b="1" dirty="0">
                <a:latin typeface="Times New Roman" panose="02020603050405020304" pitchFamily="18" charset="0"/>
              </a:rPr>
              <a:t>折射后平行于主光轴射出 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打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嘀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0" grpId="0" autoUpdateAnimBg="0"/>
      <p:bldP spid="11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99592" y="2341074"/>
            <a:ext cx="576064" cy="830997"/>
          </a:xfrm>
          <a:prstGeom prst="rect">
            <a:avLst/>
          </a:prstGeom>
          <a:noFill/>
          <a:ln w="127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400" dirty="0">
                <a:latin typeface="Arial" panose="020B0604020202020204" pitchFamily="34" charset="0"/>
              </a:rPr>
              <a:t>透镜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267510" y="953893"/>
            <a:ext cx="2846605" cy="461665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zh-CN" sz="2400" dirty="0">
                <a:latin typeface="Arial" panose="020B0604020202020204" pitchFamily="34" charset="0"/>
              </a:rPr>
              <a:t>中间厚、边缘薄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978713" y="2879433"/>
            <a:ext cx="1194391" cy="461665"/>
          </a:xfrm>
          <a:prstGeom prst="rect">
            <a:avLst/>
          </a:prstGeom>
          <a:noFill/>
          <a:ln w="127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400" dirty="0">
                <a:latin typeface="Arial" panose="020B0604020202020204" pitchFamily="34" charset="0"/>
              </a:rPr>
              <a:t>凹透镜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047631" y="3856065"/>
            <a:ext cx="1031793" cy="830997"/>
          </a:xfrm>
          <a:prstGeom prst="rect">
            <a:avLst/>
          </a:prstGeom>
          <a:noFill/>
          <a:ln w="127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400" dirty="0">
                <a:latin typeface="Arial" panose="020B0604020202020204" pitchFamily="34" charset="0"/>
              </a:rPr>
              <a:t>几个</a:t>
            </a:r>
            <a:endParaRPr lang="en-US" altLang="zh-CN" sz="2400" dirty="0">
              <a:latin typeface="Arial" panose="020B0604020202020204" pitchFamily="34" charset="0"/>
            </a:endParaRPr>
          </a:p>
          <a:p>
            <a:pPr algn="ctr" eaLnBrk="1" hangingPunct="1"/>
            <a:r>
              <a:rPr lang="zh-CN" altLang="en-US" sz="2400" dirty="0">
                <a:latin typeface="Arial" panose="020B0604020202020204" pitchFamily="34" charset="0"/>
              </a:rPr>
              <a:t>概念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460381" y="1415558"/>
            <a:ext cx="2553247" cy="461665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zh-CN" sz="2400" dirty="0">
                <a:latin typeface="Arial" panose="020B0604020202020204" pitchFamily="34" charset="0"/>
              </a:rPr>
              <a:t>对光有会聚作用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369783" y="1877223"/>
            <a:ext cx="2404864" cy="461665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zh-CN" sz="2400" dirty="0">
                <a:latin typeface="Arial" panose="020B0604020202020204" pitchFamily="34" charset="0"/>
              </a:rPr>
              <a:t>三条特殊光线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047631" y="1501241"/>
            <a:ext cx="1125473" cy="461665"/>
          </a:xfrm>
          <a:prstGeom prst="rect">
            <a:avLst/>
          </a:prstGeom>
          <a:noFill/>
          <a:ln w="127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latin typeface="Arial" panose="020B0604020202020204" pitchFamily="34" charset="0"/>
              </a:rPr>
              <a:t>凸透镜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509668" y="2432745"/>
            <a:ext cx="2844875" cy="461665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zh-CN" sz="2400" dirty="0">
                <a:latin typeface="Arial" panose="020B0604020202020204" pitchFamily="34" charset="0"/>
              </a:rPr>
              <a:t>中间薄、边缘厚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510900" y="2856116"/>
            <a:ext cx="2844875" cy="461665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zh-CN" sz="2400" dirty="0">
                <a:latin typeface="Arial" panose="020B0604020202020204" pitchFamily="34" charset="0"/>
              </a:rPr>
              <a:t>对光有发散作用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101958" y="3317781"/>
            <a:ext cx="2834498" cy="461665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zh-CN" sz="2400" dirty="0">
                <a:latin typeface="Arial" panose="020B0604020202020204" pitchFamily="34" charset="0"/>
              </a:rPr>
              <a:t>三条特殊光线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579226" y="3853252"/>
            <a:ext cx="1314350" cy="461665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latin typeface="Arial" panose="020B0604020202020204" pitchFamily="34" charset="0"/>
              </a:rPr>
              <a:t>主光轴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5195391" y="3817302"/>
            <a:ext cx="954633" cy="461665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latin typeface="Arial" panose="020B0604020202020204" pitchFamily="34" charset="0"/>
              </a:rPr>
              <a:t>光心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3579226" y="4371950"/>
            <a:ext cx="1440160" cy="461665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latin typeface="Times New Roman" panose="02020603050405020304" pitchFamily="18" charset="0"/>
              </a:rPr>
              <a:t>焦点（</a:t>
            </a:r>
            <a:r>
              <a:rPr lang="en-US" altLang="zh-CN" sz="2400" i="1" dirty="0">
                <a:latin typeface="Times New Roman" panose="02020603050405020304" pitchFamily="18" charset="0"/>
              </a:rPr>
              <a:t>F</a:t>
            </a:r>
            <a:r>
              <a:rPr lang="zh-CN" altLang="en-US" sz="2400" dirty="0">
                <a:latin typeface="Times New Roman" panose="02020603050405020304" pitchFamily="18" charset="0"/>
              </a:rPr>
              <a:t>）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5231261" y="4366945"/>
            <a:ext cx="1539172" cy="461665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latin typeface="Times New Roman" panose="02020603050405020304" pitchFamily="18" charset="0"/>
              </a:rPr>
              <a:t>焦距（</a:t>
            </a:r>
            <a:r>
              <a:rPr lang="en-US" altLang="zh-CN" sz="2400" i="1" dirty="0">
                <a:latin typeface="Times New Roman" panose="02020603050405020304" pitchFamily="18" charset="0"/>
              </a:rPr>
              <a:t>f</a:t>
            </a:r>
            <a:r>
              <a:rPr lang="zh-CN" altLang="en-US" sz="2400" dirty="0">
                <a:latin typeface="Times New Roman" panose="02020603050405020304" pitchFamily="18" charset="0"/>
              </a:rPr>
              <a:t>）</a:t>
            </a:r>
          </a:p>
        </p:txBody>
      </p:sp>
      <p:sp>
        <p:nvSpPr>
          <p:cNvPr id="28" name="左大括号 27"/>
          <p:cNvSpPr/>
          <p:nvPr/>
        </p:nvSpPr>
        <p:spPr>
          <a:xfrm>
            <a:off x="3267510" y="1186329"/>
            <a:ext cx="183317" cy="1149624"/>
          </a:xfrm>
          <a:prstGeom prst="leftBrace">
            <a:avLst>
              <a:gd name="adj1" fmla="val 45558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左大括号 32"/>
          <p:cNvSpPr/>
          <p:nvPr/>
        </p:nvSpPr>
        <p:spPr>
          <a:xfrm>
            <a:off x="3226034" y="2601218"/>
            <a:ext cx="199551" cy="1050652"/>
          </a:xfrm>
          <a:prstGeom prst="leftBrace">
            <a:avLst>
              <a:gd name="adj1" fmla="val 32529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左大括号 33"/>
          <p:cNvSpPr/>
          <p:nvPr/>
        </p:nvSpPr>
        <p:spPr>
          <a:xfrm>
            <a:off x="3278124" y="3856067"/>
            <a:ext cx="183318" cy="855208"/>
          </a:xfrm>
          <a:prstGeom prst="leftBrace">
            <a:avLst>
              <a:gd name="adj1" fmla="val 33725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左大括号 34"/>
          <p:cNvSpPr/>
          <p:nvPr/>
        </p:nvSpPr>
        <p:spPr>
          <a:xfrm>
            <a:off x="1475656" y="1321542"/>
            <a:ext cx="360040" cy="3000109"/>
          </a:xfrm>
          <a:prstGeom prst="leftBrace">
            <a:avLst>
              <a:gd name="adj1" fmla="val 30923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/>
      <p:bldP spid="5" grpId="0" bldLvl="0" animBg="1"/>
      <p:bldP spid="6" grpId="0" bldLvl="0" animBg="1"/>
      <p:bldP spid="7" grpId="0" bldLvl="0"/>
      <p:bldP spid="8" grpId="0" bldLvl="0"/>
      <p:bldP spid="10" grpId="0" bldLvl="0" animBg="1"/>
      <p:bldP spid="12" grpId="0" bldLvl="0"/>
      <p:bldP spid="13" grpId="0" bldLvl="0"/>
      <p:bldP spid="14" grpId="0" bldLvl="0"/>
      <p:bldP spid="15" grpId="0" bldLvl="0"/>
      <p:bldP spid="22" grpId="0" bldLvl="0"/>
      <p:bldP spid="24" grpId="0" bldLvl="0"/>
      <p:bldP spid="26" grpId="0" bldLvl="0"/>
      <p:bldP spid="28" grpId="0" bldLvl="0" animBg="1"/>
      <p:bldP spid="33" grpId="0" bldLvl="0" animBg="1"/>
      <p:bldP spid="34" grpId="0" bldLvl="0" animBg="1"/>
      <p:bldP spid="35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131840" y="1964679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47664" y="1995685"/>
            <a:ext cx="61926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自我评价第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kumimoji="1" lang="en-US" altLang="zh-CN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kumimoji="1"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题。</a:t>
            </a:r>
            <a:endParaRPr kumimoji="1"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>
              <a:lnSpc>
                <a:spcPct val="150000"/>
              </a:lnSpc>
            </a:pPr>
            <a:r>
              <a:rPr kumimoji="1" lang="en-US" altLang="zh-CN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kumimoji="1"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课后练习册。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WordArt 6"/>
          <p:cNvSpPr>
            <a:spLocks noChangeArrowheads="1" noChangeShapeType="1" noTextEdit="1"/>
          </p:cNvSpPr>
          <p:nvPr/>
        </p:nvSpPr>
        <p:spPr bwMode="auto">
          <a:xfrm>
            <a:off x="785495" y="2284730"/>
            <a:ext cx="7705725" cy="7118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 dirty="0">
                <a:ln w="9525">
                  <a:noFill/>
                  <a:round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观察老师手中的透镜，看一看它的形状</a:t>
            </a:r>
            <a:endParaRPr lang="en-US" altLang="zh-CN" sz="3600" b="1" kern="10" dirty="0">
              <a:ln w="9525">
                <a:noFill/>
                <a:round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5852" y="1203598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</a:rPr>
              <a:t>一、透镜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20136" y="2139701"/>
            <a:ext cx="3502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3600" dirty="0">
                <a:latin typeface="Times New Roman" pitchFamily="18" charset="0"/>
                <a:cs typeface="Times New Roman" pitchFamily="18" charset="0"/>
              </a:rPr>
              <a:t>透镜的种类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48640" y="1275606"/>
            <a:ext cx="4023360" cy="52197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FF3300"/>
                </a:solidFill>
                <a:latin typeface="+mj-ea"/>
                <a:ea typeface="+mj-ea"/>
              </a:rPr>
              <a:t>凸透镜：中间厚</a:t>
            </a:r>
            <a:r>
              <a:rPr kumimoji="1" lang="en-US" altLang="zh-CN" sz="2800" b="1" dirty="0">
                <a:solidFill>
                  <a:srgbClr val="FF3300"/>
                </a:solidFill>
                <a:latin typeface="+mj-ea"/>
                <a:ea typeface="+mj-ea"/>
              </a:rPr>
              <a:t>,</a:t>
            </a:r>
            <a:r>
              <a:rPr kumimoji="1" lang="zh-CN" altLang="en-US" sz="2800" b="1" dirty="0">
                <a:solidFill>
                  <a:srgbClr val="FF3300"/>
                </a:solidFill>
                <a:latin typeface="+mj-ea"/>
                <a:ea typeface="+mj-ea"/>
              </a:rPr>
              <a:t>边缘薄</a:t>
            </a:r>
          </a:p>
        </p:txBody>
      </p:sp>
      <p:grpSp>
        <p:nvGrpSpPr>
          <p:cNvPr id="3" name="Group 345"/>
          <p:cNvGrpSpPr/>
          <p:nvPr/>
        </p:nvGrpSpPr>
        <p:grpSpPr bwMode="auto">
          <a:xfrm>
            <a:off x="2245996" y="2349500"/>
            <a:ext cx="558778" cy="2238474"/>
            <a:chOff x="1681" y="1342"/>
            <a:chExt cx="198" cy="1108"/>
          </a:xfrm>
        </p:grpSpPr>
        <p:sp>
          <p:nvSpPr>
            <p:cNvPr id="11" name="Freeform 249"/>
            <p:cNvSpPr/>
            <p:nvPr/>
          </p:nvSpPr>
          <p:spPr bwMode="auto">
            <a:xfrm>
              <a:off x="1773" y="1342"/>
              <a:ext cx="6" cy="11"/>
            </a:xfrm>
            <a:custGeom>
              <a:avLst/>
              <a:gdLst/>
              <a:ahLst/>
              <a:cxnLst>
                <a:cxn ang="0">
                  <a:pos x="0" y="41"/>
                </a:cxn>
                <a:cxn ang="0">
                  <a:pos x="15" y="39"/>
                </a:cxn>
                <a:cxn ang="0">
                  <a:pos x="33" y="39"/>
                </a:cxn>
                <a:cxn ang="0">
                  <a:pos x="15" y="0"/>
                </a:cxn>
                <a:cxn ang="0">
                  <a:pos x="0" y="41"/>
                </a:cxn>
              </a:cxnLst>
              <a:rect l="0" t="0" r="r" b="b"/>
              <a:pathLst>
                <a:path w="33" h="41">
                  <a:moveTo>
                    <a:pt x="0" y="41"/>
                  </a:moveTo>
                  <a:lnTo>
                    <a:pt x="15" y="39"/>
                  </a:lnTo>
                  <a:lnTo>
                    <a:pt x="33" y="39"/>
                  </a:lnTo>
                  <a:lnTo>
                    <a:pt x="15" y="0"/>
                  </a:lnTo>
                  <a:lnTo>
                    <a:pt x="0" y="41"/>
                  </a:lnTo>
                  <a:close/>
                </a:path>
              </a:pathLst>
            </a:custGeom>
            <a:solidFill>
              <a:srgbClr val="1773D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Freeform 250"/>
            <p:cNvSpPr/>
            <p:nvPr/>
          </p:nvSpPr>
          <p:spPr bwMode="auto">
            <a:xfrm>
              <a:off x="1766" y="1352"/>
              <a:ext cx="19" cy="20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6" y="0"/>
                </a:cxn>
                <a:cxn ang="0">
                  <a:pos x="31" y="2"/>
                </a:cxn>
                <a:cxn ang="0">
                  <a:pos x="15" y="39"/>
                </a:cxn>
                <a:cxn ang="0">
                  <a:pos x="0" y="78"/>
                </a:cxn>
                <a:cxn ang="0">
                  <a:pos x="46" y="75"/>
                </a:cxn>
                <a:cxn ang="0">
                  <a:pos x="94" y="75"/>
                </a:cxn>
                <a:cxn ang="0">
                  <a:pos x="64" y="0"/>
                </a:cxn>
              </a:cxnLst>
              <a:rect l="0" t="0" r="r" b="b"/>
              <a:pathLst>
                <a:path w="94" h="78">
                  <a:moveTo>
                    <a:pt x="64" y="0"/>
                  </a:moveTo>
                  <a:lnTo>
                    <a:pt x="46" y="0"/>
                  </a:lnTo>
                  <a:lnTo>
                    <a:pt x="31" y="2"/>
                  </a:lnTo>
                  <a:lnTo>
                    <a:pt x="15" y="39"/>
                  </a:lnTo>
                  <a:lnTo>
                    <a:pt x="0" y="78"/>
                  </a:lnTo>
                  <a:lnTo>
                    <a:pt x="46" y="75"/>
                  </a:lnTo>
                  <a:lnTo>
                    <a:pt x="94" y="75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1F78D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Freeform 251"/>
            <p:cNvSpPr/>
            <p:nvPr/>
          </p:nvSpPr>
          <p:spPr bwMode="auto">
            <a:xfrm>
              <a:off x="1740" y="1446"/>
              <a:ext cx="73" cy="23"/>
            </a:xfrm>
            <a:custGeom>
              <a:avLst/>
              <a:gdLst/>
              <a:ahLst/>
              <a:cxnLst>
                <a:cxn ang="0">
                  <a:pos x="365" y="76"/>
                </a:cxn>
                <a:cxn ang="0">
                  <a:pos x="352" y="37"/>
                </a:cxn>
                <a:cxn ang="0">
                  <a:pos x="340" y="0"/>
                </a:cxn>
                <a:cxn ang="0">
                  <a:pos x="309" y="0"/>
                </a:cxn>
                <a:cxn ang="0">
                  <a:pos x="163" y="3"/>
                </a:cxn>
                <a:cxn ang="0">
                  <a:pos x="92" y="7"/>
                </a:cxn>
                <a:cxn ang="0">
                  <a:pos x="23" y="14"/>
                </a:cxn>
                <a:cxn ang="0">
                  <a:pos x="0" y="93"/>
                </a:cxn>
                <a:cxn ang="0">
                  <a:pos x="74" y="83"/>
                </a:cxn>
                <a:cxn ang="0">
                  <a:pos x="152" y="78"/>
                </a:cxn>
                <a:cxn ang="0">
                  <a:pos x="229" y="75"/>
                </a:cxn>
                <a:cxn ang="0">
                  <a:pos x="309" y="74"/>
                </a:cxn>
                <a:cxn ang="0">
                  <a:pos x="365" y="76"/>
                </a:cxn>
              </a:cxnLst>
              <a:rect l="0" t="0" r="r" b="b"/>
              <a:pathLst>
                <a:path w="365" h="93">
                  <a:moveTo>
                    <a:pt x="365" y="76"/>
                  </a:moveTo>
                  <a:lnTo>
                    <a:pt x="352" y="37"/>
                  </a:lnTo>
                  <a:lnTo>
                    <a:pt x="340" y="0"/>
                  </a:lnTo>
                  <a:lnTo>
                    <a:pt x="309" y="0"/>
                  </a:lnTo>
                  <a:lnTo>
                    <a:pt x="163" y="3"/>
                  </a:lnTo>
                  <a:lnTo>
                    <a:pt x="92" y="7"/>
                  </a:lnTo>
                  <a:lnTo>
                    <a:pt x="23" y="14"/>
                  </a:lnTo>
                  <a:lnTo>
                    <a:pt x="0" y="93"/>
                  </a:lnTo>
                  <a:lnTo>
                    <a:pt x="74" y="83"/>
                  </a:lnTo>
                  <a:lnTo>
                    <a:pt x="152" y="78"/>
                  </a:lnTo>
                  <a:lnTo>
                    <a:pt x="229" y="75"/>
                  </a:lnTo>
                  <a:lnTo>
                    <a:pt x="309" y="74"/>
                  </a:lnTo>
                  <a:lnTo>
                    <a:pt x="365" y="76"/>
                  </a:lnTo>
                  <a:close/>
                </a:path>
              </a:pathLst>
            </a:custGeom>
            <a:solidFill>
              <a:srgbClr val="4790D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Freeform 252"/>
            <p:cNvSpPr/>
            <p:nvPr/>
          </p:nvSpPr>
          <p:spPr bwMode="auto">
            <a:xfrm>
              <a:off x="1761" y="1371"/>
              <a:ext cx="30" cy="20"/>
            </a:xfrm>
            <a:custGeom>
              <a:avLst/>
              <a:gdLst/>
              <a:ahLst/>
              <a:cxnLst>
                <a:cxn ang="0">
                  <a:pos x="122" y="0"/>
                </a:cxn>
                <a:cxn ang="0">
                  <a:pos x="74" y="0"/>
                </a:cxn>
                <a:cxn ang="0">
                  <a:pos x="28" y="3"/>
                </a:cxn>
                <a:cxn ang="0">
                  <a:pos x="0" y="81"/>
                </a:cxn>
                <a:cxn ang="0">
                  <a:pos x="75" y="76"/>
                </a:cxn>
                <a:cxn ang="0">
                  <a:pos x="152" y="74"/>
                </a:cxn>
                <a:cxn ang="0">
                  <a:pos x="122" y="0"/>
                </a:cxn>
              </a:cxnLst>
              <a:rect l="0" t="0" r="r" b="b"/>
              <a:pathLst>
                <a:path w="152" h="81">
                  <a:moveTo>
                    <a:pt x="122" y="0"/>
                  </a:moveTo>
                  <a:lnTo>
                    <a:pt x="74" y="0"/>
                  </a:lnTo>
                  <a:lnTo>
                    <a:pt x="28" y="3"/>
                  </a:lnTo>
                  <a:lnTo>
                    <a:pt x="0" y="81"/>
                  </a:lnTo>
                  <a:lnTo>
                    <a:pt x="75" y="76"/>
                  </a:lnTo>
                  <a:lnTo>
                    <a:pt x="152" y="7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277DD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Freeform 253"/>
            <p:cNvSpPr/>
            <p:nvPr/>
          </p:nvSpPr>
          <p:spPr bwMode="auto">
            <a:xfrm>
              <a:off x="1755" y="1389"/>
              <a:ext cx="42" cy="21"/>
            </a:xfrm>
            <a:custGeom>
              <a:avLst/>
              <a:gdLst/>
              <a:ahLst/>
              <a:cxnLst>
                <a:cxn ang="0">
                  <a:pos x="179" y="0"/>
                </a:cxn>
                <a:cxn ang="0">
                  <a:pos x="102" y="2"/>
                </a:cxn>
                <a:cxn ang="0">
                  <a:pos x="27" y="7"/>
                </a:cxn>
                <a:cxn ang="0">
                  <a:pos x="12" y="44"/>
                </a:cxn>
                <a:cxn ang="0">
                  <a:pos x="0" y="83"/>
                </a:cxn>
                <a:cxn ang="0">
                  <a:pos x="102" y="77"/>
                </a:cxn>
                <a:cxn ang="0">
                  <a:pos x="154" y="75"/>
                </a:cxn>
                <a:cxn ang="0">
                  <a:pos x="208" y="75"/>
                </a:cxn>
                <a:cxn ang="0">
                  <a:pos x="179" y="0"/>
                </a:cxn>
              </a:cxnLst>
              <a:rect l="0" t="0" r="r" b="b"/>
              <a:pathLst>
                <a:path w="208" h="83">
                  <a:moveTo>
                    <a:pt x="179" y="0"/>
                  </a:moveTo>
                  <a:lnTo>
                    <a:pt x="102" y="2"/>
                  </a:lnTo>
                  <a:lnTo>
                    <a:pt x="27" y="7"/>
                  </a:lnTo>
                  <a:lnTo>
                    <a:pt x="12" y="44"/>
                  </a:lnTo>
                  <a:lnTo>
                    <a:pt x="0" y="83"/>
                  </a:lnTo>
                  <a:lnTo>
                    <a:pt x="102" y="77"/>
                  </a:lnTo>
                  <a:lnTo>
                    <a:pt x="154" y="75"/>
                  </a:lnTo>
                  <a:lnTo>
                    <a:pt x="208" y="75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2F82D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Freeform 254"/>
            <p:cNvSpPr/>
            <p:nvPr/>
          </p:nvSpPr>
          <p:spPr bwMode="auto">
            <a:xfrm>
              <a:off x="1744" y="1427"/>
              <a:ext cx="64" cy="23"/>
            </a:xfrm>
            <a:custGeom>
              <a:avLst/>
              <a:gdLst/>
              <a:ahLst/>
              <a:cxnLst>
                <a:cxn ang="0">
                  <a:pos x="28" y="13"/>
                </a:cxn>
                <a:cxn ang="0">
                  <a:pos x="0" y="91"/>
                </a:cxn>
                <a:cxn ang="0">
                  <a:pos x="69" y="84"/>
                </a:cxn>
                <a:cxn ang="0">
                  <a:pos x="140" y="80"/>
                </a:cxn>
                <a:cxn ang="0">
                  <a:pos x="286" y="77"/>
                </a:cxn>
                <a:cxn ang="0">
                  <a:pos x="317" y="77"/>
                </a:cxn>
                <a:cxn ang="0">
                  <a:pos x="302" y="38"/>
                </a:cxn>
                <a:cxn ang="0">
                  <a:pos x="288" y="0"/>
                </a:cxn>
                <a:cxn ang="0">
                  <a:pos x="286" y="0"/>
                </a:cxn>
                <a:cxn ang="0">
                  <a:pos x="155" y="3"/>
                </a:cxn>
                <a:cxn ang="0">
                  <a:pos x="91" y="6"/>
                </a:cxn>
                <a:cxn ang="0">
                  <a:pos x="28" y="13"/>
                </a:cxn>
              </a:cxnLst>
              <a:rect l="0" t="0" r="r" b="b"/>
              <a:pathLst>
                <a:path w="317" h="91">
                  <a:moveTo>
                    <a:pt x="28" y="13"/>
                  </a:moveTo>
                  <a:lnTo>
                    <a:pt x="0" y="91"/>
                  </a:lnTo>
                  <a:lnTo>
                    <a:pt x="69" y="84"/>
                  </a:lnTo>
                  <a:lnTo>
                    <a:pt x="140" y="80"/>
                  </a:lnTo>
                  <a:lnTo>
                    <a:pt x="286" y="77"/>
                  </a:lnTo>
                  <a:lnTo>
                    <a:pt x="317" y="77"/>
                  </a:lnTo>
                  <a:lnTo>
                    <a:pt x="302" y="38"/>
                  </a:lnTo>
                  <a:lnTo>
                    <a:pt x="288" y="0"/>
                  </a:lnTo>
                  <a:lnTo>
                    <a:pt x="286" y="0"/>
                  </a:lnTo>
                  <a:lnTo>
                    <a:pt x="155" y="3"/>
                  </a:lnTo>
                  <a:lnTo>
                    <a:pt x="91" y="6"/>
                  </a:lnTo>
                  <a:lnTo>
                    <a:pt x="28" y="13"/>
                  </a:lnTo>
                  <a:close/>
                </a:path>
              </a:pathLst>
            </a:custGeom>
            <a:solidFill>
              <a:srgbClr val="3F8BD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Freeform 255"/>
            <p:cNvSpPr/>
            <p:nvPr/>
          </p:nvSpPr>
          <p:spPr bwMode="auto">
            <a:xfrm>
              <a:off x="1750" y="1408"/>
              <a:ext cx="52" cy="22"/>
            </a:xfrm>
            <a:custGeom>
              <a:avLst/>
              <a:gdLst/>
              <a:ahLst/>
              <a:cxnLst>
                <a:cxn ang="0">
                  <a:pos x="258" y="74"/>
                </a:cxn>
                <a:cxn ang="0">
                  <a:pos x="260" y="74"/>
                </a:cxn>
                <a:cxn ang="0">
                  <a:pos x="235" y="0"/>
                </a:cxn>
                <a:cxn ang="0">
                  <a:pos x="181" y="0"/>
                </a:cxn>
                <a:cxn ang="0">
                  <a:pos x="129" y="2"/>
                </a:cxn>
                <a:cxn ang="0">
                  <a:pos x="27" y="8"/>
                </a:cxn>
                <a:cxn ang="0">
                  <a:pos x="0" y="87"/>
                </a:cxn>
                <a:cxn ang="0">
                  <a:pos x="63" y="80"/>
                </a:cxn>
                <a:cxn ang="0">
                  <a:pos x="127" y="77"/>
                </a:cxn>
                <a:cxn ang="0">
                  <a:pos x="258" y="74"/>
                </a:cxn>
              </a:cxnLst>
              <a:rect l="0" t="0" r="r" b="b"/>
              <a:pathLst>
                <a:path w="260" h="87">
                  <a:moveTo>
                    <a:pt x="258" y="74"/>
                  </a:moveTo>
                  <a:lnTo>
                    <a:pt x="260" y="74"/>
                  </a:lnTo>
                  <a:lnTo>
                    <a:pt x="235" y="0"/>
                  </a:lnTo>
                  <a:lnTo>
                    <a:pt x="181" y="0"/>
                  </a:lnTo>
                  <a:lnTo>
                    <a:pt x="129" y="2"/>
                  </a:lnTo>
                  <a:lnTo>
                    <a:pt x="27" y="8"/>
                  </a:lnTo>
                  <a:lnTo>
                    <a:pt x="0" y="87"/>
                  </a:lnTo>
                  <a:lnTo>
                    <a:pt x="63" y="80"/>
                  </a:lnTo>
                  <a:lnTo>
                    <a:pt x="127" y="77"/>
                  </a:lnTo>
                  <a:lnTo>
                    <a:pt x="258" y="74"/>
                  </a:lnTo>
                  <a:close/>
                </a:path>
              </a:pathLst>
            </a:custGeom>
            <a:solidFill>
              <a:srgbClr val="3787D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Freeform 256"/>
            <p:cNvSpPr/>
            <p:nvPr/>
          </p:nvSpPr>
          <p:spPr bwMode="auto">
            <a:xfrm>
              <a:off x="1735" y="1464"/>
              <a:ext cx="83" cy="25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255" y="1"/>
                </a:cxn>
                <a:cxn ang="0">
                  <a:pos x="178" y="4"/>
                </a:cxn>
                <a:cxn ang="0">
                  <a:pos x="100" y="9"/>
                </a:cxn>
                <a:cxn ang="0">
                  <a:pos x="26" y="19"/>
                </a:cxn>
                <a:cxn ang="0">
                  <a:pos x="0" y="99"/>
                </a:cxn>
                <a:cxn ang="0">
                  <a:pos x="81" y="87"/>
                </a:cxn>
                <a:cxn ang="0">
                  <a:pos x="164" y="80"/>
                </a:cxn>
                <a:cxn ang="0">
                  <a:pos x="248" y="76"/>
                </a:cxn>
                <a:cxn ang="0">
                  <a:pos x="335" y="75"/>
                </a:cxn>
                <a:cxn ang="0">
                  <a:pos x="417" y="76"/>
                </a:cxn>
                <a:cxn ang="0">
                  <a:pos x="404" y="37"/>
                </a:cxn>
                <a:cxn ang="0">
                  <a:pos x="391" y="2"/>
                </a:cxn>
                <a:cxn ang="0">
                  <a:pos x="335" y="0"/>
                </a:cxn>
              </a:cxnLst>
              <a:rect l="0" t="0" r="r" b="b"/>
              <a:pathLst>
                <a:path w="417" h="99">
                  <a:moveTo>
                    <a:pt x="335" y="0"/>
                  </a:moveTo>
                  <a:lnTo>
                    <a:pt x="255" y="1"/>
                  </a:lnTo>
                  <a:lnTo>
                    <a:pt x="178" y="4"/>
                  </a:lnTo>
                  <a:lnTo>
                    <a:pt x="100" y="9"/>
                  </a:lnTo>
                  <a:lnTo>
                    <a:pt x="26" y="19"/>
                  </a:lnTo>
                  <a:lnTo>
                    <a:pt x="0" y="99"/>
                  </a:lnTo>
                  <a:lnTo>
                    <a:pt x="81" y="87"/>
                  </a:lnTo>
                  <a:lnTo>
                    <a:pt x="164" y="80"/>
                  </a:lnTo>
                  <a:lnTo>
                    <a:pt x="248" y="76"/>
                  </a:lnTo>
                  <a:lnTo>
                    <a:pt x="335" y="75"/>
                  </a:lnTo>
                  <a:lnTo>
                    <a:pt x="417" y="76"/>
                  </a:lnTo>
                  <a:lnTo>
                    <a:pt x="404" y="37"/>
                  </a:lnTo>
                  <a:lnTo>
                    <a:pt x="391" y="2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4F95D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Freeform 257"/>
            <p:cNvSpPr/>
            <p:nvPr/>
          </p:nvSpPr>
          <p:spPr bwMode="auto">
            <a:xfrm>
              <a:off x="1730" y="1483"/>
              <a:ext cx="93" cy="26"/>
            </a:xfrm>
            <a:custGeom>
              <a:avLst/>
              <a:gdLst/>
              <a:ahLst/>
              <a:cxnLst>
                <a:cxn ang="0">
                  <a:pos x="25" y="24"/>
                </a:cxn>
                <a:cxn ang="0">
                  <a:pos x="0" y="103"/>
                </a:cxn>
                <a:cxn ang="0">
                  <a:pos x="87" y="90"/>
                </a:cxn>
                <a:cxn ang="0">
                  <a:pos x="177" y="82"/>
                </a:cxn>
                <a:cxn ang="0">
                  <a:pos x="267" y="77"/>
                </a:cxn>
                <a:cxn ang="0">
                  <a:pos x="360" y="76"/>
                </a:cxn>
                <a:cxn ang="0">
                  <a:pos x="413" y="76"/>
                </a:cxn>
                <a:cxn ang="0">
                  <a:pos x="467" y="78"/>
                </a:cxn>
                <a:cxn ang="0">
                  <a:pos x="442" y="1"/>
                </a:cxn>
                <a:cxn ang="0">
                  <a:pos x="360" y="0"/>
                </a:cxn>
                <a:cxn ang="0">
                  <a:pos x="273" y="1"/>
                </a:cxn>
                <a:cxn ang="0">
                  <a:pos x="189" y="5"/>
                </a:cxn>
                <a:cxn ang="0">
                  <a:pos x="106" y="12"/>
                </a:cxn>
                <a:cxn ang="0">
                  <a:pos x="25" y="24"/>
                </a:cxn>
              </a:cxnLst>
              <a:rect l="0" t="0" r="r" b="b"/>
              <a:pathLst>
                <a:path w="467" h="103">
                  <a:moveTo>
                    <a:pt x="25" y="24"/>
                  </a:moveTo>
                  <a:lnTo>
                    <a:pt x="0" y="103"/>
                  </a:lnTo>
                  <a:lnTo>
                    <a:pt x="87" y="90"/>
                  </a:lnTo>
                  <a:lnTo>
                    <a:pt x="177" y="82"/>
                  </a:lnTo>
                  <a:lnTo>
                    <a:pt x="267" y="77"/>
                  </a:lnTo>
                  <a:lnTo>
                    <a:pt x="360" y="76"/>
                  </a:lnTo>
                  <a:lnTo>
                    <a:pt x="413" y="76"/>
                  </a:lnTo>
                  <a:lnTo>
                    <a:pt x="467" y="78"/>
                  </a:lnTo>
                  <a:lnTo>
                    <a:pt x="442" y="1"/>
                  </a:lnTo>
                  <a:lnTo>
                    <a:pt x="360" y="0"/>
                  </a:lnTo>
                  <a:lnTo>
                    <a:pt x="273" y="1"/>
                  </a:lnTo>
                  <a:lnTo>
                    <a:pt x="189" y="5"/>
                  </a:lnTo>
                  <a:lnTo>
                    <a:pt x="106" y="12"/>
                  </a:lnTo>
                  <a:lnTo>
                    <a:pt x="25" y="24"/>
                  </a:lnTo>
                  <a:close/>
                </a:path>
              </a:pathLst>
            </a:custGeom>
            <a:solidFill>
              <a:srgbClr val="579AD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Freeform 258"/>
            <p:cNvSpPr/>
            <p:nvPr/>
          </p:nvSpPr>
          <p:spPr bwMode="auto">
            <a:xfrm>
              <a:off x="1721" y="1521"/>
              <a:ext cx="111" cy="29"/>
            </a:xfrm>
            <a:custGeom>
              <a:avLst/>
              <a:gdLst/>
              <a:ahLst/>
              <a:cxnLst>
                <a:cxn ang="0">
                  <a:pos x="22" y="34"/>
                </a:cxn>
                <a:cxn ang="0">
                  <a:pos x="9" y="74"/>
                </a:cxn>
                <a:cxn ang="0">
                  <a:pos x="0" y="117"/>
                </a:cxn>
                <a:cxn ang="0">
                  <a:pos x="47" y="106"/>
                </a:cxn>
                <a:cxn ang="0">
                  <a:pos x="96" y="98"/>
                </a:cxn>
                <a:cxn ang="0">
                  <a:pos x="195" y="85"/>
                </a:cxn>
                <a:cxn ang="0">
                  <a:pos x="297" y="78"/>
                </a:cxn>
                <a:cxn ang="0">
                  <a:pos x="349" y="75"/>
                </a:cxn>
                <a:cxn ang="0">
                  <a:pos x="403" y="75"/>
                </a:cxn>
                <a:cxn ang="0">
                  <a:pos x="480" y="76"/>
                </a:cxn>
                <a:cxn ang="0">
                  <a:pos x="556" y="81"/>
                </a:cxn>
                <a:cxn ang="0">
                  <a:pos x="533" y="5"/>
                </a:cxn>
                <a:cxn ang="0">
                  <a:pos x="467" y="2"/>
                </a:cxn>
                <a:cxn ang="0">
                  <a:pos x="403" y="0"/>
                </a:cxn>
                <a:cxn ang="0">
                  <a:pos x="303" y="3"/>
                </a:cxn>
                <a:cxn ang="0">
                  <a:pos x="208" y="9"/>
                </a:cxn>
                <a:cxn ang="0">
                  <a:pos x="113" y="19"/>
                </a:cxn>
                <a:cxn ang="0">
                  <a:pos x="22" y="34"/>
                </a:cxn>
              </a:cxnLst>
              <a:rect l="0" t="0" r="r" b="b"/>
              <a:pathLst>
                <a:path w="556" h="117">
                  <a:moveTo>
                    <a:pt x="22" y="34"/>
                  </a:moveTo>
                  <a:lnTo>
                    <a:pt x="9" y="74"/>
                  </a:lnTo>
                  <a:lnTo>
                    <a:pt x="0" y="117"/>
                  </a:lnTo>
                  <a:lnTo>
                    <a:pt x="47" y="106"/>
                  </a:lnTo>
                  <a:lnTo>
                    <a:pt x="96" y="98"/>
                  </a:lnTo>
                  <a:lnTo>
                    <a:pt x="195" y="85"/>
                  </a:lnTo>
                  <a:lnTo>
                    <a:pt x="297" y="78"/>
                  </a:lnTo>
                  <a:lnTo>
                    <a:pt x="349" y="75"/>
                  </a:lnTo>
                  <a:lnTo>
                    <a:pt x="403" y="75"/>
                  </a:lnTo>
                  <a:lnTo>
                    <a:pt x="480" y="76"/>
                  </a:lnTo>
                  <a:lnTo>
                    <a:pt x="556" y="81"/>
                  </a:lnTo>
                  <a:lnTo>
                    <a:pt x="533" y="5"/>
                  </a:lnTo>
                  <a:lnTo>
                    <a:pt x="467" y="2"/>
                  </a:lnTo>
                  <a:lnTo>
                    <a:pt x="403" y="0"/>
                  </a:lnTo>
                  <a:lnTo>
                    <a:pt x="303" y="3"/>
                  </a:lnTo>
                  <a:lnTo>
                    <a:pt x="208" y="9"/>
                  </a:lnTo>
                  <a:lnTo>
                    <a:pt x="113" y="19"/>
                  </a:lnTo>
                  <a:lnTo>
                    <a:pt x="22" y="34"/>
                  </a:lnTo>
                  <a:close/>
                </a:path>
              </a:pathLst>
            </a:custGeom>
            <a:solidFill>
              <a:srgbClr val="67A3E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Freeform 259"/>
            <p:cNvSpPr/>
            <p:nvPr/>
          </p:nvSpPr>
          <p:spPr bwMode="auto">
            <a:xfrm>
              <a:off x="1717" y="1539"/>
              <a:ext cx="120" cy="31"/>
            </a:xfrm>
            <a:custGeom>
              <a:avLst/>
              <a:gdLst/>
              <a:ahLst/>
              <a:cxnLst>
                <a:cxn ang="0">
                  <a:pos x="21" y="42"/>
                </a:cxn>
                <a:cxn ang="0">
                  <a:pos x="9" y="82"/>
                </a:cxn>
                <a:cxn ang="0">
                  <a:pos x="0" y="123"/>
                </a:cxn>
                <a:cxn ang="0">
                  <a:pos x="49" y="111"/>
                </a:cxn>
                <a:cxn ang="0">
                  <a:pos x="101" y="102"/>
                </a:cxn>
                <a:cxn ang="0">
                  <a:pos x="205" y="88"/>
                </a:cxn>
                <a:cxn ang="0">
                  <a:pos x="312" y="79"/>
                </a:cxn>
                <a:cxn ang="0">
                  <a:pos x="424" y="76"/>
                </a:cxn>
                <a:cxn ang="0">
                  <a:pos x="512" y="77"/>
                </a:cxn>
                <a:cxn ang="0">
                  <a:pos x="555" y="80"/>
                </a:cxn>
                <a:cxn ang="0">
                  <a:pos x="600" y="84"/>
                </a:cxn>
                <a:cxn ang="0">
                  <a:pos x="577" y="6"/>
                </a:cxn>
                <a:cxn ang="0">
                  <a:pos x="501" y="1"/>
                </a:cxn>
                <a:cxn ang="0">
                  <a:pos x="424" y="0"/>
                </a:cxn>
                <a:cxn ang="0">
                  <a:pos x="370" y="0"/>
                </a:cxn>
                <a:cxn ang="0">
                  <a:pos x="318" y="3"/>
                </a:cxn>
                <a:cxn ang="0">
                  <a:pos x="216" y="10"/>
                </a:cxn>
                <a:cxn ang="0">
                  <a:pos x="117" y="23"/>
                </a:cxn>
                <a:cxn ang="0">
                  <a:pos x="68" y="31"/>
                </a:cxn>
                <a:cxn ang="0">
                  <a:pos x="21" y="42"/>
                </a:cxn>
              </a:cxnLst>
              <a:rect l="0" t="0" r="r" b="b"/>
              <a:pathLst>
                <a:path w="600" h="123">
                  <a:moveTo>
                    <a:pt x="21" y="42"/>
                  </a:moveTo>
                  <a:lnTo>
                    <a:pt x="9" y="82"/>
                  </a:lnTo>
                  <a:lnTo>
                    <a:pt x="0" y="123"/>
                  </a:lnTo>
                  <a:lnTo>
                    <a:pt x="49" y="111"/>
                  </a:lnTo>
                  <a:lnTo>
                    <a:pt x="101" y="102"/>
                  </a:lnTo>
                  <a:lnTo>
                    <a:pt x="205" y="88"/>
                  </a:lnTo>
                  <a:lnTo>
                    <a:pt x="312" y="79"/>
                  </a:lnTo>
                  <a:lnTo>
                    <a:pt x="424" y="76"/>
                  </a:lnTo>
                  <a:lnTo>
                    <a:pt x="512" y="77"/>
                  </a:lnTo>
                  <a:lnTo>
                    <a:pt x="555" y="80"/>
                  </a:lnTo>
                  <a:lnTo>
                    <a:pt x="600" y="84"/>
                  </a:lnTo>
                  <a:lnTo>
                    <a:pt x="577" y="6"/>
                  </a:lnTo>
                  <a:lnTo>
                    <a:pt x="501" y="1"/>
                  </a:lnTo>
                  <a:lnTo>
                    <a:pt x="424" y="0"/>
                  </a:lnTo>
                  <a:lnTo>
                    <a:pt x="370" y="0"/>
                  </a:lnTo>
                  <a:lnTo>
                    <a:pt x="318" y="3"/>
                  </a:lnTo>
                  <a:lnTo>
                    <a:pt x="216" y="10"/>
                  </a:lnTo>
                  <a:lnTo>
                    <a:pt x="117" y="23"/>
                  </a:lnTo>
                  <a:lnTo>
                    <a:pt x="68" y="31"/>
                  </a:lnTo>
                  <a:lnTo>
                    <a:pt x="21" y="42"/>
                  </a:lnTo>
                  <a:close/>
                </a:path>
              </a:pathLst>
            </a:custGeom>
            <a:solidFill>
              <a:srgbClr val="6FA8E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Freeform 261"/>
            <p:cNvSpPr/>
            <p:nvPr/>
          </p:nvSpPr>
          <p:spPr bwMode="auto">
            <a:xfrm>
              <a:off x="1712" y="1558"/>
              <a:ext cx="129" cy="33"/>
            </a:xfrm>
            <a:custGeom>
              <a:avLst/>
              <a:gdLst/>
              <a:ahLst/>
              <a:cxnLst>
                <a:cxn ang="0">
                  <a:pos x="446" y="0"/>
                </a:cxn>
                <a:cxn ang="0">
                  <a:pos x="334" y="3"/>
                </a:cxn>
                <a:cxn ang="0">
                  <a:pos x="227" y="12"/>
                </a:cxn>
                <a:cxn ang="0">
                  <a:pos x="123" y="26"/>
                </a:cxn>
                <a:cxn ang="0">
                  <a:pos x="71" y="35"/>
                </a:cxn>
                <a:cxn ang="0">
                  <a:pos x="22" y="47"/>
                </a:cxn>
                <a:cxn ang="0">
                  <a:pos x="0" y="131"/>
                </a:cxn>
                <a:cxn ang="0">
                  <a:pos x="52" y="118"/>
                </a:cxn>
                <a:cxn ang="0">
                  <a:pos x="106" y="106"/>
                </a:cxn>
                <a:cxn ang="0">
                  <a:pos x="160" y="96"/>
                </a:cxn>
                <a:cxn ang="0">
                  <a:pos x="216" y="89"/>
                </a:cxn>
                <a:cxn ang="0">
                  <a:pos x="272" y="82"/>
                </a:cxn>
                <a:cxn ang="0">
                  <a:pos x="329" y="79"/>
                </a:cxn>
                <a:cxn ang="0">
                  <a:pos x="446" y="75"/>
                </a:cxn>
                <a:cxn ang="0">
                  <a:pos x="544" y="77"/>
                </a:cxn>
                <a:cxn ang="0">
                  <a:pos x="593" y="81"/>
                </a:cxn>
                <a:cxn ang="0">
                  <a:pos x="644" y="86"/>
                </a:cxn>
                <a:cxn ang="0">
                  <a:pos x="622" y="8"/>
                </a:cxn>
                <a:cxn ang="0">
                  <a:pos x="577" y="4"/>
                </a:cxn>
                <a:cxn ang="0">
                  <a:pos x="534" y="1"/>
                </a:cxn>
                <a:cxn ang="0">
                  <a:pos x="446" y="0"/>
                </a:cxn>
              </a:cxnLst>
              <a:rect l="0" t="0" r="r" b="b"/>
              <a:pathLst>
                <a:path w="644" h="131">
                  <a:moveTo>
                    <a:pt x="446" y="0"/>
                  </a:moveTo>
                  <a:lnTo>
                    <a:pt x="334" y="3"/>
                  </a:lnTo>
                  <a:lnTo>
                    <a:pt x="227" y="12"/>
                  </a:lnTo>
                  <a:lnTo>
                    <a:pt x="123" y="26"/>
                  </a:lnTo>
                  <a:lnTo>
                    <a:pt x="71" y="35"/>
                  </a:lnTo>
                  <a:lnTo>
                    <a:pt x="22" y="47"/>
                  </a:lnTo>
                  <a:lnTo>
                    <a:pt x="0" y="131"/>
                  </a:lnTo>
                  <a:lnTo>
                    <a:pt x="52" y="118"/>
                  </a:lnTo>
                  <a:lnTo>
                    <a:pt x="106" y="106"/>
                  </a:lnTo>
                  <a:lnTo>
                    <a:pt x="160" y="96"/>
                  </a:lnTo>
                  <a:lnTo>
                    <a:pt x="216" y="89"/>
                  </a:lnTo>
                  <a:lnTo>
                    <a:pt x="272" y="82"/>
                  </a:lnTo>
                  <a:lnTo>
                    <a:pt x="329" y="79"/>
                  </a:lnTo>
                  <a:lnTo>
                    <a:pt x="446" y="75"/>
                  </a:lnTo>
                  <a:lnTo>
                    <a:pt x="544" y="77"/>
                  </a:lnTo>
                  <a:lnTo>
                    <a:pt x="593" y="81"/>
                  </a:lnTo>
                  <a:lnTo>
                    <a:pt x="644" y="86"/>
                  </a:lnTo>
                  <a:lnTo>
                    <a:pt x="622" y="8"/>
                  </a:lnTo>
                  <a:lnTo>
                    <a:pt x="577" y="4"/>
                  </a:lnTo>
                  <a:lnTo>
                    <a:pt x="534" y="1"/>
                  </a:lnTo>
                  <a:lnTo>
                    <a:pt x="446" y="0"/>
                  </a:lnTo>
                  <a:close/>
                </a:path>
              </a:pathLst>
            </a:custGeom>
            <a:solidFill>
              <a:srgbClr val="77ADE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Freeform 262"/>
            <p:cNvSpPr/>
            <p:nvPr/>
          </p:nvSpPr>
          <p:spPr bwMode="auto">
            <a:xfrm>
              <a:off x="1725" y="1502"/>
              <a:ext cx="103" cy="27"/>
            </a:xfrm>
            <a:custGeom>
              <a:avLst/>
              <a:gdLst/>
              <a:ahLst/>
              <a:cxnLst>
                <a:cxn ang="0">
                  <a:pos x="0" y="107"/>
                </a:cxn>
                <a:cxn ang="0">
                  <a:pos x="91" y="92"/>
                </a:cxn>
                <a:cxn ang="0">
                  <a:pos x="186" y="82"/>
                </a:cxn>
                <a:cxn ang="0">
                  <a:pos x="281" y="76"/>
                </a:cxn>
                <a:cxn ang="0">
                  <a:pos x="381" y="73"/>
                </a:cxn>
                <a:cxn ang="0">
                  <a:pos x="445" y="75"/>
                </a:cxn>
                <a:cxn ang="0">
                  <a:pos x="511" y="78"/>
                </a:cxn>
                <a:cxn ang="0">
                  <a:pos x="499" y="40"/>
                </a:cxn>
                <a:cxn ang="0">
                  <a:pos x="488" y="2"/>
                </a:cxn>
                <a:cxn ang="0">
                  <a:pos x="434" y="0"/>
                </a:cxn>
                <a:cxn ang="0">
                  <a:pos x="381" y="0"/>
                </a:cxn>
                <a:cxn ang="0">
                  <a:pos x="288" y="1"/>
                </a:cxn>
                <a:cxn ang="0">
                  <a:pos x="198" y="6"/>
                </a:cxn>
                <a:cxn ang="0">
                  <a:pos x="108" y="14"/>
                </a:cxn>
                <a:cxn ang="0">
                  <a:pos x="21" y="27"/>
                </a:cxn>
                <a:cxn ang="0">
                  <a:pos x="10" y="66"/>
                </a:cxn>
                <a:cxn ang="0">
                  <a:pos x="0" y="107"/>
                </a:cxn>
              </a:cxnLst>
              <a:rect l="0" t="0" r="r" b="b"/>
              <a:pathLst>
                <a:path w="511" h="107">
                  <a:moveTo>
                    <a:pt x="0" y="107"/>
                  </a:moveTo>
                  <a:lnTo>
                    <a:pt x="91" y="92"/>
                  </a:lnTo>
                  <a:lnTo>
                    <a:pt x="186" y="82"/>
                  </a:lnTo>
                  <a:lnTo>
                    <a:pt x="281" y="76"/>
                  </a:lnTo>
                  <a:lnTo>
                    <a:pt x="381" y="73"/>
                  </a:lnTo>
                  <a:lnTo>
                    <a:pt x="445" y="75"/>
                  </a:lnTo>
                  <a:lnTo>
                    <a:pt x="511" y="78"/>
                  </a:lnTo>
                  <a:lnTo>
                    <a:pt x="499" y="40"/>
                  </a:lnTo>
                  <a:lnTo>
                    <a:pt x="488" y="2"/>
                  </a:lnTo>
                  <a:lnTo>
                    <a:pt x="434" y="0"/>
                  </a:lnTo>
                  <a:lnTo>
                    <a:pt x="381" y="0"/>
                  </a:lnTo>
                  <a:lnTo>
                    <a:pt x="288" y="1"/>
                  </a:lnTo>
                  <a:lnTo>
                    <a:pt x="198" y="6"/>
                  </a:lnTo>
                  <a:lnTo>
                    <a:pt x="108" y="14"/>
                  </a:lnTo>
                  <a:lnTo>
                    <a:pt x="21" y="27"/>
                  </a:lnTo>
                  <a:lnTo>
                    <a:pt x="10" y="66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5F9FD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Freeform 263"/>
            <p:cNvSpPr/>
            <p:nvPr/>
          </p:nvSpPr>
          <p:spPr bwMode="auto">
            <a:xfrm>
              <a:off x="1709" y="1577"/>
              <a:ext cx="136" cy="35"/>
            </a:xfrm>
            <a:custGeom>
              <a:avLst/>
              <a:gdLst/>
              <a:ahLst/>
              <a:cxnLst>
                <a:cxn ang="0">
                  <a:pos x="663" y="11"/>
                </a:cxn>
                <a:cxn ang="0">
                  <a:pos x="612" y="6"/>
                </a:cxn>
                <a:cxn ang="0">
                  <a:pos x="563" y="2"/>
                </a:cxn>
                <a:cxn ang="0">
                  <a:pos x="465" y="0"/>
                </a:cxn>
                <a:cxn ang="0">
                  <a:pos x="348" y="4"/>
                </a:cxn>
                <a:cxn ang="0">
                  <a:pos x="291" y="7"/>
                </a:cxn>
                <a:cxn ang="0">
                  <a:pos x="235" y="14"/>
                </a:cxn>
                <a:cxn ang="0">
                  <a:pos x="179" y="21"/>
                </a:cxn>
                <a:cxn ang="0">
                  <a:pos x="125" y="31"/>
                </a:cxn>
                <a:cxn ang="0">
                  <a:pos x="71" y="43"/>
                </a:cxn>
                <a:cxn ang="0">
                  <a:pos x="19" y="56"/>
                </a:cxn>
                <a:cxn ang="0">
                  <a:pos x="0" y="142"/>
                </a:cxn>
                <a:cxn ang="0">
                  <a:pos x="54" y="126"/>
                </a:cxn>
                <a:cxn ang="0">
                  <a:pos x="109" y="112"/>
                </a:cxn>
                <a:cxn ang="0">
                  <a:pos x="223" y="92"/>
                </a:cxn>
                <a:cxn ang="0">
                  <a:pos x="281" y="85"/>
                </a:cxn>
                <a:cxn ang="0">
                  <a:pos x="341" y="80"/>
                </a:cxn>
                <a:cxn ang="0">
                  <a:pos x="465" y="76"/>
                </a:cxn>
                <a:cxn ang="0">
                  <a:pos x="520" y="76"/>
                </a:cxn>
                <a:cxn ang="0">
                  <a:pos x="575" y="80"/>
                </a:cxn>
                <a:cxn ang="0">
                  <a:pos x="628" y="83"/>
                </a:cxn>
                <a:cxn ang="0">
                  <a:pos x="682" y="90"/>
                </a:cxn>
                <a:cxn ang="0">
                  <a:pos x="671" y="50"/>
                </a:cxn>
                <a:cxn ang="0">
                  <a:pos x="663" y="11"/>
                </a:cxn>
              </a:cxnLst>
              <a:rect l="0" t="0" r="r" b="b"/>
              <a:pathLst>
                <a:path w="682" h="142">
                  <a:moveTo>
                    <a:pt x="663" y="11"/>
                  </a:moveTo>
                  <a:lnTo>
                    <a:pt x="612" y="6"/>
                  </a:lnTo>
                  <a:lnTo>
                    <a:pt x="563" y="2"/>
                  </a:lnTo>
                  <a:lnTo>
                    <a:pt x="465" y="0"/>
                  </a:lnTo>
                  <a:lnTo>
                    <a:pt x="348" y="4"/>
                  </a:lnTo>
                  <a:lnTo>
                    <a:pt x="291" y="7"/>
                  </a:lnTo>
                  <a:lnTo>
                    <a:pt x="235" y="14"/>
                  </a:lnTo>
                  <a:lnTo>
                    <a:pt x="179" y="21"/>
                  </a:lnTo>
                  <a:lnTo>
                    <a:pt x="125" y="31"/>
                  </a:lnTo>
                  <a:lnTo>
                    <a:pt x="71" y="43"/>
                  </a:lnTo>
                  <a:lnTo>
                    <a:pt x="19" y="56"/>
                  </a:lnTo>
                  <a:lnTo>
                    <a:pt x="0" y="142"/>
                  </a:lnTo>
                  <a:lnTo>
                    <a:pt x="54" y="126"/>
                  </a:lnTo>
                  <a:lnTo>
                    <a:pt x="109" y="112"/>
                  </a:lnTo>
                  <a:lnTo>
                    <a:pt x="223" y="92"/>
                  </a:lnTo>
                  <a:lnTo>
                    <a:pt x="281" y="85"/>
                  </a:lnTo>
                  <a:lnTo>
                    <a:pt x="341" y="80"/>
                  </a:lnTo>
                  <a:lnTo>
                    <a:pt x="465" y="76"/>
                  </a:lnTo>
                  <a:lnTo>
                    <a:pt x="520" y="76"/>
                  </a:lnTo>
                  <a:lnTo>
                    <a:pt x="575" y="80"/>
                  </a:lnTo>
                  <a:lnTo>
                    <a:pt x="628" y="83"/>
                  </a:lnTo>
                  <a:lnTo>
                    <a:pt x="682" y="90"/>
                  </a:lnTo>
                  <a:lnTo>
                    <a:pt x="671" y="50"/>
                  </a:lnTo>
                  <a:lnTo>
                    <a:pt x="663" y="11"/>
                  </a:lnTo>
                  <a:close/>
                </a:path>
              </a:pathLst>
            </a:custGeom>
            <a:solidFill>
              <a:srgbClr val="7FB2E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Freeform 264"/>
            <p:cNvSpPr/>
            <p:nvPr/>
          </p:nvSpPr>
          <p:spPr bwMode="auto">
            <a:xfrm>
              <a:off x="1705" y="1596"/>
              <a:ext cx="144" cy="38"/>
            </a:xfrm>
            <a:custGeom>
              <a:avLst/>
              <a:gdLst/>
              <a:ahLst/>
              <a:cxnLst>
                <a:cxn ang="0">
                  <a:pos x="18" y="66"/>
                </a:cxn>
                <a:cxn ang="0">
                  <a:pos x="0" y="151"/>
                </a:cxn>
                <a:cxn ang="0">
                  <a:pos x="56" y="133"/>
                </a:cxn>
                <a:cxn ang="0">
                  <a:pos x="113" y="118"/>
                </a:cxn>
                <a:cxn ang="0">
                  <a:pos x="172" y="104"/>
                </a:cxn>
                <a:cxn ang="0">
                  <a:pos x="232" y="94"/>
                </a:cxn>
                <a:cxn ang="0">
                  <a:pos x="293" y="85"/>
                </a:cxn>
                <a:cxn ang="0">
                  <a:pos x="355" y="80"/>
                </a:cxn>
                <a:cxn ang="0">
                  <a:pos x="418" y="76"/>
                </a:cxn>
                <a:cxn ang="0">
                  <a:pos x="483" y="75"/>
                </a:cxn>
                <a:cxn ang="0">
                  <a:pos x="542" y="76"/>
                </a:cxn>
                <a:cxn ang="0">
                  <a:pos x="602" y="80"/>
                </a:cxn>
                <a:cxn ang="0">
                  <a:pos x="661" y="85"/>
                </a:cxn>
                <a:cxn ang="0">
                  <a:pos x="720" y="92"/>
                </a:cxn>
                <a:cxn ang="0">
                  <a:pos x="700" y="14"/>
                </a:cxn>
                <a:cxn ang="0">
                  <a:pos x="646" y="7"/>
                </a:cxn>
                <a:cxn ang="0">
                  <a:pos x="593" y="4"/>
                </a:cxn>
                <a:cxn ang="0">
                  <a:pos x="538" y="0"/>
                </a:cxn>
                <a:cxn ang="0">
                  <a:pos x="483" y="0"/>
                </a:cxn>
                <a:cxn ang="0">
                  <a:pos x="359" y="4"/>
                </a:cxn>
                <a:cxn ang="0">
                  <a:pos x="299" y="9"/>
                </a:cxn>
                <a:cxn ang="0">
                  <a:pos x="241" y="16"/>
                </a:cxn>
                <a:cxn ang="0">
                  <a:pos x="127" y="36"/>
                </a:cxn>
                <a:cxn ang="0">
                  <a:pos x="72" y="50"/>
                </a:cxn>
                <a:cxn ang="0">
                  <a:pos x="18" y="66"/>
                </a:cxn>
              </a:cxnLst>
              <a:rect l="0" t="0" r="r" b="b"/>
              <a:pathLst>
                <a:path w="720" h="151">
                  <a:moveTo>
                    <a:pt x="18" y="66"/>
                  </a:moveTo>
                  <a:lnTo>
                    <a:pt x="0" y="151"/>
                  </a:lnTo>
                  <a:lnTo>
                    <a:pt x="56" y="133"/>
                  </a:lnTo>
                  <a:lnTo>
                    <a:pt x="113" y="118"/>
                  </a:lnTo>
                  <a:lnTo>
                    <a:pt x="172" y="104"/>
                  </a:lnTo>
                  <a:lnTo>
                    <a:pt x="232" y="94"/>
                  </a:lnTo>
                  <a:lnTo>
                    <a:pt x="293" y="85"/>
                  </a:lnTo>
                  <a:lnTo>
                    <a:pt x="355" y="80"/>
                  </a:lnTo>
                  <a:lnTo>
                    <a:pt x="418" y="76"/>
                  </a:lnTo>
                  <a:lnTo>
                    <a:pt x="483" y="75"/>
                  </a:lnTo>
                  <a:lnTo>
                    <a:pt x="542" y="76"/>
                  </a:lnTo>
                  <a:lnTo>
                    <a:pt x="602" y="80"/>
                  </a:lnTo>
                  <a:lnTo>
                    <a:pt x="661" y="85"/>
                  </a:lnTo>
                  <a:lnTo>
                    <a:pt x="720" y="92"/>
                  </a:lnTo>
                  <a:lnTo>
                    <a:pt x="700" y="14"/>
                  </a:lnTo>
                  <a:lnTo>
                    <a:pt x="646" y="7"/>
                  </a:lnTo>
                  <a:lnTo>
                    <a:pt x="593" y="4"/>
                  </a:lnTo>
                  <a:lnTo>
                    <a:pt x="538" y="0"/>
                  </a:lnTo>
                  <a:lnTo>
                    <a:pt x="483" y="0"/>
                  </a:lnTo>
                  <a:lnTo>
                    <a:pt x="359" y="4"/>
                  </a:lnTo>
                  <a:lnTo>
                    <a:pt x="299" y="9"/>
                  </a:lnTo>
                  <a:lnTo>
                    <a:pt x="241" y="16"/>
                  </a:lnTo>
                  <a:lnTo>
                    <a:pt x="127" y="36"/>
                  </a:lnTo>
                  <a:lnTo>
                    <a:pt x="72" y="50"/>
                  </a:lnTo>
                  <a:lnTo>
                    <a:pt x="18" y="66"/>
                  </a:lnTo>
                  <a:close/>
                </a:path>
              </a:pathLst>
            </a:custGeom>
            <a:solidFill>
              <a:srgbClr val="87B7E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Freeform 265"/>
            <p:cNvSpPr/>
            <p:nvPr/>
          </p:nvSpPr>
          <p:spPr bwMode="auto">
            <a:xfrm>
              <a:off x="1702" y="1615"/>
              <a:ext cx="151" cy="41"/>
            </a:xfrm>
            <a:custGeom>
              <a:avLst/>
              <a:gdLst/>
              <a:ahLst/>
              <a:cxnLst>
                <a:cxn ang="0">
                  <a:pos x="17" y="76"/>
                </a:cxn>
                <a:cxn ang="0">
                  <a:pos x="6" y="120"/>
                </a:cxn>
                <a:cxn ang="0">
                  <a:pos x="0" y="164"/>
                </a:cxn>
                <a:cxn ang="0">
                  <a:pos x="57" y="142"/>
                </a:cxn>
                <a:cxn ang="0">
                  <a:pos x="116" y="124"/>
                </a:cxn>
                <a:cxn ang="0">
                  <a:pos x="176" y="108"/>
                </a:cxn>
                <a:cxn ang="0">
                  <a:pos x="238" y="96"/>
                </a:cxn>
                <a:cxn ang="0">
                  <a:pos x="301" y="86"/>
                </a:cxn>
                <a:cxn ang="0">
                  <a:pos x="366" y="80"/>
                </a:cxn>
                <a:cxn ang="0">
                  <a:pos x="431" y="75"/>
                </a:cxn>
                <a:cxn ang="0">
                  <a:pos x="500" y="74"/>
                </a:cxn>
                <a:cxn ang="0">
                  <a:pos x="565" y="75"/>
                </a:cxn>
                <a:cxn ang="0">
                  <a:pos x="597" y="76"/>
                </a:cxn>
                <a:cxn ang="0">
                  <a:pos x="630" y="80"/>
                </a:cxn>
                <a:cxn ang="0">
                  <a:pos x="661" y="82"/>
                </a:cxn>
                <a:cxn ang="0">
                  <a:pos x="693" y="86"/>
                </a:cxn>
                <a:cxn ang="0">
                  <a:pos x="723" y="90"/>
                </a:cxn>
                <a:cxn ang="0">
                  <a:pos x="755" y="96"/>
                </a:cxn>
                <a:cxn ang="0">
                  <a:pos x="737" y="17"/>
                </a:cxn>
                <a:cxn ang="0">
                  <a:pos x="678" y="10"/>
                </a:cxn>
                <a:cxn ang="0">
                  <a:pos x="619" y="5"/>
                </a:cxn>
                <a:cxn ang="0">
                  <a:pos x="559" y="1"/>
                </a:cxn>
                <a:cxn ang="0">
                  <a:pos x="500" y="0"/>
                </a:cxn>
                <a:cxn ang="0">
                  <a:pos x="435" y="1"/>
                </a:cxn>
                <a:cxn ang="0">
                  <a:pos x="372" y="5"/>
                </a:cxn>
                <a:cxn ang="0">
                  <a:pos x="310" y="10"/>
                </a:cxn>
                <a:cxn ang="0">
                  <a:pos x="249" y="19"/>
                </a:cxn>
                <a:cxn ang="0">
                  <a:pos x="189" y="29"/>
                </a:cxn>
                <a:cxn ang="0">
                  <a:pos x="130" y="43"/>
                </a:cxn>
                <a:cxn ang="0">
                  <a:pos x="73" y="58"/>
                </a:cxn>
                <a:cxn ang="0">
                  <a:pos x="17" y="76"/>
                </a:cxn>
              </a:cxnLst>
              <a:rect l="0" t="0" r="r" b="b"/>
              <a:pathLst>
                <a:path w="755" h="164">
                  <a:moveTo>
                    <a:pt x="17" y="76"/>
                  </a:moveTo>
                  <a:lnTo>
                    <a:pt x="6" y="120"/>
                  </a:lnTo>
                  <a:lnTo>
                    <a:pt x="0" y="164"/>
                  </a:lnTo>
                  <a:lnTo>
                    <a:pt x="57" y="142"/>
                  </a:lnTo>
                  <a:lnTo>
                    <a:pt x="116" y="124"/>
                  </a:lnTo>
                  <a:lnTo>
                    <a:pt x="176" y="108"/>
                  </a:lnTo>
                  <a:lnTo>
                    <a:pt x="238" y="96"/>
                  </a:lnTo>
                  <a:lnTo>
                    <a:pt x="301" y="86"/>
                  </a:lnTo>
                  <a:lnTo>
                    <a:pt x="366" y="80"/>
                  </a:lnTo>
                  <a:lnTo>
                    <a:pt x="431" y="75"/>
                  </a:lnTo>
                  <a:lnTo>
                    <a:pt x="500" y="74"/>
                  </a:lnTo>
                  <a:lnTo>
                    <a:pt x="565" y="75"/>
                  </a:lnTo>
                  <a:lnTo>
                    <a:pt x="597" y="76"/>
                  </a:lnTo>
                  <a:lnTo>
                    <a:pt x="630" y="80"/>
                  </a:lnTo>
                  <a:lnTo>
                    <a:pt x="661" y="82"/>
                  </a:lnTo>
                  <a:lnTo>
                    <a:pt x="693" y="86"/>
                  </a:lnTo>
                  <a:lnTo>
                    <a:pt x="723" y="90"/>
                  </a:lnTo>
                  <a:lnTo>
                    <a:pt x="755" y="96"/>
                  </a:lnTo>
                  <a:lnTo>
                    <a:pt x="737" y="17"/>
                  </a:lnTo>
                  <a:lnTo>
                    <a:pt x="678" y="10"/>
                  </a:lnTo>
                  <a:lnTo>
                    <a:pt x="619" y="5"/>
                  </a:lnTo>
                  <a:lnTo>
                    <a:pt x="559" y="1"/>
                  </a:lnTo>
                  <a:lnTo>
                    <a:pt x="500" y="0"/>
                  </a:lnTo>
                  <a:lnTo>
                    <a:pt x="435" y="1"/>
                  </a:lnTo>
                  <a:lnTo>
                    <a:pt x="372" y="5"/>
                  </a:lnTo>
                  <a:lnTo>
                    <a:pt x="310" y="10"/>
                  </a:lnTo>
                  <a:lnTo>
                    <a:pt x="249" y="19"/>
                  </a:lnTo>
                  <a:lnTo>
                    <a:pt x="189" y="29"/>
                  </a:lnTo>
                  <a:lnTo>
                    <a:pt x="130" y="43"/>
                  </a:lnTo>
                  <a:lnTo>
                    <a:pt x="73" y="58"/>
                  </a:lnTo>
                  <a:lnTo>
                    <a:pt x="17" y="76"/>
                  </a:lnTo>
                  <a:close/>
                </a:path>
              </a:pathLst>
            </a:custGeom>
            <a:solidFill>
              <a:srgbClr val="8FBBE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Freeform 266"/>
            <p:cNvSpPr/>
            <p:nvPr/>
          </p:nvSpPr>
          <p:spPr bwMode="auto">
            <a:xfrm>
              <a:off x="1698" y="1633"/>
              <a:ext cx="158" cy="45"/>
            </a:xfrm>
            <a:custGeom>
              <a:avLst/>
              <a:gdLst/>
              <a:ahLst/>
              <a:cxnLst>
                <a:cxn ang="0">
                  <a:pos x="17" y="90"/>
                </a:cxn>
                <a:cxn ang="0">
                  <a:pos x="0" y="181"/>
                </a:cxn>
                <a:cxn ang="0">
                  <a:pos x="58" y="155"/>
                </a:cxn>
                <a:cxn ang="0">
                  <a:pos x="119" y="134"/>
                </a:cxn>
                <a:cxn ang="0">
                  <a:pos x="180" y="116"/>
                </a:cxn>
                <a:cxn ang="0">
                  <a:pos x="246" y="103"/>
                </a:cxn>
                <a:cxn ang="0">
                  <a:pos x="309" y="91"/>
                </a:cxn>
                <a:cxn ang="0">
                  <a:pos x="377" y="84"/>
                </a:cxn>
                <a:cxn ang="0">
                  <a:pos x="446" y="78"/>
                </a:cxn>
                <a:cxn ang="0">
                  <a:pos x="517" y="77"/>
                </a:cxn>
                <a:cxn ang="0">
                  <a:pos x="587" y="78"/>
                </a:cxn>
                <a:cxn ang="0">
                  <a:pos x="657" y="84"/>
                </a:cxn>
                <a:cxn ang="0">
                  <a:pos x="724" y="91"/>
                </a:cxn>
                <a:cxn ang="0">
                  <a:pos x="791" y="103"/>
                </a:cxn>
                <a:cxn ang="0">
                  <a:pos x="772" y="22"/>
                </a:cxn>
                <a:cxn ang="0">
                  <a:pos x="740" y="16"/>
                </a:cxn>
                <a:cxn ang="0">
                  <a:pos x="710" y="12"/>
                </a:cxn>
                <a:cxn ang="0">
                  <a:pos x="678" y="8"/>
                </a:cxn>
                <a:cxn ang="0">
                  <a:pos x="647" y="6"/>
                </a:cxn>
                <a:cxn ang="0">
                  <a:pos x="614" y="2"/>
                </a:cxn>
                <a:cxn ang="0">
                  <a:pos x="582" y="1"/>
                </a:cxn>
                <a:cxn ang="0">
                  <a:pos x="517" y="0"/>
                </a:cxn>
                <a:cxn ang="0">
                  <a:pos x="448" y="1"/>
                </a:cxn>
                <a:cxn ang="0">
                  <a:pos x="383" y="6"/>
                </a:cxn>
                <a:cxn ang="0">
                  <a:pos x="318" y="12"/>
                </a:cxn>
                <a:cxn ang="0">
                  <a:pos x="255" y="22"/>
                </a:cxn>
                <a:cxn ang="0">
                  <a:pos x="193" y="34"/>
                </a:cxn>
                <a:cxn ang="0">
                  <a:pos x="133" y="50"/>
                </a:cxn>
                <a:cxn ang="0">
                  <a:pos x="74" y="68"/>
                </a:cxn>
                <a:cxn ang="0">
                  <a:pos x="17" y="90"/>
                </a:cxn>
              </a:cxnLst>
              <a:rect l="0" t="0" r="r" b="b"/>
              <a:pathLst>
                <a:path w="791" h="181">
                  <a:moveTo>
                    <a:pt x="17" y="90"/>
                  </a:moveTo>
                  <a:lnTo>
                    <a:pt x="0" y="181"/>
                  </a:lnTo>
                  <a:lnTo>
                    <a:pt x="58" y="155"/>
                  </a:lnTo>
                  <a:lnTo>
                    <a:pt x="119" y="134"/>
                  </a:lnTo>
                  <a:lnTo>
                    <a:pt x="180" y="116"/>
                  </a:lnTo>
                  <a:lnTo>
                    <a:pt x="246" y="103"/>
                  </a:lnTo>
                  <a:lnTo>
                    <a:pt x="309" y="91"/>
                  </a:lnTo>
                  <a:lnTo>
                    <a:pt x="377" y="84"/>
                  </a:lnTo>
                  <a:lnTo>
                    <a:pt x="446" y="78"/>
                  </a:lnTo>
                  <a:lnTo>
                    <a:pt x="517" y="77"/>
                  </a:lnTo>
                  <a:lnTo>
                    <a:pt x="587" y="78"/>
                  </a:lnTo>
                  <a:lnTo>
                    <a:pt x="657" y="84"/>
                  </a:lnTo>
                  <a:lnTo>
                    <a:pt x="724" y="91"/>
                  </a:lnTo>
                  <a:lnTo>
                    <a:pt x="791" y="103"/>
                  </a:lnTo>
                  <a:lnTo>
                    <a:pt x="772" y="22"/>
                  </a:lnTo>
                  <a:lnTo>
                    <a:pt x="740" y="16"/>
                  </a:lnTo>
                  <a:lnTo>
                    <a:pt x="710" y="12"/>
                  </a:lnTo>
                  <a:lnTo>
                    <a:pt x="678" y="8"/>
                  </a:lnTo>
                  <a:lnTo>
                    <a:pt x="647" y="6"/>
                  </a:lnTo>
                  <a:lnTo>
                    <a:pt x="614" y="2"/>
                  </a:lnTo>
                  <a:lnTo>
                    <a:pt x="582" y="1"/>
                  </a:lnTo>
                  <a:lnTo>
                    <a:pt x="517" y="0"/>
                  </a:lnTo>
                  <a:lnTo>
                    <a:pt x="448" y="1"/>
                  </a:lnTo>
                  <a:lnTo>
                    <a:pt x="383" y="6"/>
                  </a:lnTo>
                  <a:lnTo>
                    <a:pt x="318" y="12"/>
                  </a:lnTo>
                  <a:lnTo>
                    <a:pt x="255" y="22"/>
                  </a:lnTo>
                  <a:lnTo>
                    <a:pt x="193" y="34"/>
                  </a:lnTo>
                  <a:lnTo>
                    <a:pt x="133" y="50"/>
                  </a:lnTo>
                  <a:lnTo>
                    <a:pt x="74" y="68"/>
                  </a:lnTo>
                  <a:lnTo>
                    <a:pt x="17" y="90"/>
                  </a:lnTo>
                  <a:close/>
                </a:path>
              </a:pathLst>
            </a:custGeom>
            <a:solidFill>
              <a:srgbClr val="97C0E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Freeform 267"/>
            <p:cNvSpPr/>
            <p:nvPr/>
          </p:nvSpPr>
          <p:spPr bwMode="auto">
            <a:xfrm>
              <a:off x="1692" y="1671"/>
              <a:ext cx="170" cy="55"/>
            </a:xfrm>
            <a:custGeom>
              <a:avLst/>
              <a:gdLst/>
              <a:ahLst/>
              <a:cxnLst>
                <a:cxn ang="0">
                  <a:pos x="15" y="125"/>
                </a:cxn>
                <a:cxn ang="0">
                  <a:pos x="6" y="172"/>
                </a:cxn>
                <a:cxn ang="0">
                  <a:pos x="0" y="222"/>
                </a:cxn>
                <a:cxn ang="0">
                  <a:pos x="60" y="186"/>
                </a:cxn>
                <a:cxn ang="0">
                  <a:pos x="123" y="156"/>
                </a:cxn>
                <a:cxn ang="0">
                  <a:pos x="188" y="131"/>
                </a:cxn>
                <a:cxn ang="0">
                  <a:pos x="256" y="111"/>
                </a:cxn>
                <a:cxn ang="0">
                  <a:pos x="324" y="94"/>
                </a:cxn>
                <a:cxn ang="0">
                  <a:pos x="397" y="84"/>
                </a:cxn>
                <a:cxn ang="0">
                  <a:pos x="471" y="77"/>
                </a:cxn>
                <a:cxn ang="0">
                  <a:pos x="548" y="75"/>
                </a:cxn>
                <a:cxn ang="0">
                  <a:pos x="587" y="75"/>
                </a:cxn>
                <a:cxn ang="0">
                  <a:pos x="628" y="77"/>
                </a:cxn>
                <a:cxn ang="0">
                  <a:pos x="666" y="79"/>
                </a:cxn>
                <a:cxn ang="0">
                  <a:pos x="705" y="85"/>
                </a:cxn>
                <a:cxn ang="0">
                  <a:pos x="742" y="90"/>
                </a:cxn>
                <a:cxn ang="0">
                  <a:pos x="779" y="97"/>
                </a:cxn>
                <a:cxn ang="0">
                  <a:pos x="814" y="106"/>
                </a:cxn>
                <a:cxn ang="0">
                  <a:pos x="851" y="116"/>
                </a:cxn>
                <a:cxn ang="0">
                  <a:pos x="844" y="73"/>
                </a:cxn>
                <a:cxn ang="0">
                  <a:pos x="836" y="34"/>
                </a:cxn>
                <a:cxn ang="0">
                  <a:pos x="801" y="26"/>
                </a:cxn>
                <a:cxn ang="0">
                  <a:pos x="766" y="19"/>
                </a:cxn>
                <a:cxn ang="0">
                  <a:pos x="695" y="9"/>
                </a:cxn>
                <a:cxn ang="0">
                  <a:pos x="658" y="4"/>
                </a:cxn>
                <a:cxn ang="0">
                  <a:pos x="623" y="2"/>
                </a:cxn>
                <a:cxn ang="0">
                  <a:pos x="585" y="0"/>
                </a:cxn>
                <a:cxn ang="0">
                  <a:pos x="548" y="0"/>
                </a:cxn>
                <a:cxn ang="0">
                  <a:pos x="473" y="1"/>
                </a:cxn>
                <a:cxn ang="0">
                  <a:pos x="402" y="8"/>
                </a:cxn>
                <a:cxn ang="0">
                  <a:pos x="332" y="16"/>
                </a:cxn>
                <a:cxn ang="0">
                  <a:pos x="266" y="31"/>
                </a:cxn>
                <a:cxn ang="0">
                  <a:pos x="199" y="48"/>
                </a:cxn>
                <a:cxn ang="0">
                  <a:pos x="137" y="70"/>
                </a:cxn>
                <a:cxn ang="0">
                  <a:pos x="74" y="95"/>
                </a:cxn>
                <a:cxn ang="0">
                  <a:pos x="15" y="125"/>
                </a:cxn>
              </a:cxnLst>
              <a:rect l="0" t="0" r="r" b="b"/>
              <a:pathLst>
                <a:path w="851" h="222">
                  <a:moveTo>
                    <a:pt x="15" y="125"/>
                  </a:moveTo>
                  <a:lnTo>
                    <a:pt x="6" y="172"/>
                  </a:lnTo>
                  <a:lnTo>
                    <a:pt x="0" y="222"/>
                  </a:lnTo>
                  <a:lnTo>
                    <a:pt x="60" y="186"/>
                  </a:lnTo>
                  <a:lnTo>
                    <a:pt x="123" y="156"/>
                  </a:lnTo>
                  <a:lnTo>
                    <a:pt x="188" y="131"/>
                  </a:lnTo>
                  <a:lnTo>
                    <a:pt x="256" y="111"/>
                  </a:lnTo>
                  <a:lnTo>
                    <a:pt x="324" y="94"/>
                  </a:lnTo>
                  <a:lnTo>
                    <a:pt x="397" y="84"/>
                  </a:lnTo>
                  <a:lnTo>
                    <a:pt x="471" y="77"/>
                  </a:lnTo>
                  <a:lnTo>
                    <a:pt x="548" y="75"/>
                  </a:lnTo>
                  <a:lnTo>
                    <a:pt x="587" y="75"/>
                  </a:lnTo>
                  <a:lnTo>
                    <a:pt x="628" y="77"/>
                  </a:lnTo>
                  <a:lnTo>
                    <a:pt x="666" y="79"/>
                  </a:lnTo>
                  <a:lnTo>
                    <a:pt x="705" y="85"/>
                  </a:lnTo>
                  <a:lnTo>
                    <a:pt x="742" y="90"/>
                  </a:lnTo>
                  <a:lnTo>
                    <a:pt x="779" y="97"/>
                  </a:lnTo>
                  <a:lnTo>
                    <a:pt x="814" y="106"/>
                  </a:lnTo>
                  <a:lnTo>
                    <a:pt x="851" y="116"/>
                  </a:lnTo>
                  <a:lnTo>
                    <a:pt x="844" y="73"/>
                  </a:lnTo>
                  <a:lnTo>
                    <a:pt x="836" y="34"/>
                  </a:lnTo>
                  <a:lnTo>
                    <a:pt x="801" y="26"/>
                  </a:lnTo>
                  <a:lnTo>
                    <a:pt x="766" y="19"/>
                  </a:lnTo>
                  <a:lnTo>
                    <a:pt x="695" y="9"/>
                  </a:lnTo>
                  <a:lnTo>
                    <a:pt x="658" y="4"/>
                  </a:lnTo>
                  <a:lnTo>
                    <a:pt x="623" y="2"/>
                  </a:lnTo>
                  <a:lnTo>
                    <a:pt x="585" y="0"/>
                  </a:lnTo>
                  <a:lnTo>
                    <a:pt x="548" y="0"/>
                  </a:lnTo>
                  <a:lnTo>
                    <a:pt x="473" y="1"/>
                  </a:lnTo>
                  <a:lnTo>
                    <a:pt x="402" y="8"/>
                  </a:lnTo>
                  <a:lnTo>
                    <a:pt x="332" y="16"/>
                  </a:lnTo>
                  <a:lnTo>
                    <a:pt x="266" y="31"/>
                  </a:lnTo>
                  <a:lnTo>
                    <a:pt x="199" y="48"/>
                  </a:lnTo>
                  <a:lnTo>
                    <a:pt x="137" y="70"/>
                  </a:lnTo>
                  <a:lnTo>
                    <a:pt x="74" y="95"/>
                  </a:lnTo>
                  <a:lnTo>
                    <a:pt x="15" y="125"/>
                  </a:lnTo>
                  <a:close/>
                </a:path>
              </a:pathLst>
            </a:custGeom>
            <a:solidFill>
              <a:srgbClr val="A7CAE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Freeform 268"/>
            <p:cNvSpPr/>
            <p:nvPr/>
          </p:nvSpPr>
          <p:spPr bwMode="auto">
            <a:xfrm>
              <a:off x="1689" y="1690"/>
              <a:ext cx="176" cy="63"/>
            </a:xfrm>
            <a:custGeom>
              <a:avLst/>
              <a:gdLst/>
              <a:ahLst/>
              <a:cxnLst>
                <a:cxn ang="0">
                  <a:pos x="14" y="147"/>
                </a:cxn>
                <a:cxn ang="0">
                  <a:pos x="6" y="199"/>
                </a:cxn>
                <a:cxn ang="0">
                  <a:pos x="0" y="254"/>
                </a:cxn>
                <a:cxn ang="0">
                  <a:pos x="60" y="211"/>
                </a:cxn>
                <a:cxn ang="0">
                  <a:pos x="90" y="192"/>
                </a:cxn>
                <a:cxn ang="0">
                  <a:pos x="124" y="175"/>
                </a:cxn>
                <a:cxn ang="0">
                  <a:pos x="189" y="145"/>
                </a:cxn>
                <a:cxn ang="0">
                  <a:pos x="259" y="121"/>
                </a:cxn>
                <a:cxn ang="0">
                  <a:pos x="293" y="109"/>
                </a:cxn>
                <a:cxn ang="0">
                  <a:pos x="330" y="100"/>
                </a:cxn>
                <a:cxn ang="0">
                  <a:pos x="405" y="87"/>
                </a:cxn>
                <a:cxn ang="0">
                  <a:pos x="482" y="78"/>
                </a:cxn>
                <a:cxn ang="0">
                  <a:pos x="562" y="76"/>
                </a:cxn>
                <a:cxn ang="0">
                  <a:pos x="604" y="76"/>
                </a:cxn>
                <a:cxn ang="0">
                  <a:pos x="645" y="79"/>
                </a:cxn>
                <a:cxn ang="0">
                  <a:pos x="686" y="83"/>
                </a:cxn>
                <a:cxn ang="0">
                  <a:pos x="728" y="89"/>
                </a:cxn>
                <a:cxn ang="0">
                  <a:pos x="766" y="95"/>
                </a:cxn>
                <a:cxn ang="0">
                  <a:pos x="805" y="105"/>
                </a:cxn>
                <a:cxn ang="0">
                  <a:pos x="843" y="114"/>
                </a:cxn>
                <a:cxn ang="0">
                  <a:pos x="881" y="127"/>
                </a:cxn>
                <a:cxn ang="0">
                  <a:pos x="876" y="104"/>
                </a:cxn>
                <a:cxn ang="0">
                  <a:pos x="873" y="83"/>
                </a:cxn>
                <a:cxn ang="0">
                  <a:pos x="865" y="41"/>
                </a:cxn>
                <a:cxn ang="0">
                  <a:pos x="828" y="31"/>
                </a:cxn>
                <a:cxn ang="0">
                  <a:pos x="793" y="22"/>
                </a:cxn>
                <a:cxn ang="0">
                  <a:pos x="756" y="15"/>
                </a:cxn>
                <a:cxn ang="0">
                  <a:pos x="719" y="10"/>
                </a:cxn>
                <a:cxn ang="0">
                  <a:pos x="680" y="4"/>
                </a:cxn>
                <a:cxn ang="0">
                  <a:pos x="642" y="2"/>
                </a:cxn>
                <a:cxn ang="0">
                  <a:pos x="601" y="0"/>
                </a:cxn>
                <a:cxn ang="0">
                  <a:pos x="562" y="0"/>
                </a:cxn>
                <a:cxn ang="0">
                  <a:pos x="485" y="2"/>
                </a:cxn>
                <a:cxn ang="0">
                  <a:pos x="411" y="9"/>
                </a:cxn>
                <a:cxn ang="0">
                  <a:pos x="338" y="19"/>
                </a:cxn>
                <a:cxn ang="0">
                  <a:pos x="270" y="36"/>
                </a:cxn>
                <a:cxn ang="0">
                  <a:pos x="202" y="56"/>
                </a:cxn>
                <a:cxn ang="0">
                  <a:pos x="137" y="81"/>
                </a:cxn>
                <a:cxn ang="0">
                  <a:pos x="74" y="111"/>
                </a:cxn>
                <a:cxn ang="0">
                  <a:pos x="14" y="147"/>
                </a:cxn>
              </a:cxnLst>
              <a:rect l="0" t="0" r="r" b="b"/>
              <a:pathLst>
                <a:path w="881" h="254">
                  <a:moveTo>
                    <a:pt x="14" y="147"/>
                  </a:moveTo>
                  <a:lnTo>
                    <a:pt x="6" y="199"/>
                  </a:lnTo>
                  <a:lnTo>
                    <a:pt x="0" y="254"/>
                  </a:lnTo>
                  <a:lnTo>
                    <a:pt x="60" y="211"/>
                  </a:lnTo>
                  <a:lnTo>
                    <a:pt x="90" y="192"/>
                  </a:lnTo>
                  <a:lnTo>
                    <a:pt x="124" y="175"/>
                  </a:lnTo>
                  <a:lnTo>
                    <a:pt x="189" y="145"/>
                  </a:lnTo>
                  <a:lnTo>
                    <a:pt x="259" y="121"/>
                  </a:lnTo>
                  <a:lnTo>
                    <a:pt x="293" y="109"/>
                  </a:lnTo>
                  <a:lnTo>
                    <a:pt x="330" y="100"/>
                  </a:lnTo>
                  <a:lnTo>
                    <a:pt x="405" y="87"/>
                  </a:lnTo>
                  <a:lnTo>
                    <a:pt x="482" y="78"/>
                  </a:lnTo>
                  <a:lnTo>
                    <a:pt x="562" y="76"/>
                  </a:lnTo>
                  <a:lnTo>
                    <a:pt x="604" y="76"/>
                  </a:lnTo>
                  <a:lnTo>
                    <a:pt x="645" y="79"/>
                  </a:lnTo>
                  <a:lnTo>
                    <a:pt x="686" y="83"/>
                  </a:lnTo>
                  <a:lnTo>
                    <a:pt x="728" y="89"/>
                  </a:lnTo>
                  <a:lnTo>
                    <a:pt x="766" y="95"/>
                  </a:lnTo>
                  <a:lnTo>
                    <a:pt x="805" y="105"/>
                  </a:lnTo>
                  <a:lnTo>
                    <a:pt x="843" y="114"/>
                  </a:lnTo>
                  <a:lnTo>
                    <a:pt x="881" y="127"/>
                  </a:lnTo>
                  <a:lnTo>
                    <a:pt x="876" y="104"/>
                  </a:lnTo>
                  <a:lnTo>
                    <a:pt x="873" y="83"/>
                  </a:lnTo>
                  <a:lnTo>
                    <a:pt x="865" y="41"/>
                  </a:lnTo>
                  <a:lnTo>
                    <a:pt x="828" y="31"/>
                  </a:lnTo>
                  <a:lnTo>
                    <a:pt x="793" y="22"/>
                  </a:lnTo>
                  <a:lnTo>
                    <a:pt x="756" y="15"/>
                  </a:lnTo>
                  <a:lnTo>
                    <a:pt x="719" y="10"/>
                  </a:lnTo>
                  <a:lnTo>
                    <a:pt x="680" y="4"/>
                  </a:lnTo>
                  <a:lnTo>
                    <a:pt x="642" y="2"/>
                  </a:lnTo>
                  <a:lnTo>
                    <a:pt x="601" y="0"/>
                  </a:lnTo>
                  <a:lnTo>
                    <a:pt x="562" y="0"/>
                  </a:lnTo>
                  <a:lnTo>
                    <a:pt x="485" y="2"/>
                  </a:lnTo>
                  <a:lnTo>
                    <a:pt x="411" y="9"/>
                  </a:lnTo>
                  <a:lnTo>
                    <a:pt x="338" y="19"/>
                  </a:lnTo>
                  <a:lnTo>
                    <a:pt x="270" y="36"/>
                  </a:lnTo>
                  <a:lnTo>
                    <a:pt x="202" y="56"/>
                  </a:lnTo>
                  <a:lnTo>
                    <a:pt x="137" y="81"/>
                  </a:lnTo>
                  <a:lnTo>
                    <a:pt x="74" y="111"/>
                  </a:lnTo>
                  <a:lnTo>
                    <a:pt x="14" y="147"/>
                  </a:lnTo>
                  <a:close/>
                </a:path>
              </a:pathLst>
            </a:custGeom>
            <a:solidFill>
              <a:srgbClr val="AFCFE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Freeform 269"/>
            <p:cNvSpPr/>
            <p:nvPr/>
          </p:nvSpPr>
          <p:spPr bwMode="auto">
            <a:xfrm>
              <a:off x="1686" y="1709"/>
              <a:ext cx="182" cy="72"/>
            </a:xfrm>
            <a:custGeom>
              <a:avLst/>
              <a:gdLst/>
              <a:ahLst/>
              <a:cxnLst>
                <a:cxn ang="0">
                  <a:pos x="0" y="291"/>
                </a:cxn>
                <a:cxn ang="0">
                  <a:pos x="20" y="273"/>
                </a:cxn>
                <a:cxn ang="0">
                  <a:pos x="77" y="225"/>
                </a:cxn>
                <a:cxn ang="0">
                  <a:pos x="140" y="185"/>
                </a:cxn>
                <a:cxn ang="0">
                  <a:pos x="205" y="150"/>
                </a:cxn>
                <a:cxn ang="0">
                  <a:pos x="238" y="135"/>
                </a:cxn>
                <a:cxn ang="0">
                  <a:pos x="274" y="124"/>
                </a:cxn>
                <a:cxn ang="0">
                  <a:pos x="344" y="102"/>
                </a:cxn>
                <a:cxn ang="0">
                  <a:pos x="419" y="87"/>
                </a:cxn>
                <a:cxn ang="0">
                  <a:pos x="496" y="77"/>
                </a:cxn>
                <a:cxn ang="0">
                  <a:pos x="576" y="75"/>
                </a:cxn>
                <a:cxn ang="0">
                  <a:pos x="619" y="75"/>
                </a:cxn>
                <a:cxn ang="0">
                  <a:pos x="663" y="78"/>
                </a:cxn>
                <a:cxn ang="0">
                  <a:pos x="705" y="83"/>
                </a:cxn>
                <a:cxn ang="0">
                  <a:pos x="748" y="90"/>
                </a:cxn>
                <a:cxn ang="0">
                  <a:pos x="788" y="97"/>
                </a:cxn>
                <a:cxn ang="0">
                  <a:pos x="829" y="109"/>
                </a:cxn>
                <a:cxn ang="0">
                  <a:pos x="868" y="121"/>
                </a:cxn>
                <a:cxn ang="0">
                  <a:pos x="907" y="136"/>
                </a:cxn>
                <a:cxn ang="0">
                  <a:pos x="900" y="92"/>
                </a:cxn>
                <a:cxn ang="0">
                  <a:pos x="895" y="51"/>
                </a:cxn>
                <a:cxn ang="0">
                  <a:pos x="857" y="38"/>
                </a:cxn>
                <a:cxn ang="0">
                  <a:pos x="819" y="29"/>
                </a:cxn>
                <a:cxn ang="0">
                  <a:pos x="780" y="19"/>
                </a:cxn>
                <a:cxn ang="0">
                  <a:pos x="742" y="13"/>
                </a:cxn>
                <a:cxn ang="0">
                  <a:pos x="700" y="7"/>
                </a:cxn>
                <a:cxn ang="0">
                  <a:pos x="659" y="3"/>
                </a:cxn>
                <a:cxn ang="0">
                  <a:pos x="618" y="0"/>
                </a:cxn>
                <a:cxn ang="0">
                  <a:pos x="576" y="0"/>
                </a:cxn>
                <a:cxn ang="0">
                  <a:pos x="496" y="2"/>
                </a:cxn>
                <a:cxn ang="0">
                  <a:pos x="419" y="11"/>
                </a:cxn>
                <a:cxn ang="0">
                  <a:pos x="344" y="24"/>
                </a:cxn>
                <a:cxn ang="0">
                  <a:pos x="307" y="33"/>
                </a:cxn>
                <a:cxn ang="0">
                  <a:pos x="273" y="45"/>
                </a:cxn>
                <a:cxn ang="0">
                  <a:pos x="203" y="69"/>
                </a:cxn>
                <a:cxn ang="0">
                  <a:pos x="138" y="99"/>
                </a:cxn>
                <a:cxn ang="0">
                  <a:pos x="104" y="116"/>
                </a:cxn>
                <a:cxn ang="0">
                  <a:pos x="74" y="135"/>
                </a:cxn>
                <a:cxn ang="0">
                  <a:pos x="14" y="178"/>
                </a:cxn>
                <a:cxn ang="0">
                  <a:pos x="0" y="291"/>
                </a:cxn>
              </a:cxnLst>
              <a:rect l="0" t="0" r="r" b="b"/>
              <a:pathLst>
                <a:path w="907" h="291">
                  <a:moveTo>
                    <a:pt x="0" y="291"/>
                  </a:moveTo>
                  <a:lnTo>
                    <a:pt x="20" y="273"/>
                  </a:lnTo>
                  <a:lnTo>
                    <a:pt x="77" y="225"/>
                  </a:lnTo>
                  <a:lnTo>
                    <a:pt x="140" y="185"/>
                  </a:lnTo>
                  <a:lnTo>
                    <a:pt x="205" y="150"/>
                  </a:lnTo>
                  <a:lnTo>
                    <a:pt x="238" y="135"/>
                  </a:lnTo>
                  <a:lnTo>
                    <a:pt x="274" y="124"/>
                  </a:lnTo>
                  <a:lnTo>
                    <a:pt x="344" y="102"/>
                  </a:lnTo>
                  <a:lnTo>
                    <a:pt x="419" y="87"/>
                  </a:lnTo>
                  <a:lnTo>
                    <a:pt x="496" y="77"/>
                  </a:lnTo>
                  <a:lnTo>
                    <a:pt x="576" y="75"/>
                  </a:lnTo>
                  <a:lnTo>
                    <a:pt x="619" y="75"/>
                  </a:lnTo>
                  <a:lnTo>
                    <a:pt x="663" y="78"/>
                  </a:lnTo>
                  <a:lnTo>
                    <a:pt x="705" y="83"/>
                  </a:lnTo>
                  <a:lnTo>
                    <a:pt x="748" y="90"/>
                  </a:lnTo>
                  <a:lnTo>
                    <a:pt x="788" y="97"/>
                  </a:lnTo>
                  <a:lnTo>
                    <a:pt x="829" y="109"/>
                  </a:lnTo>
                  <a:lnTo>
                    <a:pt x="868" y="121"/>
                  </a:lnTo>
                  <a:lnTo>
                    <a:pt x="907" y="136"/>
                  </a:lnTo>
                  <a:lnTo>
                    <a:pt x="900" y="92"/>
                  </a:lnTo>
                  <a:lnTo>
                    <a:pt x="895" y="51"/>
                  </a:lnTo>
                  <a:lnTo>
                    <a:pt x="857" y="38"/>
                  </a:lnTo>
                  <a:lnTo>
                    <a:pt x="819" y="29"/>
                  </a:lnTo>
                  <a:lnTo>
                    <a:pt x="780" y="19"/>
                  </a:lnTo>
                  <a:lnTo>
                    <a:pt x="742" y="13"/>
                  </a:lnTo>
                  <a:lnTo>
                    <a:pt x="700" y="7"/>
                  </a:lnTo>
                  <a:lnTo>
                    <a:pt x="659" y="3"/>
                  </a:lnTo>
                  <a:lnTo>
                    <a:pt x="618" y="0"/>
                  </a:lnTo>
                  <a:lnTo>
                    <a:pt x="576" y="0"/>
                  </a:lnTo>
                  <a:lnTo>
                    <a:pt x="496" y="2"/>
                  </a:lnTo>
                  <a:lnTo>
                    <a:pt x="419" y="11"/>
                  </a:lnTo>
                  <a:lnTo>
                    <a:pt x="344" y="24"/>
                  </a:lnTo>
                  <a:lnTo>
                    <a:pt x="307" y="33"/>
                  </a:lnTo>
                  <a:lnTo>
                    <a:pt x="273" y="45"/>
                  </a:lnTo>
                  <a:lnTo>
                    <a:pt x="203" y="69"/>
                  </a:lnTo>
                  <a:lnTo>
                    <a:pt x="138" y="99"/>
                  </a:lnTo>
                  <a:lnTo>
                    <a:pt x="104" y="116"/>
                  </a:lnTo>
                  <a:lnTo>
                    <a:pt x="74" y="135"/>
                  </a:lnTo>
                  <a:lnTo>
                    <a:pt x="14" y="178"/>
                  </a:lnTo>
                  <a:lnTo>
                    <a:pt x="0" y="291"/>
                  </a:lnTo>
                  <a:close/>
                </a:path>
              </a:pathLst>
            </a:custGeom>
            <a:solidFill>
              <a:srgbClr val="B7D3F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 270"/>
            <p:cNvSpPr/>
            <p:nvPr/>
          </p:nvSpPr>
          <p:spPr bwMode="auto">
            <a:xfrm>
              <a:off x="1684" y="1728"/>
              <a:ext cx="187" cy="87"/>
            </a:xfrm>
            <a:custGeom>
              <a:avLst/>
              <a:gdLst/>
              <a:ahLst/>
              <a:cxnLst>
                <a:cxn ang="0">
                  <a:pos x="31" y="198"/>
                </a:cxn>
                <a:cxn ang="0">
                  <a:pos x="11" y="216"/>
                </a:cxn>
                <a:cxn ang="0">
                  <a:pos x="0" y="350"/>
                </a:cxn>
                <a:cxn ang="0">
                  <a:pos x="20" y="323"/>
                </a:cxn>
                <a:cxn ang="0">
                  <a:pos x="43" y="299"/>
                </a:cxn>
                <a:cxn ang="0">
                  <a:pos x="93" y="251"/>
                </a:cxn>
                <a:cxn ang="0">
                  <a:pos x="118" y="229"/>
                </a:cxn>
                <a:cxn ang="0">
                  <a:pos x="145" y="209"/>
                </a:cxn>
                <a:cxn ang="0">
                  <a:pos x="200" y="173"/>
                </a:cxn>
                <a:cxn ang="0">
                  <a:pos x="258" y="143"/>
                </a:cxn>
                <a:cxn ang="0">
                  <a:pos x="318" y="118"/>
                </a:cxn>
                <a:cxn ang="0">
                  <a:pos x="381" y="98"/>
                </a:cxn>
                <a:cxn ang="0">
                  <a:pos x="413" y="90"/>
                </a:cxn>
                <a:cxn ang="0">
                  <a:pos x="447" y="85"/>
                </a:cxn>
                <a:cxn ang="0">
                  <a:pos x="514" y="76"/>
                </a:cxn>
                <a:cxn ang="0">
                  <a:pos x="587" y="74"/>
                </a:cxn>
                <a:cxn ang="0">
                  <a:pos x="632" y="75"/>
                </a:cxn>
                <a:cxn ang="0">
                  <a:pos x="679" y="78"/>
                </a:cxn>
                <a:cxn ang="0">
                  <a:pos x="723" y="84"/>
                </a:cxn>
                <a:cxn ang="0">
                  <a:pos x="767" y="93"/>
                </a:cxn>
                <a:cxn ang="0">
                  <a:pos x="809" y="103"/>
                </a:cxn>
                <a:cxn ang="0">
                  <a:pos x="851" y="116"/>
                </a:cxn>
                <a:cxn ang="0">
                  <a:pos x="891" y="132"/>
                </a:cxn>
                <a:cxn ang="0">
                  <a:pos x="932" y="150"/>
                </a:cxn>
                <a:cxn ang="0">
                  <a:pos x="918" y="61"/>
                </a:cxn>
                <a:cxn ang="0">
                  <a:pos x="879" y="46"/>
                </a:cxn>
                <a:cxn ang="0">
                  <a:pos x="840" y="34"/>
                </a:cxn>
                <a:cxn ang="0">
                  <a:pos x="799" y="22"/>
                </a:cxn>
                <a:cxn ang="0">
                  <a:pos x="759" y="15"/>
                </a:cxn>
                <a:cxn ang="0">
                  <a:pos x="716" y="8"/>
                </a:cxn>
                <a:cxn ang="0">
                  <a:pos x="674" y="3"/>
                </a:cxn>
                <a:cxn ang="0">
                  <a:pos x="630" y="0"/>
                </a:cxn>
                <a:cxn ang="0">
                  <a:pos x="587" y="0"/>
                </a:cxn>
                <a:cxn ang="0">
                  <a:pos x="507" y="2"/>
                </a:cxn>
                <a:cxn ang="0">
                  <a:pos x="430" y="12"/>
                </a:cxn>
                <a:cxn ang="0">
                  <a:pos x="355" y="27"/>
                </a:cxn>
                <a:cxn ang="0">
                  <a:pos x="285" y="49"/>
                </a:cxn>
                <a:cxn ang="0">
                  <a:pos x="249" y="60"/>
                </a:cxn>
                <a:cxn ang="0">
                  <a:pos x="216" y="75"/>
                </a:cxn>
                <a:cxn ang="0">
                  <a:pos x="151" y="110"/>
                </a:cxn>
                <a:cxn ang="0">
                  <a:pos x="88" y="150"/>
                </a:cxn>
                <a:cxn ang="0">
                  <a:pos x="31" y="198"/>
                </a:cxn>
              </a:cxnLst>
              <a:rect l="0" t="0" r="r" b="b"/>
              <a:pathLst>
                <a:path w="932" h="350">
                  <a:moveTo>
                    <a:pt x="31" y="198"/>
                  </a:moveTo>
                  <a:lnTo>
                    <a:pt x="11" y="216"/>
                  </a:lnTo>
                  <a:lnTo>
                    <a:pt x="0" y="350"/>
                  </a:lnTo>
                  <a:lnTo>
                    <a:pt x="20" y="323"/>
                  </a:lnTo>
                  <a:lnTo>
                    <a:pt x="43" y="299"/>
                  </a:lnTo>
                  <a:lnTo>
                    <a:pt x="93" y="251"/>
                  </a:lnTo>
                  <a:lnTo>
                    <a:pt x="118" y="229"/>
                  </a:lnTo>
                  <a:lnTo>
                    <a:pt x="145" y="209"/>
                  </a:lnTo>
                  <a:lnTo>
                    <a:pt x="200" y="173"/>
                  </a:lnTo>
                  <a:lnTo>
                    <a:pt x="258" y="143"/>
                  </a:lnTo>
                  <a:lnTo>
                    <a:pt x="318" y="118"/>
                  </a:lnTo>
                  <a:lnTo>
                    <a:pt x="381" y="98"/>
                  </a:lnTo>
                  <a:lnTo>
                    <a:pt x="413" y="90"/>
                  </a:lnTo>
                  <a:lnTo>
                    <a:pt x="447" y="85"/>
                  </a:lnTo>
                  <a:lnTo>
                    <a:pt x="514" y="76"/>
                  </a:lnTo>
                  <a:lnTo>
                    <a:pt x="587" y="74"/>
                  </a:lnTo>
                  <a:lnTo>
                    <a:pt x="632" y="75"/>
                  </a:lnTo>
                  <a:lnTo>
                    <a:pt x="679" y="78"/>
                  </a:lnTo>
                  <a:lnTo>
                    <a:pt x="723" y="84"/>
                  </a:lnTo>
                  <a:lnTo>
                    <a:pt x="767" y="93"/>
                  </a:lnTo>
                  <a:lnTo>
                    <a:pt x="809" y="103"/>
                  </a:lnTo>
                  <a:lnTo>
                    <a:pt x="851" y="116"/>
                  </a:lnTo>
                  <a:lnTo>
                    <a:pt x="891" y="132"/>
                  </a:lnTo>
                  <a:lnTo>
                    <a:pt x="932" y="150"/>
                  </a:lnTo>
                  <a:lnTo>
                    <a:pt x="918" y="61"/>
                  </a:lnTo>
                  <a:lnTo>
                    <a:pt x="879" y="46"/>
                  </a:lnTo>
                  <a:lnTo>
                    <a:pt x="840" y="34"/>
                  </a:lnTo>
                  <a:lnTo>
                    <a:pt x="799" y="22"/>
                  </a:lnTo>
                  <a:lnTo>
                    <a:pt x="759" y="15"/>
                  </a:lnTo>
                  <a:lnTo>
                    <a:pt x="716" y="8"/>
                  </a:lnTo>
                  <a:lnTo>
                    <a:pt x="674" y="3"/>
                  </a:lnTo>
                  <a:lnTo>
                    <a:pt x="630" y="0"/>
                  </a:lnTo>
                  <a:lnTo>
                    <a:pt x="587" y="0"/>
                  </a:lnTo>
                  <a:lnTo>
                    <a:pt x="507" y="2"/>
                  </a:lnTo>
                  <a:lnTo>
                    <a:pt x="430" y="12"/>
                  </a:lnTo>
                  <a:lnTo>
                    <a:pt x="355" y="27"/>
                  </a:lnTo>
                  <a:lnTo>
                    <a:pt x="285" y="49"/>
                  </a:lnTo>
                  <a:lnTo>
                    <a:pt x="249" y="60"/>
                  </a:lnTo>
                  <a:lnTo>
                    <a:pt x="216" y="75"/>
                  </a:lnTo>
                  <a:lnTo>
                    <a:pt x="151" y="110"/>
                  </a:lnTo>
                  <a:lnTo>
                    <a:pt x="88" y="150"/>
                  </a:lnTo>
                  <a:lnTo>
                    <a:pt x="31" y="198"/>
                  </a:lnTo>
                  <a:close/>
                </a:path>
              </a:pathLst>
            </a:custGeom>
            <a:solidFill>
              <a:srgbClr val="BFD8F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Freeform 271"/>
            <p:cNvSpPr/>
            <p:nvPr/>
          </p:nvSpPr>
          <p:spPr bwMode="auto">
            <a:xfrm>
              <a:off x="1682" y="1746"/>
              <a:ext cx="191" cy="126"/>
            </a:xfrm>
            <a:custGeom>
              <a:avLst/>
              <a:gdLst/>
              <a:ahLst/>
              <a:cxnLst>
                <a:cxn ang="0">
                  <a:pos x="105" y="177"/>
                </a:cxn>
                <a:cxn ang="0">
                  <a:pos x="55" y="225"/>
                </a:cxn>
                <a:cxn ang="0">
                  <a:pos x="32" y="249"/>
                </a:cxn>
                <a:cxn ang="0">
                  <a:pos x="12" y="276"/>
                </a:cxn>
                <a:cxn ang="0">
                  <a:pos x="2" y="390"/>
                </a:cxn>
                <a:cxn ang="0">
                  <a:pos x="0" y="505"/>
                </a:cxn>
                <a:cxn ang="0">
                  <a:pos x="8" y="466"/>
                </a:cxn>
                <a:cxn ang="0">
                  <a:pos x="21" y="429"/>
                </a:cxn>
                <a:cxn ang="0">
                  <a:pos x="35" y="392"/>
                </a:cxn>
                <a:cxn ang="0">
                  <a:pos x="55" y="357"/>
                </a:cxn>
                <a:cxn ang="0">
                  <a:pos x="77" y="322"/>
                </a:cxn>
                <a:cxn ang="0">
                  <a:pos x="103" y="290"/>
                </a:cxn>
                <a:cxn ang="0">
                  <a:pos x="132" y="259"/>
                </a:cxn>
                <a:cxn ang="0">
                  <a:pos x="165" y="229"/>
                </a:cxn>
                <a:cxn ang="0">
                  <a:pos x="211" y="192"/>
                </a:cxn>
                <a:cxn ang="0">
                  <a:pos x="259" y="162"/>
                </a:cxn>
                <a:cxn ang="0">
                  <a:pos x="309" y="135"/>
                </a:cxn>
                <a:cxn ang="0">
                  <a:pos x="363" y="114"/>
                </a:cxn>
                <a:cxn ang="0">
                  <a:pos x="418" y="97"/>
                </a:cxn>
                <a:cxn ang="0">
                  <a:pos x="476" y="86"/>
                </a:cxn>
                <a:cxn ang="0">
                  <a:pos x="536" y="78"/>
                </a:cxn>
                <a:cxn ang="0">
                  <a:pos x="599" y="76"/>
                </a:cxn>
                <a:cxn ang="0">
                  <a:pos x="648" y="77"/>
                </a:cxn>
                <a:cxn ang="0">
                  <a:pos x="671" y="78"/>
                </a:cxn>
                <a:cxn ang="0">
                  <a:pos x="696" y="81"/>
                </a:cxn>
                <a:cxn ang="0">
                  <a:pos x="743" y="89"/>
                </a:cxn>
                <a:cxn ang="0">
                  <a:pos x="788" y="100"/>
                </a:cxn>
                <a:cxn ang="0">
                  <a:pos x="809" y="106"/>
                </a:cxn>
                <a:cxn ang="0">
                  <a:pos x="831" y="113"/>
                </a:cxn>
                <a:cxn ang="0">
                  <a:pos x="852" y="120"/>
                </a:cxn>
                <a:cxn ang="0">
                  <a:pos x="874" y="130"/>
                </a:cxn>
                <a:cxn ang="0">
                  <a:pos x="916" y="150"/>
                </a:cxn>
                <a:cxn ang="0">
                  <a:pos x="935" y="161"/>
                </a:cxn>
                <a:cxn ang="0">
                  <a:pos x="956" y="173"/>
                </a:cxn>
                <a:cxn ang="0">
                  <a:pos x="944" y="76"/>
                </a:cxn>
                <a:cxn ang="0">
                  <a:pos x="903" y="58"/>
                </a:cxn>
                <a:cxn ang="0">
                  <a:pos x="863" y="42"/>
                </a:cxn>
                <a:cxn ang="0">
                  <a:pos x="821" y="29"/>
                </a:cxn>
                <a:cxn ang="0">
                  <a:pos x="779" y="19"/>
                </a:cxn>
                <a:cxn ang="0">
                  <a:pos x="735" y="10"/>
                </a:cxn>
                <a:cxn ang="0">
                  <a:pos x="691" y="4"/>
                </a:cxn>
                <a:cxn ang="0">
                  <a:pos x="644" y="1"/>
                </a:cxn>
                <a:cxn ang="0">
                  <a:pos x="599" y="0"/>
                </a:cxn>
                <a:cxn ang="0">
                  <a:pos x="526" y="2"/>
                </a:cxn>
                <a:cxn ang="0">
                  <a:pos x="459" y="11"/>
                </a:cxn>
                <a:cxn ang="0">
                  <a:pos x="425" y="16"/>
                </a:cxn>
                <a:cxn ang="0">
                  <a:pos x="393" y="24"/>
                </a:cxn>
                <a:cxn ang="0">
                  <a:pos x="330" y="44"/>
                </a:cxn>
                <a:cxn ang="0">
                  <a:pos x="270" y="69"/>
                </a:cxn>
                <a:cxn ang="0">
                  <a:pos x="212" y="99"/>
                </a:cxn>
                <a:cxn ang="0">
                  <a:pos x="157" y="135"/>
                </a:cxn>
                <a:cxn ang="0">
                  <a:pos x="130" y="155"/>
                </a:cxn>
                <a:cxn ang="0">
                  <a:pos x="105" y="177"/>
                </a:cxn>
              </a:cxnLst>
              <a:rect l="0" t="0" r="r" b="b"/>
              <a:pathLst>
                <a:path w="956" h="505">
                  <a:moveTo>
                    <a:pt x="105" y="177"/>
                  </a:moveTo>
                  <a:lnTo>
                    <a:pt x="55" y="225"/>
                  </a:lnTo>
                  <a:lnTo>
                    <a:pt x="32" y="249"/>
                  </a:lnTo>
                  <a:lnTo>
                    <a:pt x="12" y="276"/>
                  </a:lnTo>
                  <a:lnTo>
                    <a:pt x="2" y="390"/>
                  </a:lnTo>
                  <a:lnTo>
                    <a:pt x="0" y="505"/>
                  </a:lnTo>
                  <a:lnTo>
                    <a:pt x="8" y="466"/>
                  </a:lnTo>
                  <a:lnTo>
                    <a:pt x="21" y="429"/>
                  </a:lnTo>
                  <a:lnTo>
                    <a:pt x="35" y="392"/>
                  </a:lnTo>
                  <a:lnTo>
                    <a:pt x="55" y="357"/>
                  </a:lnTo>
                  <a:lnTo>
                    <a:pt x="77" y="322"/>
                  </a:lnTo>
                  <a:lnTo>
                    <a:pt x="103" y="290"/>
                  </a:lnTo>
                  <a:lnTo>
                    <a:pt x="132" y="259"/>
                  </a:lnTo>
                  <a:lnTo>
                    <a:pt x="165" y="229"/>
                  </a:lnTo>
                  <a:lnTo>
                    <a:pt x="211" y="192"/>
                  </a:lnTo>
                  <a:lnTo>
                    <a:pt x="259" y="162"/>
                  </a:lnTo>
                  <a:lnTo>
                    <a:pt x="309" y="135"/>
                  </a:lnTo>
                  <a:lnTo>
                    <a:pt x="363" y="114"/>
                  </a:lnTo>
                  <a:lnTo>
                    <a:pt x="418" y="97"/>
                  </a:lnTo>
                  <a:lnTo>
                    <a:pt x="476" y="86"/>
                  </a:lnTo>
                  <a:lnTo>
                    <a:pt x="536" y="78"/>
                  </a:lnTo>
                  <a:lnTo>
                    <a:pt x="599" y="76"/>
                  </a:lnTo>
                  <a:lnTo>
                    <a:pt x="648" y="77"/>
                  </a:lnTo>
                  <a:lnTo>
                    <a:pt x="671" y="78"/>
                  </a:lnTo>
                  <a:lnTo>
                    <a:pt x="696" y="81"/>
                  </a:lnTo>
                  <a:lnTo>
                    <a:pt x="743" y="89"/>
                  </a:lnTo>
                  <a:lnTo>
                    <a:pt x="788" y="100"/>
                  </a:lnTo>
                  <a:lnTo>
                    <a:pt x="809" y="106"/>
                  </a:lnTo>
                  <a:lnTo>
                    <a:pt x="831" y="113"/>
                  </a:lnTo>
                  <a:lnTo>
                    <a:pt x="852" y="120"/>
                  </a:lnTo>
                  <a:lnTo>
                    <a:pt x="874" y="130"/>
                  </a:lnTo>
                  <a:lnTo>
                    <a:pt x="916" y="150"/>
                  </a:lnTo>
                  <a:lnTo>
                    <a:pt x="935" y="161"/>
                  </a:lnTo>
                  <a:lnTo>
                    <a:pt x="956" y="173"/>
                  </a:lnTo>
                  <a:lnTo>
                    <a:pt x="944" y="76"/>
                  </a:lnTo>
                  <a:lnTo>
                    <a:pt x="903" y="58"/>
                  </a:lnTo>
                  <a:lnTo>
                    <a:pt x="863" y="42"/>
                  </a:lnTo>
                  <a:lnTo>
                    <a:pt x="821" y="29"/>
                  </a:lnTo>
                  <a:lnTo>
                    <a:pt x="779" y="19"/>
                  </a:lnTo>
                  <a:lnTo>
                    <a:pt x="735" y="10"/>
                  </a:lnTo>
                  <a:lnTo>
                    <a:pt x="691" y="4"/>
                  </a:lnTo>
                  <a:lnTo>
                    <a:pt x="644" y="1"/>
                  </a:lnTo>
                  <a:lnTo>
                    <a:pt x="599" y="0"/>
                  </a:lnTo>
                  <a:lnTo>
                    <a:pt x="526" y="2"/>
                  </a:lnTo>
                  <a:lnTo>
                    <a:pt x="459" y="11"/>
                  </a:lnTo>
                  <a:lnTo>
                    <a:pt x="425" y="16"/>
                  </a:lnTo>
                  <a:lnTo>
                    <a:pt x="393" y="24"/>
                  </a:lnTo>
                  <a:lnTo>
                    <a:pt x="330" y="44"/>
                  </a:lnTo>
                  <a:lnTo>
                    <a:pt x="270" y="69"/>
                  </a:lnTo>
                  <a:lnTo>
                    <a:pt x="212" y="99"/>
                  </a:lnTo>
                  <a:lnTo>
                    <a:pt x="157" y="135"/>
                  </a:lnTo>
                  <a:lnTo>
                    <a:pt x="130" y="155"/>
                  </a:lnTo>
                  <a:lnTo>
                    <a:pt x="105" y="177"/>
                  </a:lnTo>
                  <a:close/>
                </a:path>
              </a:pathLst>
            </a:custGeom>
            <a:solidFill>
              <a:srgbClr val="C7DDF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Freeform 272"/>
            <p:cNvSpPr/>
            <p:nvPr/>
          </p:nvSpPr>
          <p:spPr bwMode="auto">
            <a:xfrm>
              <a:off x="1695" y="1653"/>
              <a:ext cx="164" cy="49"/>
            </a:xfrm>
            <a:custGeom>
              <a:avLst/>
              <a:gdLst/>
              <a:ahLst/>
              <a:cxnLst>
                <a:cxn ang="0">
                  <a:pos x="16" y="104"/>
                </a:cxn>
                <a:cxn ang="0">
                  <a:pos x="0" y="199"/>
                </a:cxn>
                <a:cxn ang="0">
                  <a:pos x="59" y="169"/>
                </a:cxn>
                <a:cxn ang="0">
                  <a:pos x="122" y="144"/>
                </a:cxn>
                <a:cxn ang="0">
                  <a:pos x="184" y="122"/>
                </a:cxn>
                <a:cxn ang="0">
                  <a:pos x="251" y="105"/>
                </a:cxn>
                <a:cxn ang="0">
                  <a:pos x="317" y="90"/>
                </a:cxn>
                <a:cxn ang="0">
                  <a:pos x="387" y="82"/>
                </a:cxn>
                <a:cxn ang="0">
                  <a:pos x="458" y="75"/>
                </a:cxn>
                <a:cxn ang="0">
                  <a:pos x="533" y="74"/>
                </a:cxn>
                <a:cxn ang="0">
                  <a:pos x="570" y="74"/>
                </a:cxn>
                <a:cxn ang="0">
                  <a:pos x="608" y="76"/>
                </a:cxn>
                <a:cxn ang="0">
                  <a:pos x="643" y="78"/>
                </a:cxn>
                <a:cxn ang="0">
                  <a:pos x="680" y="83"/>
                </a:cxn>
                <a:cxn ang="0">
                  <a:pos x="751" y="93"/>
                </a:cxn>
                <a:cxn ang="0">
                  <a:pos x="786" y="100"/>
                </a:cxn>
                <a:cxn ang="0">
                  <a:pos x="821" y="108"/>
                </a:cxn>
                <a:cxn ang="0">
                  <a:pos x="807" y="26"/>
                </a:cxn>
                <a:cxn ang="0">
                  <a:pos x="740" y="14"/>
                </a:cxn>
                <a:cxn ang="0">
                  <a:pos x="673" y="7"/>
                </a:cxn>
                <a:cxn ang="0">
                  <a:pos x="603" y="1"/>
                </a:cxn>
                <a:cxn ang="0">
                  <a:pos x="533" y="0"/>
                </a:cxn>
                <a:cxn ang="0">
                  <a:pos x="462" y="1"/>
                </a:cxn>
                <a:cxn ang="0">
                  <a:pos x="393" y="7"/>
                </a:cxn>
                <a:cxn ang="0">
                  <a:pos x="325" y="14"/>
                </a:cxn>
                <a:cxn ang="0">
                  <a:pos x="262" y="26"/>
                </a:cxn>
                <a:cxn ang="0">
                  <a:pos x="196" y="39"/>
                </a:cxn>
                <a:cxn ang="0">
                  <a:pos x="135" y="57"/>
                </a:cxn>
                <a:cxn ang="0">
                  <a:pos x="74" y="78"/>
                </a:cxn>
                <a:cxn ang="0">
                  <a:pos x="16" y="104"/>
                </a:cxn>
              </a:cxnLst>
              <a:rect l="0" t="0" r="r" b="b"/>
              <a:pathLst>
                <a:path w="821" h="199">
                  <a:moveTo>
                    <a:pt x="16" y="104"/>
                  </a:moveTo>
                  <a:lnTo>
                    <a:pt x="0" y="199"/>
                  </a:lnTo>
                  <a:lnTo>
                    <a:pt x="59" y="169"/>
                  </a:lnTo>
                  <a:lnTo>
                    <a:pt x="122" y="144"/>
                  </a:lnTo>
                  <a:lnTo>
                    <a:pt x="184" y="122"/>
                  </a:lnTo>
                  <a:lnTo>
                    <a:pt x="251" y="105"/>
                  </a:lnTo>
                  <a:lnTo>
                    <a:pt x="317" y="90"/>
                  </a:lnTo>
                  <a:lnTo>
                    <a:pt x="387" y="82"/>
                  </a:lnTo>
                  <a:lnTo>
                    <a:pt x="458" y="75"/>
                  </a:lnTo>
                  <a:lnTo>
                    <a:pt x="533" y="74"/>
                  </a:lnTo>
                  <a:lnTo>
                    <a:pt x="570" y="74"/>
                  </a:lnTo>
                  <a:lnTo>
                    <a:pt x="608" y="76"/>
                  </a:lnTo>
                  <a:lnTo>
                    <a:pt x="643" y="78"/>
                  </a:lnTo>
                  <a:lnTo>
                    <a:pt x="680" y="83"/>
                  </a:lnTo>
                  <a:lnTo>
                    <a:pt x="751" y="93"/>
                  </a:lnTo>
                  <a:lnTo>
                    <a:pt x="786" y="100"/>
                  </a:lnTo>
                  <a:lnTo>
                    <a:pt x="821" y="108"/>
                  </a:lnTo>
                  <a:lnTo>
                    <a:pt x="807" y="26"/>
                  </a:lnTo>
                  <a:lnTo>
                    <a:pt x="740" y="14"/>
                  </a:lnTo>
                  <a:lnTo>
                    <a:pt x="673" y="7"/>
                  </a:lnTo>
                  <a:lnTo>
                    <a:pt x="603" y="1"/>
                  </a:lnTo>
                  <a:lnTo>
                    <a:pt x="533" y="0"/>
                  </a:lnTo>
                  <a:lnTo>
                    <a:pt x="462" y="1"/>
                  </a:lnTo>
                  <a:lnTo>
                    <a:pt x="393" y="7"/>
                  </a:lnTo>
                  <a:lnTo>
                    <a:pt x="325" y="14"/>
                  </a:lnTo>
                  <a:lnTo>
                    <a:pt x="262" y="26"/>
                  </a:lnTo>
                  <a:lnTo>
                    <a:pt x="196" y="39"/>
                  </a:lnTo>
                  <a:lnTo>
                    <a:pt x="135" y="57"/>
                  </a:lnTo>
                  <a:lnTo>
                    <a:pt x="74" y="78"/>
                  </a:lnTo>
                  <a:lnTo>
                    <a:pt x="16" y="104"/>
                  </a:lnTo>
                  <a:close/>
                </a:path>
              </a:pathLst>
            </a:custGeom>
            <a:solidFill>
              <a:srgbClr val="9FC5E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Freeform 273"/>
            <p:cNvSpPr/>
            <p:nvPr/>
          </p:nvSpPr>
          <p:spPr bwMode="auto">
            <a:xfrm>
              <a:off x="1681" y="1765"/>
              <a:ext cx="198" cy="263"/>
            </a:xfrm>
            <a:custGeom>
              <a:avLst/>
              <a:gdLst/>
              <a:ahLst/>
              <a:cxnLst>
                <a:cxn ang="0">
                  <a:pos x="0" y="606"/>
                </a:cxn>
                <a:cxn ang="0">
                  <a:pos x="19" y="685"/>
                </a:cxn>
                <a:cxn ang="0">
                  <a:pos x="77" y="797"/>
                </a:cxn>
                <a:cxn ang="0">
                  <a:pos x="135" y="866"/>
                </a:cxn>
                <a:cxn ang="0">
                  <a:pos x="216" y="933"/>
                </a:cxn>
                <a:cxn ang="0">
                  <a:pos x="341" y="1002"/>
                </a:cxn>
                <a:cxn ang="0">
                  <a:pos x="423" y="1028"/>
                </a:cxn>
                <a:cxn ang="0">
                  <a:pos x="572" y="1050"/>
                </a:cxn>
                <a:cxn ang="0">
                  <a:pos x="630" y="1050"/>
                </a:cxn>
                <a:cxn ang="0">
                  <a:pos x="757" y="1034"/>
                </a:cxn>
                <a:cxn ang="0">
                  <a:pos x="875" y="997"/>
                </a:cxn>
                <a:cxn ang="0">
                  <a:pos x="899" y="987"/>
                </a:cxn>
                <a:cxn ang="0">
                  <a:pos x="919" y="976"/>
                </a:cxn>
                <a:cxn ang="0">
                  <a:pos x="989" y="831"/>
                </a:cxn>
                <a:cxn ang="0">
                  <a:pos x="954" y="858"/>
                </a:cxn>
                <a:cxn ang="0">
                  <a:pos x="870" y="912"/>
                </a:cxn>
                <a:cxn ang="0">
                  <a:pos x="850" y="924"/>
                </a:cxn>
                <a:cxn ang="0">
                  <a:pos x="826" y="933"/>
                </a:cxn>
                <a:cxn ang="0">
                  <a:pos x="767" y="953"/>
                </a:cxn>
                <a:cxn ang="0">
                  <a:pos x="700" y="968"/>
                </a:cxn>
                <a:cxn ang="0">
                  <a:pos x="681" y="971"/>
                </a:cxn>
                <a:cxn ang="0">
                  <a:pos x="616" y="976"/>
                </a:cxn>
                <a:cxn ang="0">
                  <a:pos x="500" y="968"/>
                </a:cxn>
                <a:cxn ang="0">
                  <a:pos x="357" y="924"/>
                </a:cxn>
                <a:cxn ang="0">
                  <a:pos x="234" y="844"/>
                </a:cxn>
                <a:cxn ang="0">
                  <a:pos x="166" y="773"/>
                </a:cxn>
                <a:cxn ang="0">
                  <a:pos x="118" y="698"/>
                </a:cxn>
                <a:cxn ang="0">
                  <a:pos x="88" y="615"/>
                </a:cxn>
                <a:cxn ang="0">
                  <a:pos x="80" y="526"/>
                </a:cxn>
                <a:cxn ang="0">
                  <a:pos x="100" y="392"/>
                </a:cxn>
                <a:cxn ang="0">
                  <a:pos x="166" y="276"/>
                </a:cxn>
                <a:cxn ang="0">
                  <a:pos x="272" y="175"/>
                </a:cxn>
                <a:cxn ang="0">
                  <a:pos x="403" y="108"/>
                </a:cxn>
                <a:cxn ang="0">
                  <a:pos x="550" y="76"/>
                </a:cxn>
                <a:cxn ang="0">
                  <a:pos x="680" y="78"/>
                </a:cxn>
                <a:cxn ang="0">
                  <a:pos x="778" y="98"/>
                </a:cxn>
                <a:cxn ang="0">
                  <a:pos x="868" y="134"/>
                </a:cxn>
                <a:cxn ang="0">
                  <a:pos x="951" y="188"/>
                </a:cxn>
                <a:cxn ang="0">
                  <a:pos x="940" y="85"/>
                </a:cxn>
                <a:cxn ang="0">
                  <a:pos x="857" y="44"/>
                </a:cxn>
                <a:cxn ang="0">
                  <a:pos x="793" y="24"/>
                </a:cxn>
                <a:cxn ang="0">
                  <a:pos x="676" y="2"/>
                </a:cxn>
                <a:cxn ang="0">
                  <a:pos x="541" y="2"/>
                </a:cxn>
                <a:cxn ang="0">
                  <a:pos x="368" y="38"/>
                </a:cxn>
                <a:cxn ang="0">
                  <a:pos x="216" y="116"/>
                </a:cxn>
                <a:cxn ang="0">
                  <a:pos x="108" y="214"/>
                </a:cxn>
                <a:cxn ang="0">
                  <a:pos x="40" y="316"/>
                </a:cxn>
                <a:cxn ang="0">
                  <a:pos x="5" y="429"/>
                </a:cxn>
              </a:cxnLst>
              <a:rect l="0" t="0" r="r" b="b"/>
              <a:pathLst>
                <a:path w="989" h="1051">
                  <a:moveTo>
                    <a:pt x="5" y="429"/>
                  </a:moveTo>
                  <a:lnTo>
                    <a:pt x="1" y="516"/>
                  </a:lnTo>
                  <a:lnTo>
                    <a:pt x="0" y="606"/>
                  </a:lnTo>
                  <a:lnTo>
                    <a:pt x="7" y="646"/>
                  </a:lnTo>
                  <a:lnTo>
                    <a:pt x="12" y="665"/>
                  </a:lnTo>
                  <a:lnTo>
                    <a:pt x="19" y="685"/>
                  </a:lnTo>
                  <a:lnTo>
                    <a:pt x="34" y="723"/>
                  </a:lnTo>
                  <a:lnTo>
                    <a:pt x="55" y="761"/>
                  </a:lnTo>
                  <a:lnTo>
                    <a:pt x="77" y="797"/>
                  </a:lnTo>
                  <a:lnTo>
                    <a:pt x="89" y="814"/>
                  </a:lnTo>
                  <a:lnTo>
                    <a:pt x="104" y="832"/>
                  </a:lnTo>
                  <a:lnTo>
                    <a:pt x="135" y="866"/>
                  </a:lnTo>
                  <a:lnTo>
                    <a:pt x="170" y="899"/>
                  </a:lnTo>
                  <a:lnTo>
                    <a:pt x="193" y="916"/>
                  </a:lnTo>
                  <a:lnTo>
                    <a:pt x="216" y="933"/>
                  </a:lnTo>
                  <a:lnTo>
                    <a:pt x="264" y="965"/>
                  </a:lnTo>
                  <a:lnTo>
                    <a:pt x="314" y="990"/>
                  </a:lnTo>
                  <a:lnTo>
                    <a:pt x="341" y="1002"/>
                  </a:lnTo>
                  <a:lnTo>
                    <a:pt x="368" y="1013"/>
                  </a:lnTo>
                  <a:lnTo>
                    <a:pt x="395" y="1021"/>
                  </a:lnTo>
                  <a:lnTo>
                    <a:pt x="423" y="1028"/>
                  </a:lnTo>
                  <a:lnTo>
                    <a:pt x="481" y="1041"/>
                  </a:lnTo>
                  <a:lnTo>
                    <a:pt x="541" y="1047"/>
                  </a:lnTo>
                  <a:lnTo>
                    <a:pt x="572" y="1050"/>
                  </a:lnTo>
                  <a:lnTo>
                    <a:pt x="604" y="1051"/>
                  </a:lnTo>
                  <a:lnTo>
                    <a:pt x="616" y="1050"/>
                  </a:lnTo>
                  <a:lnTo>
                    <a:pt x="630" y="1050"/>
                  </a:lnTo>
                  <a:lnTo>
                    <a:pt x="657" y="1048"/>
                  </a:lnTo>
                  <a:lnTo>
                    <a:pt x="708" y="1043"/>
                  </a:lnTo>
                  <a:lnTo>
                    <a:pt x="757" y="1034"/>
                  </a:lnTo>
                  <a:lnTo>
                    <a:pt x="807" y="1022"/>
                  </a:lnTo>
                  <a:lnTo>
                    <a:pt x="853" y="1006"/>
                  </a:lnTo>
                  <a:lnTo>
                    <a:pt x="875" y="997"/>
                  </a:lnTo>
                  <a:lnTo>
                    <a:pt x="880" y="994"/>
                  </a:lnTo>
                  <a:lnTo>
                    <a:pt x="886" y="991"/>
                  </a:lnTo>
                  <a:lnTo>
                    <a:pt x="899" y="987"/>
                  </a:lnTo>
                  <a:lnTo>
                    <a:pt x="908" y="981"/>
                  </a:lnTo>
                  <a:lnTo>
                    <a:pt x="913" y="978"/>
                  </a:lnTo>
                  <a:lnTo>
                    <a:pt x="919" y="976"/>
                  </a:lnTo>
                  <a:lnTo>
                    <a:pt x="942" y="964"/>
                  </a:lnTo>
                  <a:lnTo>
                    <a:pt x="983" y="939"/>
                  </a:lnTo>
                  <a:lnTo>
                    <a:pt x="989" y="831"/>
                  </a:lnTo>
                  <a:lnTo>
                    <a:pt x="981" y="837"/>
                  </a:lnTo>
                  <a:lnTo>
                    <a:pt x="975" y="844"/>
                  </a:lnTo>
                  <a:lnTo>
                    <a:pt x="954" y="858"/>
                  </a:lnTo>
                  <a:lnTo>
                    <a:pt x="934" y="873"/>
                  </a:lnTo>
                  <a:lnTo>
                    <a:pt x="892" y="901"/>
                  </a:lnTo>
                  <a:lnTo>
                    <a:pt x="870" y="912"/>
                  </a:lnTo>
                  <a:lnTo>
                    <a:pt x="864" y="914"/>
                  </a:lnTo>
                  <a:lnTo>
                    <a:pt x="859" y="918"/>
                  </a:lnTo>
                  <a:lnTo>
                    <a:pt x="850" y="924"/>
                  </a:lnTo>
                  <a:lnTo>
                    <a:pt x="837" y="928"/>
                  </a:lnTo>
                  <a:lnTo>
                    <a:pt x="831" y="930"/>
                  </a:lnTo>
                  <a:lnTo>
                    <a:pt x="826" y="933"/>
                  </a:lnTo>
                  <a:lnTo>
                    <a:pt x="804" y="943"/>
                  </a:lnTo>
                  <a:lnTo>
                    <a:pt x="780" y="950"/>
                  </a:lnTo>
                  <a:lnTo>
                    <a:pt x="767" y="953"/>
                  </a:lnTo>
                  <a:lnTo>
                    <a:pt x="756" y="958"/>
                  </a:lnTo>
                  <a:lnTo>
                    <a:pt x="707" y="968"/>
                  </a:lnTo>
                  <a:lnTo>
                    <a:pt x="700" y="968"/>
                  </a:lnTo>
                  <a:lnTo>
                    <a:pt x="696" y="968"/>
                  </a:lnTo>
                  <a:lnTo>
                    <a:pt x="694" y="969"/>
                  </a:lnTo>
                  <a:lnTo>
                    <a:pt x="681" y="971"/>
                  </a:lnTo>
                  <a:lnTo>
                    <a:pt x="657" y="975"/>
                  </a:lnTo>
                  <a:lnTo>
                    <a:pt x="630" y="976"/>
                  </a:lnTo>
                  <a:lnTo>
                    <a:pt x="616" y="976"/>
                  </a:lnTo>
                  <a:lnTo>
                    <a:pt x="604" y="977"/>
                  </a:lnTo>
                  <a:lnTo>
                    <a:pt x="550" y="975"/>
                  </a:lnTo>
                  <a:lnTo>
                    <a:pt x="500" y="968"/>
                  </a:lnTo>
                  <a:lnTo>
                    <a:pt x="449" y="958"/>
                  </a:lnTo>
                  <a:lnTo>
                    <a:pt x="403" y="943"/>
                  </a:lnTo>
                  <a:lnTo>
                    <a:pt x="357" y="924"/>
                  </a:lnTo>
                  <a:lnTo>
                    <a:pt x="314" y="901"/>
                  </a:lnTo>
                  <a:lnTo>
                    <a:pt x="272" y="873"/>
                  </a:lnTo>
                  <a:lnTo>
                    <a:pt x="234" y="844"/>
                  </a:lnTo>
                  <a:lnTo>
                    <a:pt x="215" y="826"/>
                  </a:lnTo>
                  <a:lnTo>
                    <a:pt x="198" y="809"/>
                  </a:lnTo>
                  <a:lnTo>
                    <a:pt x="166" y="773"/>
                  </a:lnTo>
                  <a:lnTo>
                    <a:pt x="151" y="754"/>
                  </a:lnTo>
                  <a:lnTo>
                    <a:pt x="139" y="736"/>
                  </a:lnTo>
                  <a:lnTo>
                    <a:pt x="118" y="698"/>
                  </a:lnTo>
                  <a:lnTo>
                    <a:pt x="108" y="677"/>
                  </a:lnTo>
                  <a:lnTo>
                    <a:pt x="100" y="657"/>
                  </a:lnTo>
                  <a:lnTo>
                    <a:pt x="88" y="615"/>
                  </a:lnTo>
                  <a:lnTo>
                    <a:pt x="83" y="592"/>
                  </a:lnTo>
                  <a:lnTo>
                    <a:pt x="81" y="571"/>
                  </a:lnTo>
                  <a:lnTo>
                    <a:pt x="80" y="526"/>
                  </a:lnTo>
                  <a:lnTo>
                    <a:pt x="81" y="478"/>
                  </a:lnTo>
                  <a:lnTo>
                    <a:pt x="88" y="435"/>
                  </a:lnTo>
                  <a:lnTo>
                    <a:pt x="100" y="392"/>
                  </a:lnTo>
                  <a:lnTo>
                    <a:pt x="118" y="352"/>
                  </a:lnTo>
                  <a:lnTo>
                    <a:pt x="139" y="313"/>
                  </a:lnTo>
                  <a:lnTo>
                    <a:pt x="166" y="276"/>
                  </a:lnTo>
                  <a:lnTo>
                    <a:pt x="198" y="240"/>
                  </a:lnTo>
                  <a:lnTo>
                    <a:pt x="234" y="207"/>
                  </a:lnTo>
                  <a:lnTo>
                    <a:pt x="272" y="175"/>
                  </a:lnTo>
                  <a:lnTo>
                    <a:pt x="314" y="148"/>
                  </a:lnTo>
                  <a:lnTo>
                    <a:pt x="357" y="125"/>
                  </a:lnTo>
                  <a:lnTo>
                    <a:pt x="403" y="108"/>
                  </a:lnTo>
                  <a:lnTo>
                    <a:pt x="449" y="93"/>
                  </a:lnTo>
                  <a:lnTo>
                    <a:pt x="500" y="82"/>
                  </a:lnTo>
                  <a:lnTo>
                    <a:pt x="550" y="76"/>
                  </a:lnTo>
                  <a:lnTo>
                    <a:pt x="604" y="75"/>
                  </a:lnTo>
                  <a:lnTo>
                    <a:pt x="655" y="76"/>
                  </a:lnTo>
                  <a:lnTo>
                    <a:pt x="680" y="78"/>
                  </a:lnTo>
                  <a:lnTo>
                    <a:pt x="706" y="82"/>
                  </a:lnTo>
                  <a:lnTo>
                    <a:pt x="755" y="92"/>
                  </a:lnTo>
                  <a:lnTo>
                    <a:pt x="778" y="98"/>
                  </a:lnTo>
                  <a:lnTo>
                    <a:pt x="803" y="107"/>
                  </a:lnTo>
                  <a:lnTo>
                    <a:pt x="847" y="124"/>
                  </a:lnTo>
                  <a:lnTo>
                    <a:pt x="868" y="134"/>
                  </a:lnTo>
                  <a:lnTo>
                    <a:pt x="890" y="147"/>
                  </a:lnTo>
                  <a:lnTo>
                    <a:pt x="932" y="173"/>
                  </a:lnTo>
                  <a:lnTo>
                    <a:pt x="951" y="188"/>
                  </a:lnTo>
                  <a:lnTo>
                    <a:pt x="972" y="205"/>
                  </a:lnTo>
                  <a:lnTo>
                    <a:pt x="961" y="97"/>
                  </a:lnTo>
                  <a:lnTo>
                    <a:pt x="940" y="85"/>
                  </a:lnTo>
                  <a:lnTo>
                    <a:pt x="921" y="74"/>
                  </a:lnTo>
                  <a:lnTo>
                    <a:pt x="879" y="54"/>
                  </a:lnTo>
                  <a:lnTo>
                    <a:pt x="857" y="44"/>
                  </a:lnTo>
                  <a:lnTo>
                    <a:pt x="836" y="37"/>
                  </a:lnTo>
                  <a:lnTo>
                    <a:pt x="814" y="30"/>
                  </a:lnTo>
                  <a:lnTo>
                    <a:pt x="793" y="24"/>
                  </a:lnTo>
                  <a:lnTo>
                    <a:pt x="748" y="13"/>
                  </a:lnTo>
                  <a:lnTo>
                    <a:pt x="701" y="5"/>
                  </a:lnTo>
                  <a:lnTo>
                    <a:pt x="676" y="2"/>
                  </a:lnTo>
                  <a:lnTo>
                    <a:pt x="653" y="1"/>
                  </a:lnTo>
                  <a:lnTo>
                    <a:pt x="604" y="0"/>
                  </a:lnTo>
                  <a:lnTo>
                    <a:pt x="541" y="2"/>
                  </a:lnTo>
                  <a:lnTo>
                    <a:pt x="481" y="10"/>
                  </a:lnTo>
                  <a:lnTo>
                    <a:pt x="423" y="21"/>
                  </a:lnTo>
                  <a:lnTo>
                    <a:pt x="368" y="38"/>
                  </a:lnTo>
                  <a:lnTo>
                    <a:pt x="314" y="59"/>
                  </a:lnTo>
                  <a:lnTo>
                    <a:pt x="264" y="86"/>
                  </a:lnTo>
                  <a:lnTo>
                    <a:pt x="216" y="116"/>
                  </a:lnTo>
                  <a:lnTo>
                    <a:pt x="170" y="153"/>
                  </a:lnTo>
                  <a:lnTo>
                    <a:pt x="137" y="183"/>
                  </a:lnTo>
                  <a:lnTo>
                    <a:pt x="108" y="214"/>
                  </a:lnTo>
                  <a:lnTo>
                    <a:pt x="82" y="246"/>
                  </a:lnTo>
                  <a:lnTo>
                    <a:pt x="60" y="281"/>
                  </a:lnTo>
                  <a:lnTo>
                    <a:pt x="40" y="316"/>
                  </a:lnTo>
                  <a:lnTo>
                    <a:pt x="26" y="353"/>
                  </a:lnTo>
                  <a:lnTo>
                    <a:pt x="13" y="390"/>
                  </a:lnTo>
                  <a:lnTo>
                    <a:pt x="5" y="429"/>
                  </a:lnTo>
                  <a:close/>
                </a:path>
              </a:pathLst>
            </a:custGeom>
            <a:solidFill>
              <a:srgbClr val="CFE2F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Freeform 274"/>
            <p:cNvSpPr/>
            <p:nvPr/>
          </p:nvSpPr>
          <p:spPr bwMode="auto">
            <a:xfrm>
              <a:off x="1683" y="2008"/>
              <a:ext cx="192" cy="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56"/>
                </a:cxn>
                <a:cxn ang="0">
                  <a:pos x="11" y="114"/>
                </a:cxn>
                <a:cxn ang="0">
                  <a:pos x="41" y="137"/>
                </a:cxn>
                <a:cxn ang="0">
                  <a:pos x="73" y="158"/>
                </a:cxn>
                <a:cxn ang="0">
                  <a:pos x="105" y="178"/>
                </a:cxn>
                <a:cxn ang="0">
                  <a:pos x="138" y="197"/>
                </a:cxn>
                <a:cxn ang="0">
                  <a:pos x="171" y="214"/>
                </a:cxn>
                <a:cxn ang="0">
                  <a:pos x="205" y="230"/>
                </a:cxn>
                <a:cxn ang="0">
                  <a:pos x="240" y="243"/>
                </a:cxn>
                <a:cxn ang="0">
                  <a:pos x="277" y="257"/>
                </a:cxn>
                <a:cxn ang="0">
                  <a:pos x="312" y="268"/>
                </a:cxn>
                <a:cxn ang="0">
                  <a:pos x="350" y="277"/>
                </a:cxn>
                <a:cxn ang="0">
                  <a:pos x="428" y="292"/>
                </a:cxn>
                <a:cxn ang="0">
                  <a:pos x="467" y="297"/>
                </a:cxn>
                <a:cxn ang="0">
                  <a:pos x="507" y="301"/>
                </a:cxn>
                <a:cxn ang="0">
                  <a:pos x="548" y="303"/>
                </a:cxn>
                <a:cxn ang="0">
                  <a:pos x="591" y="304"/>
                </a:cxn>
                <a:cxn ang="0">
                  <a:pos x="638" y="303"/>
                </a:cxn>
                <a:cxn ang="0">
                  <a:pos x="684" y="300"/>
                </a:cxn>
                <a:cxn ang="0">
                  <a:pos x="706" y="297"/>
                </a:cxn>
                <a:cxn ang="0">
                  <a:pos x="730" y="295"/>
                </a:cxn>
                <a:cxn ang="0">
                  <a:pos x="775" y="289"/>
                </a:cxn>
                <a:cxn ang="0">
                  <a:pos x="785" y="285"/>
                </a:cxn>
                <a:cxn ang="0">
                  <a:pos x="796" y="283"/>
                </a:cxn>
                <a:cxn ang="0">
                  <a:pos x="818" y="279"/>
                </a:cxn>
                <a:cxn ang="0">
                  <a:pos x="862" y="269"/>
                </a:cxn>
                <a:cxn ang="0">
                  <a:pos x="904" y="256"/>
                </a:cxn>
                <a:cxn ang="0">
                  <a:pos x="914" y="252"/>
                </a:cxn>
                <a:cxn ang="0">
                  <a:pos x="919" y="250"/>
                </a:cxn>
                <a:cxn ang="0">
                  <a:pos x="921" y="249"/>
                </a:cxn>
                <a:cxn ang="0">
                  <a:pos x="925" y="249"/>
                </a:cxn>
                <a:cxn ang="0">
                  <a:pos x="947" y="242"/>
                </a:cxn>
                <a:cxn ang="0">
                  <a:pos x="956" y="156"/>
                </a:cxn>
                <a:cxn ang="0">
                  <a:pos x="934" y="163"/>
                </a:cxn>
                <a:cxn ang="0">
                  <a:pos x="913" y="171"/>
                </a:cxn>
                <a:cxn ang="0">
                  <a:pos x="891" y="179"/>
                </a:cxn>
                <a:cxn ang="0">
                  <a:pos x="870" y="187"/>
                </a:cxn>
                <a:cxn ang="0">
                  <a:pos x="825" y="199"/>
                </a:cxn>
                <a:cxn ang="0">
                  <a:pos x="781" y="211"/>
                </a:cxn>
                <a:cxn ang="0">
                  <a:pos x="735" y="218"/>
                </a:cxn>
                <a:cxn ang="0">
                  <a:pos x="688" y="224"/>
                </a:cxn>
                <a:cxn ang="0">
                  <a:pos x="639" y="227"/>
                </a:cxn>
                <a:cxn ang="0">
                  <a:pos x="614" y="228"/>
                </a:cxn>
                <a:cxn ang="0">
                  <a:pos x="602" y="228"/>
                </a:cxn>
                <a:cxn ang="0">
                  <a:pos x="596" y="228"/>
                </a:cxn>
                <a:cxn ang="0">
                  <a:pos x="591" y="230"/>
                </a:cxn>
                <a:cxn ang="0">
                  <a:pos x="550" y="228"/>
                </a:cxn>
                <a:cxn ang="0">
                  <a:pos x="511" y="226"/>
                </a:cxn>
                <a:cxn ang="0">
                  <a:pos x="472" y="222"/>
                </a:cxn>
                <a:cxn ang="0">
                  <a:pos x="434" y="217"/>
                </a:cxn>
                <a:cxn ang="0">
                  <a:pos x="396" y="209"/>
                </a:cxn>
                <a:cxn ang="0">
                  <a:pos x="359" y="201"/>
                </a:cxn>
                <a:cxn ang="0">
                  <a:pos x="289" y="180"/>
                </a:cxn>
                <a:cxn ang="0">
                  <a:pos x="253" y="166"/>
                </a:cxn>
                <a:cxn ang="0">
                  <a:pos x="220" y="151"/>
                </a:cxn>
                <a:cxn ang="0">
                  <a:pos x="155" y="118"/>
                </a:cxn>
                <a:cxn ang="0">
                  <a:pos x="92" y="78"/>
                </a:cxn>
                <a:cxn ang="0">
                  <a:pos x="63" y="55"/>
                </a:cxn>
                <a:cxn ang="0">
                  <a:pos x="35" y="32"/>
                </a:cxn>
                <a:cxn ang="0">
                  <a:pos x="0" y="0"/>
                </a:cxn>
              </a:cxnLst>
              <a:rect l="0" t="0" r="r" b="b"/>
              <a:pathLst>
                <a:path w="956" h="304">
                  <a:moveTo>
                    <a:pt x="0" y="0"/>
                  </a:moveTo>
                  <a:lnTo>
                    <a:pt x="4" y="56"/>
                  </a:lnTo>
                  <a:lnTo>
                    <a:pt x="11" y="114"/>
                  </a:lnTo>
                  <a:lnTo>
                    <a:pt x="41" y="137"/>
                  </a:lnTo>
                  <a:lnTo>
                    <a:pt x="73" y="158"/>
                  </a:lnTo>
                  <a:lnTo>
                    <a:pt x="105" y="178"/>
                  </a:lnTo>
                  <a:lnTo>
                    <a:pt x="138" y="197"/>
                  </a:lnTo>
                  <a:lnTo>
                    <a:pt x="171" y="214"/>
                  </a:lnTo>
                  <a:lnTo>
                    <a:pt x="205" y="230"/>
                  </a:lnTo>
                  <a:lnTo>
                    <a:pt x="240" y="243"/>
                  </a:lnTo>
                  <a:lnTo>
                    <a:pt x="277" y="257"/>
                  </a:lnTo>
                  <a:lnTo>
                    <a:pt x="312" y="268"/>
                  </a:lnTo>
                  <a:lnTo>
                    <a:pt x="350" y="277"/>
                  </a:lnTo>
                  <a:lnTo>
                    <a:pt x="428" y="292"/>
                  </a:lnTo>
                  <a:lnTo>
                    <a:pt x="467" y="297"/>
                  </a:lnTo>
                  <a:lnTo>
                    <a:pt x="507" y="301"/>
                  </a:lnTo>
                  <a:lnTo>
                    <a:pt x="548" y="303"/>
                  </a:lnTo>
                  <a:lnTo>
                    <a:pt x="591" y="304"/>
                  </a:lnTo>
                  <a:lnTo>
                    <a:pt x="638" y="303"/>
                  </a:lnTo>
                  <a:lnTo>
                    <a:pt x="684" y="300"/>
                  </a:lnTo>
                  <a:lnTo>
                    <a:pt x="706" y="297"/>
                  </a:lnTo>
                  <a:lnTo>
                    <a:pt x="730" y="295"/>
                  </a:lnTo>
                  <a:lnTo>
                    <a:pt x="775" y="289"/>
                  </a:lnTo>
                  <a:lnTo>
                    <a:pt x="785" y="285"/>
                  </a:lnTo>
                  <a:lnTo>
                    <a:pt x="796" y="283"/>
                  </a:lnTo>
                  <a:lnTo>
                    <a:pt x="818" y="279"/>
                  </a:lnTo>
                  <a:lnTo>
                    <a:pt x="862" y="269"/>
                  </a:lnTo>
                  <a:lnTo>
                    <a:pt x="904" y="256"/>
                  </a:lnTo>
                  <a:lnTo>
                    <a:pt x="914" y="252"/>
                  </a:lnTo>
                  <a:lnTo>
                    <a:pt x="919" y="250"/>
                  </a:lnTo>
                  <a:lnTo>
                    <a:pt x="921" y="249"/>
                  </a:lnTo>
                  <a:lnTo>
                    <a:pt x="925" y="249"/>
                  </a:lnTo>
                  <a:lnTo>
                    <a:pt x="947" y="242"/>
                  </a:lnTo>
                  <a:lnTo>
                    <a:pt x="956" y="156"/>
                  </a:lnTo>
                  <a:lnTo>
                    <a:pt x="934" y="163"/>
                  </a:lnTo>
                  <a:lnTo>
                    <a:pt x="913" y="171"/>
                  </a:lnTo>
                  <a:lnTo>
                    <a:pt x="891" y="179"/>
                  </a:lnTo>
                  <a:lnTo>
                    <a:pt x="870" y="187"/>
                  </a:lnTo>
                  <a:lnTo>
                    <a:pt x="825" y="199"/>
                  </a:lnTo>
                  <a:lnTo>
                    <a:pt x="781" y="211"/>
                  </a:lnTo>
                  <a:lnTo>
                    <a:pt x="735" y="218"/>
                  </a:lnTo>
                  <a:lnTo>
                    <a:pt x="688" y="224"/>
                  </a:lnTo>
                  <a:lnTo>
                    <a:pt x="639" y="227"/>
                  </a:lnTo>
                  <a:lnTo>
                    <a:pt x="614" y="228"/>
                  </a:lnTo>
                  <a:lnTo>
                    <a:pt x="602" y="228"/>
                  </a:lnTo>
                  <a:lnTo>
                    <a:pt x="596" y="228"/>
                  </a:lnTo>
                  <a:lnTo>
                    <a:pt x="591" y="230"/>
                  </a:lnTo>
                  <a:lnTo>
                    <a:pt x="550" y="228"/>
                  </a:lnTo>
                  <a:lnTo>
                    <a:pt x="511" y="226"/>
                  </a:lnTo>
                  <a:lnTo>
                    <a:pt x="472" y="222"/>
                  </a:lnTo>
                  <a:lnTo>
                    <a:pt x="434" y="217"/>
                  </a:lnTo>
                  <a:lnTo>
                    <a:pt x="396" y="209"/>
                  </a:lnTo>
                  <a:lnTo>
                    <a:pt x="359" y="201"/>
                  </a:lnTo>
                  <a:lnTo>
                    <a:pt x="289" y="180"/>
                  </a:lnTo>
                  <a:lnTo>
                    <a:pt x="253" y="166"/>
                  </a:lnTo>
                  <a:lnTo>
                    <a:pt x="220" y="151"/>
                  </a:lnTo>
                  <a:lnTo>
                    <a:pt x="155" y="118"/>
                  </a:lnTo>
                  <a:lnTo>
                    <a:pt x="92" y="78"/>
                  </a:lnTo>
                  <a:lnTo>
                    <a:pt x="63" y="55"/>
                  </a:lnTo>
                  <a:lnTo>
                    <a:pt x="35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D3F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Freeform 275"/>
            <p:cNvSpPr/>
            <p:nvPr/>
          </p:nvSpPr>
          <p:spPr bwMode="auto">
            <a:xfrm>
              <a:off x="1682" y="1975"/>
              <a:ext cx="194" cy="90"/>
            </a:xfrm>
            <a:custGeom>
              <a:avLst/>
              <a:gdLst/>
              <a:ahLst/>
              <a:cxnLst>
                <a:cxn ang="0">
                  <a:pos x="74" y="85"/>
                </a:cxn>
                <a:cxn ang="0">
                  <a:pos x="21" y="29"/>
                </a:cxn>
                <a:cxn ang="0">
                  <a:pos x="2" y="67"/>
                </a:cxn>
                <a:cxn ang="0">
                  <a:pos x="42" y="166"/>
                </a:cxn>
                <a:cxn ang="0">
                  <a:pos x="99" y="212"/>
                </a:cxn>
                <a:cxn ang="0">
                  <a:pos x="227" y="285"/>
                </a:cxn>
                <a:cxn ang="0">
                  <a:pos x="296" y="314"/>
                </a:cxn>
                <a:cxn ang="0">
                  <a:pos x="403" y="343"/>
                </a:cxn>
                <a:cxn ang="0">
                  <a:pos x="479" y="356"/>
                </a:cxn>
                <a:cxn ang="0">
                  <a:pos x="557" y="362"/>
                </a:cxn>
                <a:cxn ang="0">
                  <a:pos x="603" y="362"/>
                </a:cxn>
                <a:cxn ang="0">
                  <a:pos x="621" y="362"/>
                </a:cxn>
                <a:cxn ang="0">
                  <a:pos x="695" y="358"/>
                </a:cxn>
                <a:cxn ang="0">
                  <a:pos x="788" y="345"/>
                </a:cxn>
                <a:cxn ang="0">
                  <a:pos x="877" y="321"/>
                </a:cxn>
                <a:cxn ang="0">
                  <a:pos x="920" y="305"/>
                </a:cxn>
                <a:cxn ang="0">
                  <a:pos x="963" y="290"/>
                </a:cxn>
                <a:cxn ang="0">
                  <a:pos x="949" y="207"/>
                </a:cxn>
                <a:cxn ang="0">
                  <a:pos x="906" y="227"/>
                </a:cxn>
                <a:cxn ang="0">
                  <a:pos x="885" y="237"/>
                </a:cxn>
                <a:cxn ang="0">
                  <a:pos x="818" y="259"/>
                </a:cxn>
                <a:cxn ang="0">
                  <a:pos x="771" y="271"/>
                </a:cxn>
                <a:cxn ang="0">
                  <a:pos x="755" y="273"/>
                </a:cxn>
                <a:cxn ang="0">
                  <a:pos x="748" y="276"/>
                </a:cxn>
                <a:cxn ang="0">
                  <a:pos x="673" y="285"/>
                </a:cxn>
                <a:cxn ang="0">
                  <a:pos x="635" y="288"/>
                </a:cxn>
                <a:cxn ang="0">
                  <a:pos x="598" y="290"/>
                </a:cxn>
                <a:cxn ang="0">
                  <a:pos x="525" y="286"/>
                </a:cxn>
                <a:cxn ang="0">
                  <a:pos x="424" y="272"/>
                </a:cxn>
                <a:cxn ang="0">
                  <a:pos x="329" y="245"/>
                </a:cxn>
                <a:cxn ang="0">
                  <a:pos x="239" y="205"/>
                </a:cxn>
                <a:cxn ang="0">
                  <a:pos x="156" y="153"/>
                </a:cxn>
                <a:cxn ang="0">
                  <a:pos x="104" y="112"/>
                </a:cxn>
              </a:cxnLst>
              <a:rect l="0" t="0" r="r" b="b"/>
              <a:pathLst>
                <a:path w="971" h="364">
                  <a:moveTo>
                    <a:pt x="104" y="112"/>
                  </a:moveTo>
                  <a:lnTo>
                    <a:pt x="74" y="85"/>
                  </a:lnTo>
                  <a:lnTo>
                    <a:pt x="47" y="57"/>
                  </a:lnTo>
                  <a:lnTo>
                    <a:pt x="21" y="29"/>
                  </a:lnTo>
                  <a:lnTo>
                    <a:pt x="0" y="0"/>
                  </a:lnTo>
                  <a:lnTo>
                    <a:pt x="2" y="67"/>
                  </a:lnTo>
                  <a:lnTo>
                    <a:pt x="7" y="134"/>
                  </a:lnTo>
                  <a:lnTo>
                    <a:pt x="42" y="166"/>
                  </a:lnTo>
                  <a:lnTo>
                    <a:pt x="70" y="189"/>
                  </a:lnTo>
                  <a:lnTo>
                    <a:pt x="99" y="212"/>
                  </a:lnTo>
                  <a:lnTo>
                    <a:pt x="162" y="252"/>
                  </a:lnTo>
                  <a:lnTo>
                    <a:pt x="227" y="285"/>
                  </a:lnTo>
                  <a:lnTo>
                    <a:pt x="260" y="300"/>
                  </a:lnTo>
                  <a:lnTo>
                    <a:pt x="296" y="314"/>
                  </a:lnTo>
                  <a:lnTo>
                    <a:pt x="366" y="335"/>
                  </a:lnTo>
                  <a:lnTo>
                    <a:pt x="403" y="343"/>
                  </a:lnTo>
                  <a:lnTo>
                    <a:pt x="441" y="351"/>
                  </a:lnTo>
                  <a:lnTo>
                    <a:pt x="479" y="356"/>
                  </a:lnTo>
                  <a:lnTo>
                    <a:pt x="518" y="360"/>
                  </a:lnTo>
                  <a:lnTo>
                    <a:pt x="557" y="362"/>
                  </a:lnTo>
                  <a:lnTo>
                    <a:pt x="598" y="364"/>
                  </a:lnTo>
                  <a:lnTo>
                    <a:pt x="603" y="362"/>
                  </a:lnTo>
                  <a:lnTo>
                    <a:pt x="609" y="362"/>
                  </a:lnTo>
                  <a:lnTo>
                    <a:pt x="621" y="362"/>
                  </a:lnTo>
                  <a:lnTo>
                    <a:pt x="646" y="361"/>
                  </a:lnTo>
                  <a:lnTo>
                    <a:pt x="695" y="358"/>
                  </a:lnTo>
                  <a:lnTo>
                    <a:pt x="742" y="352"/>
                  </a:lnTo>
                  <a:lnTo>
                    <a:pt x="788" y="345"/>
                  </a:lnTo>
                  <a:lnTo>
                    <a:pt x="832" y="333"/>
                  </a:lnTo>
                  <a:lnTo>
                    <a:pt x="877" y="321"/>
                  </a:lnTo>
                  <a:lnTo>
                    <a:pt x="898" y="313"/>
                  </a:lnTo>
                  <a:lnTo>
                    <a:pt x="920" y="305"/>
                  </a:lnTo>
                  <a:lnTo>
                    <a:pt x="941" y="297"/>
                  </a:lnTo>
                  <a:lnTo>
                    <a:pt x="963" y="290"/>
                  </a:lnTo>
                  <a:lnTo>
                    <a:pt x="971" y="198"/>
                  </a:lnTo>
                  <a:lnTo>
                    <a:pt x="949" y="207"/>
                  </a:lnTo>
                  <a:lnTo>
                    <a:pt x="928" y="218"/>
                  </a:lnTo>
                  <a:lnTo>
                    <a:pt x="906" y="227"/>
                  </a:lnTo>
                  <a:lnTo>
                    <a:pt x="895" y="232"/>
                  </a:lnTo>
                  <a:lnTo>
                    <a:pt x="885" y="237"/>
                  </a:lnTo>
                  <a:lnTo>
                    <a:pt x="841" y="253"/>
                  </a:lnTo>
                  <a:lnTo>
                    <a:pt x="818" y="259"/>
                  </a:lnTo>
                  <a:lnTo>
                    <a:pt x="796" y="266"/>
                  </a:lnTo>
                  <a:lnTo>
                    <a:pt x="771" y="271"/>
                  </a:lnTo>
                  <a:lnTo>
                    <a:pt x="759" y="273"/>
                  </a:lnTo>
                  <a:lnTo>
                    <a:pt x="755" y="273"/>
                  </a:lnTo>
                  <a:lnTo>
                    <a:pt x="753" y="274"/>
                  </a:lnTo>
                  <a:lnTo>
                    <a:pt x="748" y="276"/>
                  </a:lnTo>
                  <a:lnTo>
                    <a:pt x="699" y="283"/>
                  </a:lnTo>
                  <a:lnTo>
                    <a:pt x="673" y="285"/>
                  </a:lnTo>
                  <a:lnTo>
                    <a:pt x="648" y="288"/>
                  </a:lnTo>
                  <a:lnTo>
                    <a:pt x="635" y="288"/>
                  </a:lnTo>
                  <a:lnTo>
                    <a:pt x="622" y="289"/>
                  </a:lnTo>
                  <a:lnTo>
                    <a:pt x="598" y="290"/>
                  </a:lnTo>
                  <a:lnTo>
                    <a:pt x="561" y="289"/>
                  </a:lnTo>
                  <a:lnTo>
                    <a:pt x="525" y="286"/>
                  </a:lnTo>
                  <a:lnTo>
                    <a:pt x="458" y="278"/>
                  </a:lnTo>
                  <a:lnTo>
                    <a:pt x="424" y="272"/>
                  </a:lnTo>
                  <a:lnTo>
                    <a:pt x="392" y="264"/>
                  </a:lnTo>
                  <a:lnTo>
                    <a:pt x="329" y="245"/>
                  </a:lnTo>
                  <a:lnTo>
                    <a:pt x="269" y="220"/>
                  </a:lnTo>
                  <a:lnTo>
                    <a:pt x="239" y="205"/>
                  </a:lnTo>
                  <a:lnTo>
                    <a:pt x="211" y="189"/>
                  </a:lnTo>
                  <a:lnTo>
                    <a:pt x="156" y="153"/>
                  </a:lnTo>
                  <a:lnTo>
                    <a:pt x="129" y="133"/>
                  </a:lnTo>
                  <a:lnTo>
                    <a:pt x="104" y="112"/>
                  </a:lnTo>
                  <a:close/>
                </a:path>
              </a:pathLst>
            </a:custGeom>
            <a:solidFill>
              <a:srgbClr val="BFD8F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Freeform 276"/>
            <p:cNvSpPr/>
            <p:nvPr/>
          </p:nvSpPr>
          <p:spPr bwMode="auto">
            <a:xfrm>
              <a:off x="1681" y="1917"/>
              <a:ext cx="196" cy="130"/>
            </a:xfrm>
            <a:custGeom>
              <a:avLst/>
              <a:gdLst/>
              <a:ahLst/>
              <a:cxnLst>
                <a:cxn ang="0">
                  <a:pos x="27" y="261"/>
                </a:cxn>
                <a:cxn ang="0">
                  <a:pos x="80" y="317"/>
                </a:cxn>
                <a:cxn ang="0">
                  <a:pos x="135" y="365"/>
                </a:cxn>
                <a:cxn ang="0">
                  <a:pos x="217" y="421"/>
                </a:cxn>
                <a:cxn ang="0">
                  <a:pos x="275" y="452"/>
                </a:cxn>
                <a:cxn ang="0">
                  <a:pos x="398" y="496"/>
                </a:cxn>
                <a:cxn ang="0">
                  <a:pos x="464" y="510"/>
                </a:cxn>
                <a:cxn ang="0">
                  <a:pos x="567" y="521"/>
                </a:cxn>
                <a:cxn ang="0">
                  <a:pos x="628" y="521"/>
                </a:cxn>
                <a:cxn ang="0">
                  <a:pos x="654" y="520"/>
                </a:cxn>
                <a:cxn ang="0">
                  <a:pos x="705" y="515"/>
                </a:cxn>
                <a:cxn ang="0">
                  <a:pos x="759" y="506"/>
                </a:cxn>
                <a:cxn ang="0">
                  <a:pos x="765" y="505"/>
                </a:cxn>
                <a:cxn ang="0">
                  <a:pos x="802" y="498"/>
                </a:cxn>
                <a:cxn ang="0">
                  <a:pos x="847" y="485"/>
                </a:cxn>
                <a:cxn ang="0">
                  <a:pos x="901" y="464"/>
                </a:cxn>
                <a:cxn ang="0">
                  <a:pos x="934" y="450"/>
                </a:cxn>
                <a:cxn ang="0">
                  <a:pos x="977" y="430"/>
                </a:cxn>
                <a:cxn ang="0">
                  <a:pos x="942" y="358"/>
                </a:cxn>
                <a:cxn ang="0">
                  <a:pos x="913" y="372"/>
                </a:cxn>
                <a:cxn ang="0">
                  <a:pos x="899" y="381"/>
                </a:cxn>
                <a:cxn ang="0">
                  <a:pos x="880" y="388"/>
                </a:cxn>
                <a:cxn ang="0">
                  <a:pos x="853" y="400"/>
                </a:cxn>
                <a:cxn ang="0">
                  <a:pos x="757" y="428"/>
                </a:cxn>
                <a:cxn ang="0">
                  <a:pos x="657" y="442"/>
                </a:cxn>
                <a:cxn ang="0">
                  <a:pos x="616" y="444"/>
                </a:cxn>
                <a:cxn ang="0">
                  <a:pos x="572" y="444"/>
                </a:cxn>
                <a:cxn ang="0">
                  <a:pos x="481" y="435"/>
                </a:cxn>
                <a:cxn ang="0">
                  <a:pos x="395" y="415"/>
                </a:cxn>
                <a:cxn ang="0">
                  <a:pos x="341" y="396"/>
                </a:cxn>
                <a:cxn ang="0">
                  <a:pos x="264" y="359"/>
                </a:cxn>
                <a:cxn ang="0">
                  <a:pos x="193" y="310"/>
                </a:cxn>
                <a:cxn ang="0">
                  <a:pos x="135" y="260"/>
                </a:cxn>
                <a:cxn ang="0">
                  <a:pos x="89" y="208"/>
                </a:cxn>
                <a:cxn ang="0">
                  <a:pos x="55" y="155"/>
                </a:cxn>
                <a:cxn ang="0">
                  <a:pos x="19" y="79"/>
                </a:cxn>
                <a:cxn ang="0">
                  <a:pos x="7" y="40"/>
                </a:cxn>
                <a:cxn ang="0">
                  <a:pos x="1" y="115"/>
                </a:cxn>
              </a:cxnLst>
              <a:rect l="0" t="0" r="r" b="b"/>
              <a:pathLst>
                <a:path w="983" h="522">
                  <a:moveTo>
                    <a:pt x="6" y="232"/>
                  </a:moveTo>
                  <a:lnTo>
                    <a:pt x="27" y="261"/>
                  </a:lnTo>
                  <a:lnTo>
                    <a:pt x="53" y="289"/>
                  </a:lnTo>
                  <a:lnTo>
                    <a:pt x="80" y="317"/>
                  </a:lnTo>
                  <a:lnTo>
                    <a:pt x="110" y="344"/>
                  </a:lnTo>
                  <a:lnTo>
                    <a:pt x="135" y="365"/>
                  </a:lnTo>
                  <a:lnTo>
                    <a:pt x="162" y="385"/>
                  </a:lnTo>
                  <a:lnTo>
                    <a:pt x="217" y="421"/>
                  </a:lnTo>
                  <a:lnTo>
                    <a:pt x="245" y="437"/>
                  </a:lnTo>
                  <a:lnTo>
                    <a:pt x="275" y="452"/>
                  </a:lnTo>
                  <a:lnTo>
                    <a:pt x="335" y="477"/>
                  </a:lnTo>
                  <a:lnTo>
                    <a:pt x="398" y="496"/>
                  </a:lnTo>
                  <a:lnTo>
                    <a:pt x="430" y="504"/>
                  </a:lnTo>
                  <a:lnTo>
                    <a:pt x="464" y="510"/>
                  </a:lnTo>
                  <a:lnTo>
                    <a:pt x="531" y="518"/>
                  </a:lnTo>
                  <a:lnTo>
                    <a:pt x="567" y="521"/>
                  </a:lnTo>
                  <a:lnTo>
                    <a:pt x="604" y="522"/>
                  </a:lnTo>
                  <a:lnTo>
                    <a:pt x="628" y="521"/>
                  </a:lnTo>
                  <a:lnTo>
                    <a:pt x="641" y="520"/>
                  </a:lnTo>
                  <a:lnTo>
                    <a:pt x="654" y="520"/>
                  </a:lnTo>
                  <a:lnTo>
                    <a:pt x="679" y="517"/>
                  </a:lnTo>
                  <a:lnTo>
                    <a:pt x="705" y="515"/>
                  </a:lnTo>
                  <a:lnTo>
                    <a:pt x="754" y="508"/>
                  </a:lnTo>
                  <a:lnTo>
                    <a:pt x="759" y="506"/>
                  </a:lnTo>
                  <a:lnTo>
                    <a:pt x="761" y="505"/>
                  </a:lnTo>
                  <a:lnTo>
                    <a:pt x="765" y="505"/>
                  </a:lnTo>
                  <a:lnTo>
                    <a:pt x="777" y="503"/>
                  </a:lnTo>
                  <a:lnTo>
                    <a:pt x="802" y="498"/>
                  </a:lnTo>
                  <a:lnTo>
                    <a:pt x="824" y="491"/>
                  </a:lnTo>
                  <a:lnTo>
                    <a:pt x="847" y="485"/>
                  </a:lnTo>
                  <a:lnTo>
                    <a:pt x="891" y="469"/>
                  </a:lnTo>
                  <a:lnTo>
                    <a:pt x="901" y="464"/>
                  </a:lnTo>
                  <a:lnTo>
                    <a:pt x="912" y="459"/>
                  </a:lnTo>
                  <a:lnTo>
                    <a:pt x="934" y="450"/>
                  </a:lnTo>
                  <a:lnTo>
                    <a:pt x="955" y="439"/>
                  </a:lnTo>
                  <a:lnTo>
                    <a:pt x="977" y="430"/>
                  </a:lnTo>
                  <a:lnTo>
                    <a:pt x="983" y="333"/>
                  </a:lnTo>
                  <a:lnTo>
                    <a:pt x="942" y="358"/>
                  </a:lnTo>
                  <a:lnTo>
                    <a:pt x="919" y="370"/>
                  </a:lnTo>
                  <a:lnTo>
                    <a:pt x="913" y="372"/>
                  </a:lnTo>
                  <a:lnTo>
                    <a:pt x="908" y="375"/>
                  </a:lnTo>
                  <a:lnTo>
                    <a:pt x="899" y="381"/>
                  </a:lnTo>
                  <a:lnTo>
                    <a:pt x="886" y="385"/>
                  </a:lnTo>
                  <a:lnTo>
                    <a:pt x="880" y="388"/>
                  </a:lnTo>
                  <a:lnTo>
                    <a:pt x="875" y="391"/>
                  </a:lnTo>
                  <a:lnTo>
                    <a:pt x="853" y="400"/>
                  </a:lnTo>
                  <a:lnTo>
                    <a:pt x="807" y="416"/>
                  </a:lnTo>
                  <a:lnTo>
                    <a:pt x="757" y="428"/>
                  </a:lnTo>
                  <a:lnTo>
                    <a:pt x="708" y="437"/>
                  </a:lnTo>
                  <a:lnTo>
                    <a:pt x="657" y="442"/>
                  </a:lnTo>
                  <a:lnTo>
                    <a:pt x="630" y="444"/>
                  </a:lnTo>
                  <a:lnTo>
                    <a:pt x="616" y="444"/>
                  </a:lnTo>
                  <a:lnTo>
                    <a:pt x="604" y="445"/>
                  </a:lnTo>
                  <a:lnTo>
                    <a:pt x="572" y="444"/>
                  </a:lnTo>
                  <a:lnTo>
                    <a:pt x="541" y="441"/>
                  </a:lnTo>
                  <a:lnTo>
                    <a:pt x="481" y="435"/>
                  </a:lnTo>
                  <a:lnTo>
                    <a:pt x="423" y="422"/>
                  </a:lnTo>
                  <a:lnTo>
                    <a:pt x="395" y="415"/>
                  </a:lnTo>
                  <a:lnTo>
                    <a:pt x="368" y="407"/>
                  </a:lnTo>
                  <a:lnTo>
                    <a:pt x="341" y="396"/>
                  </a:lnTo>
                  <a:lnTo>
                    <a:pt x="314" y="384"/>
                  </a:lnTo>
                  <a:lnTo>
                    <a:pt x="264" y="359"/>
                  </a:lnTo>
                  <a:lnTo>
                    <a:pt x="216" y="327"/>
                  </a:lnTo>
                  <a:lnTo>
                    <a:pt x="193" y="310"/>
                  </a:lnTo>
                  <a:lnTo>
                    <a:pt x="170" y="293"/>
                  </a:lnTo>
                  <a:lnTo>
                    <a:pt x="135" y="260"/>
                  </a:lnTo>
                  <a:lnTo>
                    <a:pt x="104" y="226"/>
                  </a:lnTo>
                  <a:lnTo>
                    <a:pt x="89" y="208"/>
                  </a:lnTo>
                  <a:lnTo>
                    <a:pt x="77" y="191"/>
                  </a:lnTo>
                  <a:lnTo>
                    <a:pt x="55" y="155"/>
                  </a:lnTo>
                  <a:lnTo>
                    <a:pt x="34" y="117"/>
                  </a:lnTo>
                  <a:lnTo>
                    <a:pt x="19" y="79"/>
                  </a:lnTo>
                  <a:lnTo>
                    <a:pt x="12" y="59"/>
                  </a:lnTo>
                  <a:lnTo>
                    <a:pt x="7" y="40"/>
                  </a:lnTo>
                  <a:lnTo>
                    <a:pt x="0" y="0"/>
                  </a:lnTo>
                  <a:lnTo>
                    <a:pt x="1" y="115"/>
                  </a:lnTo>
                  <a:lnTo>
                    <a:pt x="6" y="232"/>
                  </a:lnTo>
                  <a:close/>
                </a:path>
              </a:pathLst>
            </a:custGeom>
            <a:solidFill>
              <a:srgbClr val="C7DDF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Freeform 277"/>
            <p:cNvSpPr/>
            <p:nvPr/>
          </p:nvSpPr>
          <p:spPr bwMode="auto">
            <a:xfrm>
              <a:off x="1697" y="1784"/>
              <a:ext cx="182" cy="225"/>
            </a:xfrm>
            <a:custGeom>
              <a:avLst/>
              <a:gdLst/>
              <a:ahLst/>
              <a:cxnLst>
                <a:cxn ang="0">
                  <a:pos x="869" y="219"/>
                </a:cxn>
                <a:cxn ang="0">
                  <a:pos x="896" y="193"/>
                </a:cxn>
                <a:cxn ang="0">
                  <a:pos x="852" y="98"/>
                </a:cxn>
                <a:cxn ang="0">
                  <a:pos x="767" y="49"/>
                </a:cxn>
                <a:cxn ang="0">
                  <a:pos x="675" y="17"/>
                </a:cxn>
                <a:cxn ang="0">
                  <a:pos x="575" y="1"/>
                </a:cxn>
                <a:cxn ang="0">
                  <a:pos x="420" y="7"/>
                </a:cxn>
                <a:cxn ang="0">
                  <a:pos x="277" y="50"/>
                </a:cxn>
                <a:cxn ang="0">
                  <a:pos x="154" y="132"/>
                </a:cxn>
                <a:cxn ang="0">
                  <a:pos x="59" y="238"/>
                </a:cxn>
                <a:cxn ang="0">
                  <a:pos x="8" y="360"/>
                </a:cxn>
                <a:cxn ang="0">
                  <a:pos x="1" y="496"/>
                </a:cxn>
                <a:cxn ang="0">
                  <a:pos x="20" y="582"/>
                </a:cxn>
                <a:cxn ang="0">
                  <a:pos x="59" y="661"/>
                </a:cxn>
                <a:cxn ang="0">
                  <a:pos x="118" y="734"/>
                </a:cxn>
                <a:cxn ang="0">
                  <a:pos x="192" y="798"/>
                </a:cxn>
                <a:cxn ang="0">
                  <a:pos x="323" y="868"/>
                </a:cxn>
                <a:cxn ang="0">
                  <a:pos x="470" y="900"/>
                </a:cxn>
                <a:cxn ang="0">
                  <a:pos x="550" y="901"/>
                </a:cxn>
                <a:cxn ang="0">
                  <a:pos x="614" y="894"/>
                </a:cxn>
                <a:cxn ang="0">
                  <a:pos x="627" y="893"/>
                </a:cxn>
                <a:cxn ang="0">
                  <a:pos x="700" y="875"/>
                </a:cxn>
                <a:cxn ang="0">
                  <a:pos x="751" y="855"/>
                </a:cxn>
                <a:cxn ang="0">
                  <a:pos x="779" y="843"/>
                </a:cxn>
                <a:cxn ang="0">
                  <a:pos x="812" y="826"/>
                </a:cxn>
                <a:cxn ang="0">
                  <a:pos x="895" y="769"/>
                </a:cxn>
                <a:cxn ang="0">
                  <a:pos x="909" y="723"/>
                </a:cxn>
                <a:cxn ang="0">
                  <a:pos x="912" y="627"/>
                </a:cxn>
                <a:cxn ang="0">
                  <a:pos x="855" y="695"/>
                </a:cxn>
                <a:cxn ang="0">
                  <a:pos x="800" y="742"/>
                </a:cxn>
                <a:cxn ang="0">
                  <a:pos x="692" y="799"/>
                </a:cxn>
                <a:cxn ang="0">
                  <a:pos x="652" y="811"/>
                </a:cxn>
                <a:cxn ang="0">
                  <a:pos x="589" y="821"/>
                </a:cxn>
                <a:cxn ang="0">
                  <a:pos x="568" y="825"/>
                </a:cxn>
                <a:cxn ang="0">
                  <a:pos x="436" y="819"/>
                </a:cxn>
                <a:cxn ang="0">
                  <a:pos x="316" y="783"/>
                </a:cxn>
                <a:cxn ang="0">
                  <a:pos x="215" y="717"/>
                </a:cxn>
                <a:cxn ang="0">
                  <a:pos x="136" y="627"/>
                </a:cxn>
                <a:cxn ang="0">
                  <a:pos x="104" y="561"/>
                </a:cxn>
                <a:cxn ang="0">
                  <a:pos x="88" y="489"/>
                </a:cxn>
                <a:cxn ang="0">
                  <a:pos x="94" y="375"/>
                </a:cxn>
                <a:cxn ang="0">
                  <a:pos x="136" y="272"/>
                </a:cxn>
                <a:cxn ang="0">
                  <a:pos x="215" y="185"/>
                </a:cxn>
                <a:cxn ang="0">
                  <a:pos x="316" y="117"/>
                </a:cxn>
                <a:cxn ang="0">
                  <a:pos x="436" y="81"/>
                </a:cxn>
                <a:cxn ang="0">
                  <a:pos x="568" y="76"/>
                </a:cxn>
                <a:cxn ang="0">
                  <a:pos x="652" y="90"/>
                </a:cxn>
                <a:cxn ang="0">
                  <a:pos x="729" y="117"/>
                </a:cxn>
                <a:cxn ang="0">
                  <a:pos x="833" y="185"/>
                </a:cxn>
              </a:cxnLst>
              <a:rect l="0" t="0" r="r" b="b"/>
              <a:pathLst>
                <a:path w="912" h="902">
                  <a:moveTo>
                    <a:pt x="833" y="185"/>
                  </a:moveTo>
                  <a:lnTo>
                    <a:pt x="852" y="201"/>
                  </a:lnTo>
                  <a:lnTo>
                    <a:pt x="869" y="219"/>
                  </a:lnTo>
                  <a:lnTo>
                    <a:pt x="885" y="238"/>
                  </a:lnTo>
                  <a:lnTo>
                    <a:pt x="901" y="259"/>
                  </a:lnTo>
                  <a:lnTo>
                    <a:pt x="896" y="193"/>
                  </a:lnTo>
                  <a:lnTo>
                    <a:pt x="892" y="130"/>
                  </a:lnTo>
                  <a:lnTo>
                    <a:pt x="871" y="113"/>
                  </a:lnTo>
                  <a:lnTo>
                    <a:pt x="852" y="98"/>
                  </a:lnTo>
                  <a:lnTo>
                    <a:pt x="810" y="72"/>
                  </a:lnTo>
                  <a:lnTo>
                    <a:pt x="788" y="59"/>
                  </a:lnTo>
                  <a:lnTo>
                    <a:pt x="767" y="49"/>
                  </a:lnTo>
                  <a:lnTo>
                    <a:pt x="723" y="32"/>
                  </a:lnTo>
                  <a:lnTo>
                    <a:pt x="698" y="23"/>
                  </a:lnTo>
                  <a:lnTo>
                    <a:pt x="675" y="17"/>
                  </a:lnTo>
                  <a:lnTo>
                    <a:pt x="626" y="7"/>
                  </a:lnTo>
                  <a:lnTo>
                    <a:pt x="600" y="3"/>
                  </a:lnTo>
                  <a:lnTo>
                    <a:pt x="575" y="1"/>
                  </a:lnTo>
                  <a:lnTo>
                    <a:pt x="524" y="0"/>
                  </a:lnTo>
                  <a:lnTo>
                    <a:pt x="470" y="1"/>
                  </a:lnTo>
                  <a:lnTo>
                    <a:pt x="420" y="7"/>
                  </a:lnTo>
                  <a:lnTo>
                    <a:pt x="369" y="18"/>
                  </a:lnTo>
                  <a:lnTo>
                    <a:pt x="323" y="33"/>
                  </a:lnTo>
                  <a:lnTo>
                    <a:pt x="277" y="50"/>
                  </a:lnTo>
                  <a:lnTo>
                    <a:pt x="234" y="73"/>
                  </a:lnTo>
                  <a:lnTo>
                    <a:pt x="192" y="100"/>
                  </a:lnTo>
                  <a:lnTo>
                    <a:pt x="154" y="132"/>
                  </a:lnTo>
                  <a:lnTo>
                    <a:pt x="118" y="165"/>
                  </a:lnTo>
                  <a:lnTo>
                    <a:pt x="86" y="201"/>
                  </a:lnTo>
                  <a:lnTo>
                    <a:pt x="59" y="238"/>
                  </a:lnTo>
                  <a:lnTo>
                    <a:pt x="38" y="277"/>
                  </a:lnTo>
                  <a:lnTo>
                    <a:pt x="20" y="317"/>
                  </a:lnTo>
                  <a:lnTo>
                    <a:pt x="8" y="360"/>
                  </a:lnTo>
                  <a:lnTo>
                    <a:pt x="1" y="403"/>
                  </a:lnTo>
                  <a:lnTo>
                    <a:pt x="0" y="451"/>
                  </a:lnTo>
                  <a:lnTo>
                    <a:pt x="1" y="496"/>
                  </a:lnTo>
                  <a:lnTo>
                    <a:pt x="3" y="517"/>
                  </a:lnTo>
                  <a:lnTo>
                    <a:pt x="8" y="540"/>
                  </a:lnTo>
                  <a:lnTo>
                    <a:pt x="20" y="582"/>
                  </a:lnTo>
                  <a:lnTo>
                    <a:pt x="28" y="602"/>
                  </a:lnTo>
                  <a:lnTo>
                    <a:pt x="38" y="623"/>
                  </a:lnTo>
                  <a:lnTo>
                    <a:pt x="59" y="661"/>
                  </a:lnTo>
                  <a:lnTo>
                    <a:pt x="71" y="679"/>
                  </a:lnTo>
                  <a:lnTo>
                    <a:pt x="86" y="698"/>
                  </a:lnTo>
                  <a:lnTo>
                    <a:pt x="118" y="734"/>
                  </a:lnTo>
                  <a:lnTo>
                    <a:pt x="135" y="751"/>
                  </a:lnTo>
                  <a:lnTo>
                    <a:pt x="154" y="769"/>
                  </a:lnTo>
                  <a:lnTo>
                    <a:pt x="192" y="798"/>
                  </a:lnTo>
                  <a:lnTo>
                    <a:pt x="234" y="826"/>
                  </a:lnTo>
                  <a:lnTo>
                    <a:pt x="277" y="849"/>
                  </a:lnTo>
                  <a:lnTo>
                    <a:pt x="323" y="868"/>
                  </a:lnTo>
                  <a:lnTo>
                    <a:pt x="369" y="883"/>
                  </a:lnTo>
                  <a:lnTo>
                    <a:pt x="420" y="893"/>
                  </a:lnTo>
                  <a:lnTo>
                    <a:pt x="470" y="900"/>
                  </a:lnTo>
                  <a:lnTo>
                    <a:pt x="524" y="902"/>
                  </a:lnTo>
                  <a:lnTo>
                    <a:pt x="536" y="901"/>
                  </a:lnTo>
                  <a:lnTo>
                    <a:pt x="550" y="901"/>
                  </a:lnTo>
                  <a:lnTo>
                    <a:pt x="577" y="900"/>
                  </a:lnTo>
                  <a:lnTo>
                    <a:pt x="601" y="896"/>
                  </a:lnTo>
                  <a:lnTo>
                    <a:pt x="614" y="894"/>
                  </a:lnTo>
                  <a:lnTo>
                    <a:pt x="616" y="893"/>
                  </a:lnTo>
                  <a:lnTo>
                    <a:pt x="620" y="893"/>
                  </a:lnTo>
                  <a:lnTo>
                    <a:pt x="627" y="893"/>
                  </a:lnTo>
                  <a:lnTo>
                    <a:pt x="676" y="883"/>
                  </a:lnTo>
                  <a:lnTo>
                    <a:pt x="687" y="878"/>
                  </a:lnTo>
                  <a:lnTo>
                    <a:pt x="700" y="875"/>
                  </a:lnTo>
                  <a:lnTo>
                    <a:pt x="724" y="868"/>
                  </a:lnTo>
                  <a:lnTo>
                    <a:pt x="746" y="858"/>
                  </a:lnTo>
                  <a:lnTo>
                    <a:pt x="751" y="855"/>
                  </a:lnTo>
                  <a:lnTo>
                    <a:pt x="757" y="853"/>
                  </a:lnTo>
                  <a:lnTo>
                    <a:pt x="770" y="849"/>
                  </a:lnTo>
                  <a:lnTo>
                    <a:pt x="779" y="843"/>
                  </a:lnTo>
                  <a:lnTo>
                    <a:pt x="784" y="839"/>
                  </a:lnTo>
                  <a:lnTo>
                    <a:pt x="790" y="837"/>
                  </a:lnTo>
                  <a:lnTo>
                    <a:pt x="812" y="826"/>
                  </a:lnTo>
                  <a:lnTo>
                    <a:pt x="854" y="798"/>
                  </a:lnTo>
                  <a:lnTo>
                    <a:pt x="874" y="783"/>
                  </a:lnTo>
                  <a:lnTo>
                    <a:pt x="895" y="769"/>
                  </a:lnTo>
                  <a:lnTo>
                    <a:pt x="901" y="762"/>
                  </a:lnTo>
                  <a:lnTo>
                    <a:pt x="909" y="756"/>
                  </a:lnTo>
                  <a:lnTo>
                    <a:pt x="909" y="723"/>
                  </a:lnTo>
                  <a:lnTo>
                    <a:pt x="911" y="692"/>
                  </a:lnTo>
                  <a:lnTo>
                    <a:pt x="911" y="659"/>
                  </a:lnTo>
                  <a:lnTo>
                    <a:pt x="912" y="627"/>
                  </a:lnTo>
                  <a:lnTo>
                    <a:pt x="895" y="650"/>
                  </a:lnTo>
                  <a:lnTo>
                    <a:pt x="876" y="674"/>
                  </a:lnTo>
                  <a:lnTo>
                    <a:pt x="855" y="695"/>
                  </a:lnTo>
                  <a:lnTo>
                    <a:pt x="833" y="717"/>
                  </a:lnTo>
                  <a:lnTo>
                    <a:pt x="816" y="730"/>
                  </a:lnTo>
                  <a:lnTo>
                    <a:pt x="800" y="742"/>
                  </a:lnTo>
                  <a:lnTo>
                    <a:pt x="766" y="764"/>
                  </a:lnTo>
                  <a:lnTo>
                    <a:pt x="729" y="783"/>
                  </a:lnTo>
                  <a:lnTo>
                    <a:pt x="692" y="799"/>
                  </a:lnTo>
                  <a:lnTo>
                    <a:pt x="681" y="801"/>
                  </a:lnTo>
                  <a:lnTo>
                    <a:pt x="671" y="805"/>
                  </a:lnTo>
                  <a:lnTo>
                    <a:pt x="652" y="811"/>
                  </a:lnTo>
                  <a:lnTo>
                    <a:pt x="631" y="815"/>
                  </a:lnTo>
                  <a:lnTo>
                    <a:pt x="611" y="819"/>
                  </a:lnTo>
                  <a:lnTo>
                    <a:pt x="589" y="821"/>
                  </a:lnTo>
                  <a:lnTo>
                    <a:pt x="583" y="821"/>
                  </a:lnTo>
                  <a:lnTo>
                    <a:pt x="578" y="822"/>
                  </a:lnTo>
                  <a:lnTo>
                    <a:pt x="568" y="825"/>
                  </a:lnTo>
                  <a:lnTo>
                    <a:pt x="524" y="827"/>
                  </a:lnTo>
                  <a:lnTo>
                    <a:pt x="478" y="825"/>
                  </a:lnTo>
                  <a:lnTo>
                    <a:pt x="436" y="819"/>
                  </a:lnTo>
                  <a:lnTo>
                    <a:pt x="394" y="811"/>
                  </a:lnTo>
                  <a:lnTo>
                    <a:pt x="356" y="799"/>
                  </a:lnTo>
                  <a:lnTo>
                    <a:pt x="316" y="783"/>
                  </a:lnTo>
                  <a:lnTo>
                    <a:pt x="281" y="764"/>
                  </a:lnTo>
                  <a:lnTo>
                    <a:pt x="246" y="742"/>
                  </a:lnTo>
                  <a:lnTo>
                    <a:pt x="215" y="717"/>
                  </a:lnTo>
                  <a:lnTo>
                    <a:pt x="184" y="688"/>
                  </a:lnTo>
                  <a:lnTo>
                    <a:pt x="158" y="659"/>
                  </a:lnTo>
                  <a:lnTo>
                    <a:pt x="136" y="627"/>
                  </a:lnTo>
                  <a:lnTo>
                    <a:pt x="119" y="595"/>
                  </a:lnTo>
                  <a:lnTo>
                    <a:pt x="110" y="578"/>
                  </a:lnTo>
                  <a:lnTo>
                    <a:pt x="104" y="561"/>
                  </a:lnTo>
                  <a:lnTo>
                    <a:pt x="98" y="543"/>
                  </a:lnTo>
                  <a:lnTo>
                    <a:pt x="94" y="526"/>
                  </a:lnTo>
                  <a:lnTo>
                    <a:pt x="88" y="489"/>
                  </a:lnTo>
                  <a:lnTo>
                    <a:pt x="87" y="451"/>
                  </a:lnTo>
                  <a:lnTo>
                    <a:pt x="88" y="412"/>
                  </a:lnTo>
                  <a:lnTo>
                    <a:pt x="94" y="375"/>
                  </a:lnTo>
                  <a:lnTo>
                    <a:pt x="104" y="339"/>
                  </a:lnTo>
                  <a:lnTo>
                    <a:pt x="119" y="306"/>
                  </a:lnTo>
                  <a:lnTo>
                    <a:pt x="136" y="272"/>
                  </a:lnTo>
                  <a:lnTo>
                    <a:pt x="158" y="242"/>
                  </a:lnTo>
                  <a:lnTo>
                    <a:pt x="184" y="212"/>
                  </a:lnTo>
                  <a:lnTo>
                    <a:pt x="215" y="185"/>
                  </a:lnTo>
                  <a:lnTo>
                    <a:pt x="246" y="158"/>
                  </a:lnTo>
                  <a:lnTo>
                    <a:pt x="281" y="136"/>
                  </a:lnTo>
                  <a:lnTo>
                    <a:pt x="316" y="117"/>
                  </a:lnTo>
                  <a:lnTo>
                    <a:pt x="356" y="102"/>
                  </a:lnTo>
                  <a:lnTo>
                    <a:pt x="394" y="90"/>
                  </a:lnTo>
                  <a:lnTo>
                    <a:pt x="436" y="81"/>
                  </a:lnTo>
                  <a:lnTo>
                    <a:pt x="478" y="76"/>
                  </a:lnTo>
                  <a:lnTo>
                    <a:pt x="524" y="75"/>
                  </a:lnTo>
                  <a:lnTo>
                    <a:pt x="568" y="76"/>
                  </a:lnTo>
                  <a:lnTo>
                    <a:pt x="611" y="81"/>
                  </a:lnTo>
                  <a:lnTo>
                    <a:pt x="631" y="84"/>
                  </a:lnTo>
                  <a:lnTo>
                    <a:pt x="652" y="90"/>
                  </a:lnTo>
                  <a:lnTo>
                    <a:pt x="671" y="95"/>
                  </a:lnTo>
                  <a:lnTo>
                    <a:pt x="692" y="102"/>
                  </a:lnTo>
                  <a:lnTo>
                    <a:pt x="729" y="117"/>
                  </a:lnTo>
                  <a:lnTo>
                    <a:pt x="766" y="136"/>
                  </a:lnTo>
                  <a:lnTo>
                    <a:pt x="800" y="158"/>
                  </a:lnTo>
                  <a:lnTo>
                    <a:pt x="833" y="185"/>
                  </a:lnTo>
                  <a:close/>
                </a:path>
              </a:pathLst>
            </a:custGeom>
            <a:solidFill>
              <a:srgbClr val="D7E7F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Freeform 278"/>
            <p:cNvSpPr>
              <a:spLocks noEditPoints="1"/>
            </p:cNvSpPr>
            <p:nvPr/>
          </p:nvSpPr>
          <p:spPr bwMode="auto">
            <a:xfrm>
              <a:off x="1714" y="1802"/>
              <a:ext cx="165" cy="188"/>
            </a:xfrm>
            <a:custGeom>
              <a:avLst/>
              <a:gdLst/>
              <a:ahLst/>
              <a:cxnLst>
                <a:cxn ang="0">
                  <a:pos x="782" y="144"/>
                </a:cxn>
                <a:cxn ang="0">
                  <a:pos x="713" y="83"/>
                </a:cxn>
                <a:cxn ang="0">
                  <a:pos x="605" y="27"/>
                </a:cxn>
                <a:cxn ang="0">
                  <a:pos x="544" y="9"/>
                </a:cxn>
                <a:cxn ang="0">
                  <a:pos x="437" y="0"/>
                </a:cxn>
                <a:cxn ang="0">
                  <a:pos x="307" y="15"/>
                </a:cxn>
                <a:cxn ang="0">
                  <a:pos x="194" y="61"/>
                </a:cxn>
                <a:cxn ang="0">
                  <a:pos x="97" y="137"/>
                </a:cxn>
                <a:cxn ang="0">
                  <a:pos x="32" y="231"/>
                </a:cxn>
                <a:cxn ang="0">
                  <a:pos x="1" y="337"/>
                </a:cxn>
                <a:cxn ang="0">
                  <a:pos x="7" y="451"/>
                </a:cxn>
                <a:cxn ang="0">
                  <a:pos x="23" y="503"/>
                </a:cxn>
                <a:cxn ang="0">
                  <a:pos x="71" y="584"/>
                </a:cxn>
                <a:cxn ang="0">
                  <a:pos x="159" y="667"/>
                </a:cxn>
                <a:cxn ang="0">
                  <a:pos x="269" y="724"/>
                </a:cxn>
                <a:cxn ang="0">
                  <a:pos x="391" y="750"/>
                </a:cxn>
                <a:cxn ang="0">
                  <a:pos x="491" y="747"/>
                </a:cxn>
                <a:cxn ang="0">
                  <a:pos x="524" y="744"/>
                </a:cxn>
                <a:cxn ang="0">
                  <a:pos x="584" y="730"/>
                </a:cxn>
                <a:cxn ang="0">
                  <a:pos x="642" y="708"/>
                </a:cxn>
                <a:cxn ang="0">
                  <a:pos x="729" y="655"/>
                </a:cxn>
                <a:cxn ang="0">
                  <a:pos x="789" y="599"/>
                </a:cxn>
                <a:cxn ang="0">
                  <a:pos x="824" y="506"/>
                </a:cxn>
                <a:cxn ang="0">
                  <a:pos x="822" y="368"/>
                </a:cxn>
                <a:cxn ang="0">
                  <a:pos x="684" y="164"/>
                </a:cxn>
                <a:cxn ang="0">
                  <a:pos x="744" y="233"/>
                </a:cxn>
                <a:cxn ang="0">
                  <a:pos x="778" y="315"/>
                </a:cxn>
                <a:cxn ang="0">
                  <a:pos x="783" y="405"/>
                </a:cxn>
                <a:cxn ang="0">
                  <a:pos x="770" y="463"/>
                </a:cxn>
                <a:cxn ang="0">
                  <a:pos x="727" y="542"/>
                </a:cxn>
                <a:cxn ang="0">
                  <a:pos x="657" y="607"/>
                </a:cxn>
                <a:cxn ang="0">
                  <a:pos x="571" y="654"/>
                </a:cxn>
                <a:cxn ang="0">
                  <a:pos x="506" y="669"/>
                </a:cxn>
                <a:cxn ang="0">
                  <a:pos x="400" y="674"/>
                </a:cxn>
                <a:cxn ang="0">
                  <a:pos x="302" y="654"/>
                </a:cxn>
                <a:cxn ang="0">
                  <a:pos x="215" y="607"/>
                </a:cxn>
                <a:cxn ang="0">
                  <a:pos x="145" y="542"/>
                </a:cxn>
                <a:cxn ang="0">
                  <a:pos x="102" y="463"/>
                </a:cxn>
                <a:cxn ang="0">
                  <a:pos x="89" y="405"/>
                </a:cxn>
                <a:cxn ang="0">
                  <a:pos x="94" y="315"/>
                </a:cxn>
                <a:cxn ang="0">
                  <a:pos x="126" y="233"/>
                </a:cxn>
                <a:cxn ang="0">
                  <a:pos x="190" y="164"/>
                </a:cxn>
                <a:cxn ang="0">
                  <a:pos x="271" y="109"/>
                </a:cxn>
                <a:cxn ang="0">
                  <a:pos x="366" y="81"/>
                </a:cxn>
                <a:cxn ang="0">
                  <a:pos x="471" y="77"/>
                </a:cxn>
                <a:cxn ang="0">
                  <a:pos x="539" y="88"/>
                </a:cxn>
                <a:cxn ang="0">
                  <a:pos x="630" y="125"/>
                </a:cxn>
              </a:cxnLst>
              <a:rect l="0" t="0" r="r" b="b"/>
              <a:pathLst>
                <a:path w="825" h="752">
                  <a:moveTo>
                    <a:pt x="814" y="184"/>
                  </a:moveTo>
                  <a:lnTo>
                    <a:pt x="798" y="163"/>
                  </a:lnTo>
                  <a:lnTo>
                    <a:pt x="782" y="144"/>
                  </a:lnTo>
                  <a:lnTo>
                    <a:pt x="765" y="126"/>
                  </a:lnTo>
                  <a:lnTo>
                    <a:pt x="746" y="110"/>
                  </a:lnTo>
                  <a:lnTo>
                    <a:pt x="713" y="83"/>
                  </a:lnTo>
                  <a:lnTo>
                    <a:pt x="679" y="61"/>
                  </a:lnTo>
                  <a:lnTo>
                    <a:pt x="642" y="42"/>
                  </a:lnTo>
                  <a:lnTo>
                    <a:pt x="605" y="27"/>
                  </a:lnTo>
                  <a:lnTo>
                    <a:pt x="584" y="20"/>
                  </a:lnTo>
                  <a:lnTo>
                    <a:pt x="565" y="15"/>
                  </a:lnTo>
                  <a:lnTo>
                    <a:pt x="544" y="9"/>
                  </a:lnTo>
                  <a:lnTo>
                    <a:pt x="524" y="6"/>
                  </a:lnTo>
                  <a:lnTo>
                    <a:pt x="481" y="1"/>
                  </a:lnTo>
                  <a:lnTo>
                    <a:pt x="437" y="0"/>
                  </a:lnTo>
                  <a:lnTo>
                    <a:pt x="391" y="1"/>
                  </a:lnTo>
                  <a:lnTo>
                    <a:pt x="349" y="6"/>
                  </a:lnTo>
                  <a:lnTo>
                    <a:pt x="307" y="15"/>
                  </a:lnTo>
                  <a:lnTo>
                    <a:pt x="269" y="27"/>
                  </a:lnTo>
                  <a:lnTo>
                    <a:pt x="229" y="42"/>
                  </a:lnTo>
                  <a:lnTo>
                    <a:pt x="194" y="61"/>
                  </a:lnTo>
                  <a:lnTo>
                    <a:pt x="159" y="83"/>
                  </a:lnTo>
                  <a:lnTo>
                    <a:pt x="128" y="110"/>
                  </a:lnTo>
                  <a:lnTo>
                    <a:pt x="97" y="137"/>
                  </a:lnTo>
                  <a:lnTo>
                    <a:pt x="71" y="167"/>
                  </a:lnTo>
                  <a:lnTo>
                    <a:pt x="49" y="197"/>
                  </a:lnTo>
                  <a:lnTo>
                    <a:pt x="32" y="231"/>
                  </a:lnTo>
                  <a:lnTo>
                    <a:pt x="17" y="264"/>
                  </a:lnTo>
                  <a:lnTo>
                    <a:pt x="7" y="300"/>
                  </a:lnTo>
                  <a:lnTo>
                    <a:pt x="1" y="337"/>
                  </a:lnTo>
                  <a:lnTo>
                    <a:pt x="0" y="376"/>
                  </a:lnTo>
                  <a:lnTo>
                    <a:pt x="1" y="414"/>
                  </a:lnTo>
                  <a:lnTo>
                    <a:pt x="7" y="451"/>
                  </a:lnTo>
                  <a:lnTo>
                    <a:pt x="11" y="468"/>
                  </a:lnTo>
                  <a:lnTo>
                    <a:pt x="17" y="486"/>
                  </a:lnTo>
                  <a:lnTo>
                    <a:pt x="23" y="503"/>
                  </a:lnTo>
                  <a:lnTo>
                    <a:pt x="32" y="520"/>
                  </a:lnTo>
                  <a:lnTo>
                    <a:pt x="49" y="552"/>
                  </a:lnTo>
                  <a:lnTo>
                    <a:pt x="71" y="584"/>
                  </a:lnTo>
                  <a:lnTo>
                    <a:pt x="97" y="613"/>
                  </a:lnTo>
                  <a:lnTo>
                    <a:pt x="128" y="642"/>
                  </a:lnTo>
                  <a:lnTo>
                    <a:pt x="159" y="667"/>
                  </a:lnTo>
                  <a:lnTo>
                    <a:pt x="194" y="689"/>
                  </a:lnTo>
                  <a:lnTo>
                    <a:pt x="229" y="708"/>
                  </a:lnTo>
                  <a:lnTo>
                    <a:pt x="269" y="724"/>
                  </a:lnTo>
                  <a:lnTo>
                    <a:pt x="307" y="736"/>
                  </a:lnTo>
                  <a:lnTo>
                    <a:pt x="349" y="744"/>
                  </a:lnTo>
                  <a:lnTo>
                    <a:pt x="391" y="750"/>
                  </a:lnTo>
                  <a:lnTo>
                    <a:pt x="437" y="752"/>
                  </a:lnTo>
                  <a:lnTo>
                    <a:pt x="481" y="750"/>
                  </a:lnTo>
                  <a:lnTo>
                    <a:pt x="491" y="747"/>
                  </a:lnTo>
                  <a:lnTo>
                    <a:pt x="496" y="746"/>
                  </a:lnTo>
                  <a:lnTo>
                    <a:pt x="502" y="746"/>
                  </a:lnTo>
                  <a:lnTo>
                    <a:pt x="524" y="744"/>
                  </a:lnTo>
                  <a:lnTo>
                    <a:pt x="544" y="740"/>
                  </a:lnTo>
                  <a:lnTo>
                    <a:pt x="565" y="736"/>
                  </a:lnTo>
                  <a:lnTo>
                    <a:pt x="584" y="730"/>
                  </a:lnTo>
                  <a:lnTo>
                    <a:pt x="594" y="726"/>
                  </a:lnTo>
                  <a:lnTo>
                    <a:pt x="605" y="724"/>
                  </a:lnTo>
                  <a:lnTo>
                    <a:pt x="642" y="708"/>
                  </a:lnTo>
                  <a:lnTo>
                    <a:pt x="679" y="689"/>
                  </a:lnTo>
                  <a:lnTo>
                    <a:pt x="713" y="667"/>
                  </a:lnTo>
                  <a:lnTo>
                    <a:pt x="729" y="655"/>
                  </a:lnTo>
                  <a:lnTo>
                    <a:pt x="746" y="642"/>
                  </a:lnTo>
                  <a:lnTo>
                    <a:pt x="768" y="620"/>
                  </a:lnTo>
                  <a:lnTo>
                    <a:pt x="789" y="599"/>
                  </a:lnTo>
                  <a:lnTo>
                    <a:pt x="808" y="575"/>
                  </a:lnTo>
                  <a:lnTo>
                    <a:pt x="825" y="552"/>
                  </a:lnTo>
                  <a:lnTo>
                    <a:pt x="824" y="506"/>
                  </a:lnTo>
                  <a:lnTo>
                    <a:pt x="824" y="460"/>
                  </a:lnTo>
                  <a:lnTo>
                    <a:pt x="822" y="414"/>
                  </a:lnTo>
                  <a:lnTo>
                    <a:pt x="822" y="368"/>
                  </a:lnTo>
                  <a:lnTo>
                    <a:pt x="819" y="276"/>
                  </a:lnTo>
                  <a:lnTo>
                    <a:pt x="814" y="184"/>
                  </a:lnTo>
                  <a:close/>
                  <a:moveTo>
                    <a:pt x="684" y="164"/>
                  </a:moveTo>
                  <a:lnTo>
                    <a:pt x="706" y="185"/>
                  </a:lnTo>
                  <a:lnTo>
                    <a:pt x="727" y="209"/>
                  </a:lnTo>
                  <a:lnTo>
                    <a:pt x="744" y="233"/>
                  </a:lnTo>
                  <a:lnTo>
                    <a:pt x="760" y="260"/>
                  </a:lnTo>
                  <a:lnTo>
                    <a:pt x="770" y="286"/>
                  </a:lnTo>
                  <a:lnTo>
                    <a:pt x="778" y="315"/>
                  </a:lnTo>
                  <a:lnTo>
                    <a:pt x="783" y="344"/>
                  </a:lnTo>
                  <a:lnTo>
                    <a:pt x="786" y="376"/>
                  </a:lnTo>
                  <a:lnTo>
                    <a:pt x="783" y="405"/>
                  </a:lnTo>
                  <a:lnTo>
                    <a:pt x="778" y="435"/>
                  </a:lnTo>
                  <a:lnTo>
                    <a:pt x="773" y="449"/>
                  </a:lnTo>
                  <a:lnTo>
                    <a:pt x="770" y="463"/>
                  </a:lnTo>
                  <a:lnTo>
                    <a:pt x="760" y="491"/>
                  </a:lnTo>
                  <a:lnTo>
                    <a:pt x="744" y="516"/>
                  </a:lnTo>
                  <a:lnTo>
                    <a:pt x="727" y="542"/>
                  </a:lnTo>
                  <a:lnTo>
                    <a:pt x="706" y="565"/>
                  </a:lnTo>
                  <a:lnTo>
                    <a:pt x="684" y="588"/>
                  </a:lnTo>
                  <a:lnTo>
                    <a:pt x="657" y="607"/>
                  </a:lnTo>
                  <a:lnTo>
                    <a:pt x="630" y="625"/>
                  </a:lnTo>
                  <a:lnTo>
                    <a:pt x="600" y="640"/>
                  </a:lnTo>
                  <a:lnTo>
                    <a:pt x="571" y="654"/>
                  </a:lnTo>
                  <a:lnTo>
                    <a:pt x="539" y="662"/>
                  </a:lnTo>
                  <a:lnTo>
                    <a:pt x="522" y="665"/>
                  </a:lnTo>
                  <a:lnTo>
                    <a:pt x="506" y="669"/>
                  </a:lnTo>
                  <a:lnTo>
                    <a:pt x="471" y="674"/>
                  </a:lnTo>
                  <a:lnTo>
                    <a:pt x="437" y="676"/>
                  </a:lnTo>
                  <a:lnTo>
                    <a:pt x="400" y="674"/>
                  </a:lnTo>
                  <a:lnTo>
                    <a:pt x="366" y="669"/>
                  </a:lnTo>
                  <a:lnTo>
                    <a:pt x="333" y="662"/>
                  </a:lnTo>
                  <a:lnTo>
                    <a:pt x="302" y="654"/>
                  </a:lnTo>
                  <a:lnTo>
                    <a:pt x="271" y="640"/>
                  </a:lnTo>
                  <a:lnTo>
                    <a:pt x="243" y="625"/>
                  </a:lnTo>
                  <a:lnTo>
                    <a:pt x="215" y="607"/>
                  </a:lnTo>
                  <a:lnTo>
                    <a:pt x="190" y="588"/>
                  </a:lnTo>
                  <a:lnTo>
                    <a:pt x="166" y="565"/>
                  </a:lnTo>
                  <a:lnTo>
                    <a:pt x="145" y="542"/>
                  </a:lnTo>
                  <a:lnTo>
                    <a:pt x="126" y="516"/>
                  </a:lnTo>
                  <a:lnTo>
                    <a:pt x="113" y="491"/>
                  </a:lnTo>
                  <a:lnTo>
                    <a:pt x="102" y="463"/>
                  </a:lnTo>
                  <a:lnTo>
                    <a:pt x="97" y="449"/>
                  </a:lnTo>
                  <a:lnTo>
                    <a:pt x="94" y="435"/>
                  </a:lnTo>
                  <a:lnTo>
                    <a:pt x="89" y="405"/>
                  </a:lnTo>
                  <a:lnTo>
                    <a:pt x="88" y="376"/>
                  </a:lnTo>
                  <a:lnTo>
                    <a:pt x="89" y="344"/>
                  </a:lnTo>
                  <a:lnTo>
                    <a:pt x="94" y="315"/>
                  </a:lnTo>
                  <a:lnTo>
                    <a:pt x="102" y="286"/>
                  </a:lnTo>
                  <a:lnTo>
                    <a:pt x="113" y="260"/>
                  </a:lnTo>
                  <a:lnTo>
                    <a:pt x="126" y="233"/>
                  </a:lnTo>
                  <a:lnTo>
                    <a:pt x="145" y="209"/>
                  </a:lnTo>
                  <a:lnTo>
                    <a:pt x="166" y="185"/>
                  </a:lnTo>
                  <a:lnTo>
                    <a:pt x="190" y="164"/>
                  </a:lnTo>
                  <a:lnTo>
                    <a:pt x="215" y="143"/>
                  </a:lnTo>
                  <a:lnTo>
                    <a:pt x="243" y="125"/>
                  </a:lnTo>
                  <a:lnTo>
                    <a:pt x="271" y="109"/>
                  </a:lnTo>
                  <a:lnTo>
                    <a:pt x="302" y="97"/>
                  </a:lnTo>
                  <a:lnTo>
                    <a:pt x="333" y="88"/>
                  </a:lnTo>
                  <a:lnTo>
                    <a:pt x="366" y="81"/>
                  </a:lnTo>
                  <a:lnTo>
                    <a:pt x="400" y="77"/>
                  </a:lnTo>
                  <a:lnTo>
                    <a:pt x="437" y="76"/>
                  </a:lnTo>
                  <a:lnTo>
                    <a:pt x="471" y="77"/>
                  </a:lnTo>
                  <a:lnTo>
                    <a:pt x="506" y="81"/>
                  </a:lnTo>
                  <a:lnTo>
                    <a:pt x="522" y="83"/>
                  </a:lnTo>
                  <a:lnTo>
                    <a:pt x="539" y="88"/>
                  </a:lnTo>
                  <a:lnTo>
                    <a:pt x="571" y="97"/>
                  </a:lnTo>
                  <a:lnTo>
                    <a:pt x="600" y="109"/>
                  </a:lnTo>
                  <a:lnTo>
                    <a:pt x="630" y="125"/>
                  </a:lnTo>
                  <a:lnTo>
                    <a:pt x="657" y="143"/>
                  </a:lnTo>
                  <a:lnTo>
                    <a:pt x="684" y="164"/>
                  </a:lnTo>
                  <a:close/>
                </a:path>
              </a:pathLst>
            </a:custGeom>
            <a:solidFill>
              <a:srgbClr val="DFEBF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Freeform 279"/>
            <p:cNvSpPr>
              <a:spLocks noEditPoints="1"/>
            </p:cNvSpPr>
            <p:nvPr/>
          </p:nvSpPr>
          <p:spPr bwMode="auto">
            <a:xfrm>
              <a:off x="1732" y="1822"/>
              <a:ext cx="139" cy="149"/>
            </a:xfrm>
            <a:custGeom>
              <a:avLst/>
              <a:gdLst/>
              <a:ahLst/>
              <a:cxnLst>
                <a:cxn ang="0">
                  <a:pos x="690" y="239"/>
                </a:cxn>
                <a:cxn ang="0">
                  <a:pos x="656" y="157"/>
                </a:cxn>
                <a:cxn ang="0">
                  <a:pos x="596" y="88"/>
                </a:cxn>
                <a:cxn ang="0">
                  <a:pos x="512" y="33"/>
                </a:cxn>
                <a:cxn ang="0">
                  <a:pos x="434" y="7"/>
                </a:cxn>
                <a:cxn ang="0">
                  <a:pos x="349" y="0"/>
                </a:cxn>
                <a:cxn ang="0">
                  <a:pos x="245" y="12"/>
                </a:cxn>
                <a:cxn ang="0">
                  <a:pos x="155" y="49"/>
                </a:cxn>
                <a:cxn ang="0">
                  <a:pos x="78" y="109"/>
                </a:cxn>
                <a:cxn ang="0">
                  <a:pos x="25" y="184"/>
                </a:cxn>
                <a:cxn ang="0">
                  <a:pos x="1" y="268"/>
                </a:cxn>
                <a:cxn ang="0">
                  <a:pos x="6" y="359"/>
                </a:cxn>
                <a:cxn ang="0">
                  <a:pos x="25" y="415"/>
                </a:cxn>
                <a:cxn ang="0">
                  <a:pos x="78" y="489"/>
                </a:cxn>
                <a:cxn ang="0">
                  <a:pos x="155" y="549"/>
                </a:cxn>
                <a:cxn ang="0">
                  <a:pos x="245" y="586"/>
                </a:cxn>
                <a:cxn ang="0">
                  <a:pos x="349" y="600"/>
                </a:cxn>
                <a:cxn ang="0">
                  <a:pos x="434" y="589"/>
                </a:cxn>
                <a:cxn ang="0">
                  <a:pos x="512" y="564"/>
                </a:cxn>
                <a:cxn ang="0">
                  <a:pos x="596" y="512"/>
                </a:cxn>
                <a:cxn ang="0">
                  <a:pos x="656" y="440"/>
                </a:cxn>
                <a:cxn ang="0">
                  <a:pos x="685" y="373"/>
                </a:cxn>
                <a:cxn ang="0">
                  <a:pos x="698" y="300"/>
                </a:cxn>
                <a:cxn ang="0">
                  <a:pos x="567" y="174"/>
                </a:cxn>
                <a:cxn ang="0">
                  <a:pos x="601" y="233"/>
                </a:cxn>
                <a:cxn ang="0">
                  <a:pos x="612" y="300"/>
                </a:cxn>
                <a:cxn ang="0">
                  <a:pos x="608" y="333"/>
                </a:cxn>
                <a:cxn ang="0">
                  <a:pos x="607" y="344"/>
                </a:cxn>
                <a:cxn ang="0">
                  <a:pos x="581" y="405"/>
                </a:cxn>
                <a:cxn ang="0">
                  <a:pos x="552" y="442"/>
                </a:cxn>
                <a:cxn ang="0">
                  <a:pos x="525" y="467"/>
                </a:cxn>
                <a:cxn ang="0">
                  <a:pos x="494" y="488"/>
                </a:cxn>
                <a:cxn ang="0">
                  <a:pos x="425" y="515"/>
                </a:cxn>
                <a:cxn ang="0">
                  <a:pos x="389" y="521"/>
                </a:cxn>
                <a:cxn ang="0">
                  <a:pos x="361" y="524"/>
                </a:cxn>
                <a:cxn ang="0">
                  <a:pos x="296" y="521"/>
                </a:cxn>
                <a:cxn ang="0">
                  <a:pos x="225" y="498"/>
                </a:cxn>
                <a:cxn ang="0">
                  <a:pos x="164" y="460"/>
                </a:cxn>
                <a:cxn ang="0">
                  <a:pos x="116" y="405"/>
                </a:cxn>
                <a:cxn ang="0">
                  <a:pos x="91" y="344"/>
                </a:cxn>
                <a:cxn ang="0">
                  <a:pos x="91" y="254"/>
                </a:cxn>
                <a:cxn ang="0">
                  <a:pos x="129" y="174"/>
                </a:cxn>
                <a:cxn ang="0">
                  <a:pos x="182" y="124"/>
                </a:cxn>
                <a:cxn ang="0">
                  <a:pos x="272" y="82"/>
                </a:cxn>
                <a:cxn ang="0">
                  <a:pos x="375" y="74"/>
                </a:cxn>
                <a:cxn ang="0">
                  <a:pos x="450" y="90"/>
                </a:cxn>
                <a:cxn ang="0">
                  <a:pos x="515" y="124"/>
                </a:cxn>
              </a:cxnLst>
              <a:rect l="0" t="0" r="r" b="b"/>
              <a:pathLst>
                <a:path w="698" h="600">
                  <a:moveTo>
                    <a:pt x="698" y="300"/>
                  </a:moveTo>
                  <a:lnTo>
                    <a:pt x="695" y="268"/>
                  </a:lnTo>
                  <a:lnTo>
                    <a:pt x="690" y="239"/>
                  </a:lnTo>
                  <a:lnTo>
                    <a:pt x="682" y="210"/>
                  </a:lnTo>
                  <a:lnTo>
                    <a:pt x="672" y="184"/>
                  </a:lnTo>
                  <a:lnTo>
                    <a:pt x="656" y="157"/>
                  </a:lnTo>
                  <a:lnTo>
                    <a:pt x="639" y="133"/>
                  </a:lnTo>
                  <a:lnTo>
                    <a:pt x="618" y="109"/>
                  </a:lnTo>
                  <a:lnTo>
                    <a:pt x="596" y="88"/>
                  </a:lnTo>
                  <a:lnTo>
                    <a:pt x="569" y="67"/>
                  </a:lnTo>
                  <a:lnTo>
                    <a:pt x="542" y="49"/>
                  </a:lnTo>
                  <a:lnTo>
                    <a:pt x="512" y="33"/>
                  </a:lnTo>
                  <a:lnTo>
                    <a:pt x="483" y="21"/>
                  </a:lnTo>
                  <a:lnTo>
                    <a:pt x="451" y="12"/>
                  </a:lnTo>
                  <a:lnTo>
                    <a:pt x="434" y="7"/>
                  </a:lnTo>
                  <a:lnTo>
                    <a:pt x="418" y="5"/>
                  </a:lnTo>
                  <a:lnTo>
                    <a:pt x="383" y="1"/>
                  </a:lnTo>
                  <a:lnTo>
                    <a:pt x="349" y="0"/>
                  </a:lnTo>
                  <a:lnTo>
                    <a:pt x="312" y="1"/>
                  </a:lnTo>
                  <a:lnTo>
                    <a:pt x="278" y="5"/>
                  </a:lnTo>
                  <a:lnTo>
                    <a:pt x="245" y="12"/>
                  </a:lnTo>
                  <a:lnTo>
                    <a:pt x="214" y="21"/>
                  </a:lnTo>
                  <a:lnTo>
                    <a:pt x="183" y="33"/>
                  </a:lnTo>
                  <a:lnTo>
                    <a:pt x="155" y="49"/>
                  </a:lnTo>
                  <a:lnTo>
                    <a:pt x="127" y="67"/>
                  </a:lnTo>
                  <a:lnTo>
                    <a:pt x="102" y="88"/>
                  </a:lnTo>
                  <a:lnTo>
                    <a:pt x="78" y="109"/>
                  </a:lnTo>
                  <a:lnTo>
                    <a:pt x="57" y="133"/>
                  </a:lnTo>
                  <a:lnTo>
                    <a:pt x="38" y="157"/>
                  </a:lnTo>
                  <a:lnTo>
                    <a:pt x="25" y="184"/>
                  </a:lnTo>
                  <a:lnTo>
                    <a:pt x="14" y="210"/>
                  </a:lnTo>
                  <a:lnTo>
                    <a:pt x="6" y="239"/>
                  </a:lnTo>
                  <a:lnTo>
                    <a:pt x="1" y="268"/>
                  </a:lnTo>
                  <a:lnTo>
                    <a:pt x="0" y="300"/>
                  </a:lnTo>
                  <a:lnTo>
                    <a:pt x="1" y="329"/>
                  </a:lnTo>
                  <a:lnTo>
                    <a:pt x="6" y="359"/>
                  </a:lnTo>
                  <a:lnTo>
                    <a:pt x="9" y="373"/>
                  </a:lnTo>
                  <a:lnTo>
                    <a:pt x="14" y="387"/>
                  </a:lnTo>
                  <a:lnTo>
                    <a:pt x="25" y="415"/>
                  </a:lnTo>
                  <a:lnTo>
                    <a:pt x="38" y="440"/>
                  </a:lnTo>
                  <a:lnTo>
                    <a:pt x="57" y="466"/>
                  </a:lnTo>
                  <a:lnTo>
                    <a:pt x="78" y="489"/>
                  </a:lnTo>
                  <a:lnTo>
                    <a:pt x="102" y="512"/>
                  </a:lnTo>
                  <a:lnTo>
                    <a:pt x="127" y="531"/>
                  </a:lnTo>
                  <a:lnTo>
                    <a:pt x="155" y="549"/>
                  </a:lnTo>
                  <a:lnTo>
                    <a:pt x="183" y="564"/>
                  </a:lnTo>
                  <a:lnTo>
                    <a:pt x="214" y="578"/>
                  </a:lnTo>
                  <a:lnTo>
                    <a:pt x="245" y="586"/>
                  </a:lnTo>
                  <a:lnTo>
                    <a:pt x="278" y="593"/>
                  </a:lnTo>
                  <a:lnTo>
                    <a:pt x="312" y="598"/>
                  </a:lnTo>
                  <a:lnTo>
                    <a:pt x="349" y="600"/>
                  </a:lnTo>
                  <a:lnTo>
                    <a:pt x="383" y="598"/>
                  </a:lnTo>
                  <a:lnTo>
                    <a:pt x="418" y="593"/>
                  </a:lnTo>
                  <a:lnTo>
                    <a:pt x="434" y="589"/>
                  </a:lnTo>
                  <a:lnTo>
                    <a:pt x="451" y="586"/>
                  </a:lnTo>
                  <a:lnTo>
                    <a:pt x="483" y="578"/>
                  </a:lnTo>
                  <a:lnTo>
                    <a:pt x="512" y="564"/>
                  </a:lnTo>
                  <a:lnTo>
                    <a:pt x="542" y="549"/>
                  </a:lnTo>
                  <a:lnTo>
                    <a:pt x="569" y="531"/>
                  </a:lnTo>
                  <a:lnTo>
                    <a:pt x="596" y="512"/>
                  </a:lnTo>
                  <a:lnTo>
                    <a:pt x="618" y="489"/>
                  </a:lnTo>
                  <a:lnTo>
                    <a:pt x="639" y="466"/>
                  </a:lnTo>
                  <a:lnTo>
                    <a:pt x="656" y="440"/>
                  </a:lnTo>
                  <a:lnTo>
                    <a:pt x="672" y="415"/>
                  </a:lnTo>
                  <a:lnTo>
                    <a:pt x="682" y="387"/>
                  </a:lnTo>
                  <a:lnTo>
                    <a:pt x="685" y="373"/>
                  </a:lnTo>
                  <a:lnTo>
                    <a:pt x="690" y="359"/>
                  </a:lnTo>
                  <a:lnTo>
                    <a:pt x="695" y="329"/>
                  </a:lnTo>
                  <a:lnTo>
                    <a:pt x="698" y="300"/>
                  </a:lnTo>
                  <a:close/>
                  <a:moveTo>
                    <a:pt x="536" y="139"/>
                  </a:moveTo>
                  <a:lnTo>
                    <a:pt x="552" y="156"/>
                  </a:lnTo>
                  <a:lnTo>
                    <a:pt x="567" y="174"/>
                  </a:lnTo>
                  <a:lnTo>
                    <a:pt x="581" y="193"/>
                  </a:lnTo>
                  <a:lnTo>
                    <a:pt x="592" y="213"/>
                  </a:lnTo>
                  <a:lnTo>
                    <a:pt x="601" y="233"/>
                  </a:lnTo>
                  <a:lnTo>
                    <a:pt x="607" y="254"/>
                  </a:lnTo>
                  <a:lnTo>
                    <a:pt x="610" y="277"/>
                  </a:lnTo>
                  <a:lnTo>
                    <a:pt x="612" y="300"/>
                  </a:lnTo>
                  <a:lnTo>
                    <a:pt x="610" y="310"/>
                  </a:lnTo>
                  <a:lnTo>
                    <a:pt x="610" y="322"/>
                  </a:lnTo>
                  <a:lnTo>
                    <a:pt x="608" y="333"/>
                  </a:lnTo>
                  <a:lnTo>
                    <a:pt x="607" y="335"/>
                  </a:lnTo>
                  <a:lnTo>
                    <a:pt x="607" y="338"/>
                  </a:lnTo>
                  <a:lnTo>
                    <a:pt x="607" y="344"/>
                  </a:lnTo>
                  <a:lnTo>
                    <a:pt x="601" y="365"/>
                  </a:lnTo>
                  <a:lnTo>
                    <a:pt x="592" y="386"/>
                  </a:lnTo>
                  <a:lnTo>
                    <a:pt x="581" y="405"/>
                  </a:lnTo>
                  <a:lnTo>
                    <a:pt x="567" y="424"/>
                  </a:lnTo>
                  <a:lnTo>
                    <a:pt x="559" y="433"/>
                  </a:lnTo>
                  <a:lnTo>
                    <a:pt x="552" y="442"/>
                  </a:lnTo>
                  <a:lnTo>
                    <a:pt x="543" y="451"/>
                  </a:lnTo>
                  <a:lnTo>
                    <a:pt x="536" y="460"/>
                  </a:lnTo>
                  <a:lnTo>
                    <a:pt x="525" y="467"/>
                  </a:lnTo>
                  <a:lnTo>
                    <a:pt x="515" y="474"/>
                  </a:lnTo>
                  <a:lnTo>
                    <a:pt x="504" y="480"/>
                  </a:lnTo>
                  <a:lnTo>
                    <a:pt x="494" y="488"/>
                  </a:lnTo>
                  <a:lnTo>
                    <a:pt x="472" y="498"/>
                  </a:lnTo>
                  <a:lnTo>
                    <a:pt x="450" y="508"/>
                  </a:lnTo>
                  <a:lnTo>
                    <a:pt x="425" y="515"/>
                  </a:lnTo>
                  <a:lnTo>
                    <a:pt x="400" y="521"/>
                  </a:lnTo>
                  <a:lnTo>
                    <a:pt x="393" y="521"/>
                  </a:lnTo>
                  <a:lnTo>
                    <a:pt x="389" y="521"/>
                  </a:lnTo>
                  <a:lnTo>
                    <a:pt x="387" y="522"/>
                  </a:lnTo>
                  <a:lnTo>
                    <a:pt x="375" y="524"/>
                  </a:lnTo>
                  <a:lnTo>
                    <a:pt x="361" y="524"/>
                  </a:lnTo>
                  <a:lnTo>
                    <a:pt x="349" y="525"/>
                  </a:lnTo>
                  <a:lnTo>
                    <a:pt x="322" y="524"/>
                  </a:lnTo>
                  <a:lnTo>
                    <a:pt x="296" y="521"/>
                  </a:lnTo>
                  <a:lnTo>
                    <a:pt x="272" y="515"/>
                  </a:lnTo>
                  <a:lnTo>
                    <a:pt x="248" y="508"/>
                  </a:lnTo>
                  <a:lnTo>
                    <a:pt x="225" y="498"/>
                  </a:lnTo>
                  <a:lnTo>
                    <a:pt x="203" y="488"/>
                  </a:lnTo>
                  <a:lnTo>
                    <a:pt x="182" y="474"/>
                  </a:lnTo>
                  <a:lnTo>
                    <a:pt x="164" y="460"/>
                  </a:lnTo>
                  <a:lnTo>
                    <a:pt x="145" y="442"/>
                  </a:lnTo>
                  <a:lnTo>
                    <a:pt x="129" y="424"/>
                  </a:lnTo>
                  <a:lnTo>
                    <a:pt x="116" y="405"/>
                  </a:lnTo>
                  <a:lnTo>
                    <a:pt x="106" y="386"/>
                  </a:lnTo>
                  <a:lnTo>
                    <a:pt x="97" y="365"/>
                  </a:lnTo>
                  <a:lnTo>
                    <a:pt x="91" y="344"/>
                  </a:lnTo>
                  <a:lnTo>
                    <a:pt x="87" y="322"/>
                  </a:lnTo>
                  <a:lnTo>
                    <a:pt x="87" y="300"/>
                  </a:lnTo>
                  <a:lnTo>
                    <a:pt x="91" y="254"/>
                  </a:lnTo>
                  <a:lnTo>
                    <a:pt x="97" y="233"/>
                  </a:lnTo>
                  <a:lnTo>
                    <a:pt x="106" y="213"/>
                  </a:lnTo>
                  <a:lnTo>
                    <a:pt x="129" y="174"/>
                  </a:lnTo>
                  <a:lnTo>
                    <a:pt x="145" y="156"/>
                  </a:lnTo>
                  <a:lnTo>
                    <a:pt x="164" y="139"/>
                  </a:lnTo>
                  <a:lnTo>
                    <a:pt x="182" y="124"/>
                  </a:lnTo>
                  <a:lnTo>
                    <a:pt x="203" y="110"/>
                  </a:lnTo>
                  <a:lnTo>
                    <a:pt x="248" y="90"/>
                  </a:lnTo>
                  <a:lnTo>
                    <a:pt x="272" y="82"/>
                  </a:lnTo>
                  <a:lnTo>
                    <a:pt x="296" y="77"/>
                  </a:lnTo>
                  <a:lnTo>
                    <a:pt x="349" y="74"/>
                  </a:lnTo>
                  <a:lnTo>
                    <a:pt x="375" y="74"/>
                  </a:lnTo>
                  <a:lnTo>
                    <a:pt x="400" y="77"/>
                  </a:lnTo>
                  <a:lnTo>
                    <a:pt x="425" y="82"/>
                  </a:lnTo>
                  <a:lnTo>
                    <a:pt x="450" y="90"/>
                  </a:lnTo>
                  <a:lnTo>
                    <a:pt x="472" y="98"/>
                  </a:lnTo>
                  <a:lnTo>
                    <a:pt x="494" y="110"/>
                  </a:lnTo>
                  <a:lnTo>
                    <a:pt x="515" y="124"/>
                  </a:lnTo>
                  <a:lnTo>
                    <a:pt x="536" y="139"/>
                  </a:lnTo>
                  <a:close/>
                </a:path>
              </a:pathLst>
            </a:custGeom>
            <a:solidFill>
              <a:srgbClr val="E7F0F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Freeform 280"/>
            <p:cNvSpPr>
              <a:spLocks noEditPoints="1"/>
            </p:cNvSpPr>
            <p:nvPr/>
          </p:nvSpPr>
          <p:spPr bwMode="auto">
            <a:xfrm>
              <a:off x="1749" y="1840"/>
              <a:ext cx="105" cy="113"/>
            </a:xfrm>
            <a:custGeom>
              <a:avLst/>
              <a:gdLst/>
              <a:ahLst/>
              <a:cxnLst>
                <a:cxn ang="0">
                  <a:pos x="520" y="180"/>
                </a:cxn>
                <a:cxn ang="0">
                  <a:pos x="494" y="119"/>
                </a:cxn>
                <a:cxn ang="0">
                  <a:pos x="449" y="65"/>
                </a:cxn>
                <a:cxn ang="0">
                  <a:pos x="385" y="24"/>
                </a:cxn>
                <a:cxn ang="0">
                  <a:pos x="313" y="3"/>
                </a:cxn>
                <a:cxn ang="0">
                  <a:pos x="209" y="3"/>
                </a:cxn>
                <a:cxn ang="0">
                  <a:pos x="116" y="36"/>
                </a:cxn>
                <a:cxn ang="0">
                  <a:pos x="58" y="82"/>
                </a:cxn>
                <a:cxn ang="0">
                  <a:pos x="10" y="159"/>
                </a:cxn>
                <a:cxn ang="0">
                  <a:pos x="0" y="248"/>
                </a:cxn>
                <a:cxn ang="0">
                  <a:pos x="19" y="312"/>
                </a:cxn>
                <a:cxn ang="0">
                  <a:pos x="58" y="368"/>
                </a:cxn>
                <a:cxn ang="0">
                  <a:pos x="116" y="414"/>
                </a:cxn>
                <a:cxn ang="0">
                  <a:pos x="185" y="441"/>
                </a:cxn>
                <a:cxn ang="0">
                  <a:pos x="262" y="451"/>
                </a:cxn>
                <a:cxn ang="0">
                  <a:pos x="300" y="448"/>
                </a:cxn>
                <a:cxn ang="0">
                  <a:pos x="313" y="447"/>
                </a:cxn>
                <a:cxn ang="0">
                  <a:pos x="385" y="424"/>
                </a:cxn>
                <a:cxn ang="0">
                  <a:pos x="428" y="400"/>
                </a:cxn>
                <a:cxn ang="0">
                  <a:pos x="456" y="377"/>
                </a:cxn>
                <a:cxn ang="0">
                  <a:pos x="480" y="350"/>
                </a:cxn>
                <a:cxn ang="0">
                  <a:pos x="514" y="291"/>
                </a:cxn>
                <a:cxn ang="0">
                  <a:pos x="520" y="261"/>
                </a:cxn>
                <a:cxn ang="0">
                  <a:pos x="523" y="236"/>
                </a:cxn>
                <a:cxn ang="0">
                  <a:pos x="436" y="232"/>
                </a:cxn>
                <a:cxn ang="0">
                  <a:pos x="429" y="268"/>
                </a:cxn>
                <a:cxn ang="0">
                  <a:pos x="408" y="307"/>
                </a:cxn>
                <a:cxn ang="0">
                  <a:pos x="397" y="319"/>
                </a:cxn>
                <a:cxn ang="0">
                  <a:pos x="364" y="345"/>
                </a:cxn>
                <a:cxn ang="0">
                  <a:pos x="328" y="365"/>
                </a:cxn>
                <a:cxn ang="0">
                  <a:pos x="278" y="376"/>
                </a:cxn>
                <a:cxn ang="0">
                  <a:pos x="244" y="376"/>
                </a:cxn>
                <a:cxn ang="0">
                  <a:pos x="165" y="350"/>
                </a:cxn>
                <a:cxn ang="0">
                  <a:pos x="115" y="307"/>
                </a:cxn>
                <a:cxn ang="0">
                  <a:pos x="92" y="268"/>
                </a:cxn>
                <a:cxn ang="0">
                  <a:pos x="86" y="226"/>
                </a:cxn>
                <a:cxn ang="0">
                  <a:pos x="115" y="141"/>
                </a:cxn>
                <a:cxn ang="0">
                  <a:pos x="196" y="85"/>
                </a:cxn>
                <a:cxn ang="0">
                  <a:pos x="278" y="75"/>
                </a:cxn>
                <a:cxn ang="0">
                  <a:pos x="328" y="85"/>
                </a:cxn>
                <a:cxn ang="0">
                  <a:pos x="386" y="119"/>
                </a:cxn>
                <a:cxn ang="0">
                  <a:pos x="424" y="168"/>
                </a:cxn>
                <a:cxn ang="0">
                  <a:pos x="438" y="226"/>
                </a:cxn>
              </a:cxnLst>
              <a:rect l="0" t="0" r="r" b="b"/>
              <a:pathLst>
                <a:path w="525" h="451">
                  <a:moveTo>
                    <a:pt x="525" y="226"/>
                  </a:moveTo>
                  <a:lnTo>
                    <a:pt x="523" y="203"/>
                  </a:lnTo>
                  <a:lnTo>
                    <a:pt x="520" y="180"/>
                  </a:lnTo>
                  <a:lnTo>
                    <a:pt x="514" y="159"/>
                  </a:lnTo>
                  <a:lnTo>
                    <a:pt x="505" y="139"/>
                  </a:lnTo>
                  <a:lnTo>
                    <a:pt x="494" y="119"/>
                  </a:lnTo>
                  <a:lnTo>
                    <a:pt x="480" y="100"/>
                  </a:lnTo>
                  <a:lnTo>
                    <a:pt x="465" y="82"/>
                  </a:lnTo>
                  <a:lnTo>
                    <a:pt x="449" y="65"/>
                  </a:lnTo>
                  <a:lnTo>
                    <a:pt x="428" y="50"/>
                  </a:lnTo>
                  <a:lnTo>
                    <a:pt x="407" y="36"/>
                  </a:lnTo>
                  <a:lnTo>
                    <a:pt x="385" y="24"/>
                  </a:lnTo>
                  <a:lnTo>
                    <a:pt x="363" y="16"/>
                  </a:lnTo>
                  <a:lnTo>
                    <a:pt x="338" y="8"/>
                  </a:lnTo>
                  <a:lnTo>
                    <a:pt x="313" y="3"/>
                  </a:lnTo>
                  <a:lnTo>
                    <a:pt x="288" y="0"/>
                  </a:lnTo>
                  <a:lnTo>
                    <a:pt x="262" y="0"/>
                  </a:lnTo>
                  <a:lnTo>
                    <a:pt x="209" y="3"/>
                  </a:lnTo>
                  <a:lnTo>
                    <a:pt x="185" y="8"/>
                  </a:lnTo>
                  <a:lnTo>
                    <a:pt x="161" y="16"/>
                  </a:lnTo>
                  <a:lnTo>
                    <a:pt x="116" y="36"/>
                  </a:lnTo>
                  <a:lnTo>
                    <a:pt x="95" y="50"/>
                  </a:lnTo>
                  <a:lnTo>
                    <a:pt x="77" y="65"/>
                  </a:lnTo>
                  <a:lnTo>
                    <a:pt x="58" y="82"/>
                  </a:lnTo>
                  <a:lnTo>
                    <a:pt x="42" y="100"/>
                  </a:lnTo>
                  <a:lnTo>
                    <a:pt x="19" y="139"/>
                  </a:lnTo>
                  <a:lnTo>
                    <a:pt x="10" y="159"/>
                  </a:lnTo>
                  <a:lnTo>
                    <a:pt x="4" y="180"/>
                  </a:lnTo>
                  <a:lnTo>
                    <a:pt x="0" y="226"/>
                  </a:lnTo>
                  <a:lnTo>
                    <a:pt x="0" y="248"/>
                  </a:lnTo>
                  <a:lnTo>
                    <a:pt x="4" y="270"/>
                  </a:lnTo>
                  <a:lnTo>
                    <a:pt x="10" y="291"/>
                  </a:lnTo>
                  <a:lnTo>
                    <a:pt x="19" y="312"/>
                  </a:lnTo>
                  <a:lnTo>
                    <a:pt x="29" y="331"/>
                  </a:lnTo>
                  <a:lnTo>
                    <a:pt x="42" y="350"/>
                  </a:lnTo>
                  <a:lnTo>
                    <a:pt x="58" y="368"/>
                  </a:lnTo>
                  <a:lnTo>
                    <a:pt x="77" y="386"/>
                  </a:lnTo>
                  <a:lnTo>
                    <a:pt x="95" y="400"/>
                  </a:lnTo>
                  <a:lnTo>
                    <a:pt x="116" y="414"/>
                  </a:lnTo>
                  <a:lnTo>
                    <a:pt x="138" y="424"/>
                  </a:lnTo>
                  <a:lnTo>
                    <a:pt x="161" y="434"/>
                  </a:lnTo>
                  <a:lnTo>
                    <a:pt x="185" y="441"/>
                  </a:lnTo>
                  <a:lnTo>
                    <a:pt x="209" y="447"/>
                  </a:lnTo>
                  <a:lnTo>
                    <a:pt x="235" y="450"/>
                  </a:lnTo>
                  <a:lnTo>
                    <a:pt x="262" y="451"/>
                  </a:lnTo>
                  <a:lnTo>
                    <a:pt x="274" y="450"/>
                  </a:lnTo>
                  <a:lnTo>
                    <a:pt x="288" y="450"/>
                  </a:lnTo>
                  <a:lnTo>
                    <a:pt x="300" y="448"/>
                  </a:lnTo>
                  <a:lnTo>
                    <a:pt x="302" y="447"/>
                  </a:lnTo>
                  <a:lnTo>
                    <a:pt x="306" y="447"/>
                  </a:lnTo>
                  <a:lnTo>
                    <a:pt x="313" y="447"/>
                  </a:lnTo>
                  <a:lnTo>
                    <a:pt x="338" y="441"/>
                  </a:lnTo>
                  <a:lnTo>
                    <a:pt x="363" y="434"/>
                  </a:lnTo>
                  <a:lnTo>
                    <a:pt x="385" y="424"/>
                  </a:lnTo>
                  <a:lnTo>
                    <a:pt x="407" y="414"/>
                  </a:lnTo>
                  <a:lnTo>
                    <a:pt x="417" y="406"/>
                  </a:lnTo>
                  <a:lnTo>
                    <a:pt x="428" y="400"/>
                  </a:lnTo>
                  <a:lnTo>
                    <a:pt x="438" y="393"/>
                  </a:lnTo>
                  <a:lnTo>
                    <a:pt x="449" y="386"/>
                  </a:lnTo>
                  <a:lnTo>
                    <a:pt x="456" y="377"/>
                  </a:lnTo>
                  <a:lnTo>
                    <a:pt x="465" y="368"/>
                  </a:lnTo>
                  <a:lnTo>
                    <a:pt x="472" y="359"/>
                  </a:lnTo>
                  <a:lnTo>
                    <a:pt x="480" y="350"/>
                  </a:lnTo>
                  <a:lnTo>
                    <a:pt x="494" y="331"/>
                  </a:lnTo>
                  <a:lnTo>
                    <a:pt x="505" y="312"/>
                  </a:lnTo>
                  <a:lnTo>
                    <a:pt x="514" y="291"/>
                  </a:lnTo>
                  <a:lnTo>
                    <a:pt x="520" y="270"/>
                  </a:lnTo>
                  <a:lnTo>
                    <a:pt x="520" y="264"/>
                  </a:lnTo>
                  <a:lnTo>
                    <a:pt x="520" y="261"/>
                  </a:lnTo>
                  <a:lnTo>
                    <a:pt x="521" y="259"/>
                  </a:lnTo>
                  <a:lnTo>
                    <a:pt x="523" y="248"/>
                  </a:lnTo>
                  <a:lnTo>
                    <a:pt x="523" y="236"/>
                  </a:lnTo>
                  <a:lnTo>
                    <a:pt x="525" y="226"/>
                  </a:lnTo>
                  <a:close/>
                  <a:moveTo>
                    <a:pt x="438" y="226"/>
                  </a:moveTo>
                  <a:lnTo>
                    <a:pt x="436" y="232"/>
                  </a:lnTo>
                  <a:lnTo>
                    <a:pt x="436" y="240"/>
                  </a:lnTo>
                  <a:lnTo>
                    <a:pt x="434" y="254"/>
                  </a:lnTo>
                  <a:lnTo>
                    <a:pt x="429" y="268"/>
                  </a:lnTo>
                  <a:lnTo>
                    <a:pt x="424" y="283"/>
                  </a:lnTo>
                  <a:lnTo>
                    <a:pt x="417" y="294"/>
                  </a:lnTo>
                  <a:lnTo>
                    <a:pt x="408" y="307"/>
                  </a:lnTo>
                  <a:lnTo>
                    <a:pt x="404" y="309"/>
                  </a:lnTo>
                  <a:lnTo>
                    <a:pt x="402" y="312"/>
                  </a:lnTo>
                  <a:lnTo>
                    <a:pt x="397" y="319"/>
                  </a:lnTo>
                  <a:lnTo>
                    <a:pt x="386" y="331"/>
                  </a:lnTo>
                  <a:lnTo>
                    <a:pt x="371" y="341"/>
                  </a:lnTo>
                  <a:lnTo>
                    <a:pt x="364" y="345"/>
                  </a:lnTo>
                  <a:lnTo>
                    <a:pt x="360" y="347"/>
                  </a:lnTo>
                  <a:lnTo>
                    <a:pt x="358" y="350"/>
                  </a:lnTo>
                  <a:lnTo>
                    <a:pt x="328" y="365"/>
                  </a:lnTo>
                  <a:lnTo>
                    <a:pt x="311" y="369"/>
                  </a:lnTo>
                  <a:lnTo>
                    <a:pt x="295" y="374"/>
                  </a:lnTo>
                  <a:lnTo>
                    <a:pt x="278" y="376"/>
                  </a:lnTo>
                  <a:lnTo>
                    <a:pt x="269" y="376"/>
                  </a:lnTo>
                  <a:lnTo>
                    <a:pt x="262" y="377"/>
                  </a:lnTo>
                  <a:lnTo>
                    <a:pt x="244" y="376"/>
                  </a:lnTo>
                  <a:lnTo>
                    <a:pt x="226" y="374"/>
                  </a:lnTo>
                  <a:lnTo>
                    <a:pt x="196" y="365"/>
                  </a:lnTo>
                  <a:lnTo>
                    <a:pt x="165" y="350"/>
                  </a:lnTo>
                  <a:lnTo>
                    <a:pt x="139" y="331"/>
                  </a:lnTo>
                  <a:lnTo>
                    <a:pt x="126" y="319"/>
                  </a:lnTo>
                  <a:lnTo>
                    <a:pt x="115" y="307"/>
                  </a:lnTo>
                  <a:lnTo>
                    <a:pt x="105" y="294"/>
                  </a:lnTo>
                  <a:lnTo>
                    <a:pt x="99" y="283"/>
                  </a:lnTo>
                  <a:lnTo>
                    <a:pt x="92" y="268"/>
                  </a:lnTo>
                  <a:lnTo>
                    <a:pt x="89" y="254"/>
                  </a:lnTo>
                  <a:lnTo>
                    <a:pt x="86" y="240"/>
                  </a:lnTo>
                  <a:lnTo>
                    <a:pt x="86" y="226"/>
                  </a:lnTo>
                  <a:lnTo>
                    <a:pt x="89" y="195"/>
                  </a:lnTo>
                  <a:lnTo>
                    <a:pt x="99" y="168"/>
                  </a:lnTo>
                  <a:lnTo>
                    <a:pt x="115" y="141"/>
                  </a:lnTo>
                  <a:lnTo>
                    <a:pt x="139" y="119"/>
                  </a:lnTo>
                  <a:lnTo>
                    <a:pt x="165" y="99"/>
                  </a:lnTo>
                  <a:lnTo>
                    <a:pt x="196" y="85"/>
                  </a:lnTo>
                  <a:lnTo>
                    <a:pt x="226" y="77"/>
                  </a:lnTo>
                  <a:lnTo>
                    <a:pt x="262" y="75"/>
                  </a:lnTo>
                  <a:lnTo>
                    <a:pt x="278" y="75"/>
                  </a:lnTo>
                  <a:lnTo>
                    <a:pt x="295" y="77"/>
                  </a:lnTo>
                  <a:lnTo>
                    <a:pt x="311" y="80"/>
                  </a:lnTo>
                  <a:lnTo>
                    <a:pt x="328" y="85"/>
                  </a:lnTo>
                  <a:lnTo>
                    <a:pt x="358" y="99"/>
                  </a:lnTo>
                  <a:lnTo>
                    <a:pt x="371" y="108"/>
                  </a:lnTo>
                  <a:lnTo>
                    <a:pt x="386" y="119"/>
                  </a:lnTo>
                  <a:lnTo>
                    <a:pt x="408" y="141"/>
                  </a:lnTo>
                  <a:lnTo>
                    <a:pt x="417" y="154"/>
                  </a:lnTo>
                  <a:lnTo>
                    <a:pt x="424" y="168"/>
                  </a:lnTo>
                  <a:lnTo>
                    <a:pt x="434" y="195"/>
                  </a:lnTo>
                  <a:lnTo>
                    <a:pt x="436" y="210"/>
                  </a:lnTo>
                  <a:lnTo>
                    <a:pt x="438" y="226"/>
                  </a:lnTo>
                  <a:close/>
                </a:path>
              </a:pathLst>
            </a:custGeom>
            <a:solidFill>
              <a:srgbClr val="EFF5F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Freeform 281"/>
            <p:cNvSpPr>
              <a:spLocks noEditPoints="1"/>
            </p:cNvSpPr>
            <p:nvPr/>
          </p:nvSpPr>
          <p:spPr bwMode="auto">
            <a:xfrm>
              <a:off x="1766" y="1859"/>
              <a:ext cx="71" cy="75"/>
            </a:xfrm>
            <a:custGeom>
              <a:avLst/>
              <a:gdLst/>
              <a:ahLst/>
              <a:cxnLst>
                <a:cxn ang="0">
                  <a:pos x="311" y="244"/>
                </a:cxn>
                <a:cxn ang="0">
                  <a:pos x="318" y="234"/>
                </a:cxn>
                <a:cxn ang="0">
                  <a:pos x="331" y="219"/>
                </a:cxn>
                <a:cxn ang="0">
                  <a:pos x="343" y="193"/>
                </a:cxn>
                <a:cxn ang="0">
                  <a:pos x="350" y="165"/>
                </a:cxn>
                <a:cxn ang="0">
                  <a:pos x="352" y="151"/>
                </a:cxn>
                <a:cxn ang="0">
                  <a:pos x="348" y="120"/>
                </a:cxn>
                <a:cxn ang="0">
                  <a:pos x="331" y="79"/>
                </a:cxn>
                <a:cxn ang="0">
                  <a:pos x="300" y="44"/>
                </a:cxn>
                <a:cxn ang="0">
                  <a:pos x="272" y="24"/>
                </a:cxn>
                <a:cxn ang="0">
                  <a:pos x="225" y="5"/>
                </a:cxn>
                <a:cxn ang="0">
                  <a:pos x="192" y="0"/>
                </a:cxn>
                <a:cxn ang="0">
                  <a:pos x="140" y="2"/>
                </a:cxn>
                <a:cxn ang="0">
                  <a:pos x="79" y="24"/>
                </a:cxn>
                <a:cxn ang="0">
                  <a:pos x="29" y="66"/>
                </a:cxn>
                <a:cxn ang="0">
                  <a:pos x="3" y="120"/>
                </a:cxn>
                <a:cxn ang="0">
                  <a:pos x="0" y="165"/>
                </a:cxn>
                <a:cxn ang="0">
                  <a:pos x="6" y="193"/>
                </a:cxn>
                <a:cxn ang="0">
                  <a:pos x="19" y="219"/>
                </a:cxn>
                <a:cxn ang="0">
                  <a:pos x="40" y="244"/>
                </a:cxn>
                <a:cxn ang="0">
                  <a:pos x="79" y="275"/>
                </a:cxn>
                <a:cxn ang="0">
                  <a:pos x="140" y="299"/>
                </a:cxn>
                <a:cxn ang="0">
                  <a:pos x="176" y="302"/>
                </a:cxn>
                <a:cxn ang="0">
                  <a:pos x="192" y="301"/>
                </a:cxn>
                <a:cxn ang="0">
                  <a:pos x="225" y="294"/>
                </a:cxn>
                <a:cxn ang="0">
                  <a:pos x="272" y="275"/>
                </a:cxn>
                <a:cxn ang="0">
                  <a:pos x="278" y="270"/>
                </a:cxn>
                <a:cxn ang="0">
                  <a:pos x="300" y="256"/>
                </a:cxn>
                <a:cxn ang="0">
                  <a:pos x="261" y="166"/>
                </a:cxn>
                <a:cxn ang="0">
                  <a:pos x="257" y="172"/>
                </a:cxn>
                <a:cxn ang="0">
                  <a:pos x="257" y="175"/>
                </a:cxn>
                <a:cxn ang="0">
                  <a:pos x="248" y="192"/>
                </a:cxn>
                <a:cxn ang="0">
                  <a:pos x="224" y="212"/>
                </a:cxn>
                <a:cxn ang="0">
                  <a:pos x="204" y="219"/>
                </a:cxn>
                <a:cxn ang="0">
                  <a:pos x="200" y="219"/>
                </a:cxn>
                <a:cxn ang="0">
                  <a:pos x="193" y="223"/>
                </a:cxn>
                <a:cxn ang="0">
                  <a:pos x="158" y="223"/>
                </a:cxn>
                <a:cxn ang="0">
                  <a:pos x="126" y="212"/>
                </a:cxn>
                <a:cxn ang="0">
                  <a:pos x="102" y="192"/>
                </a:cxn>
                <a:cxn ang="0">
                  <a:pos x="91" y="166"/>
                </a:cxn>
                <a:cxn ang="0">
                  <a:pos x="91" y="135"/>
                </a:cxn>
                <a:cxn ang="0">
                  <a:pos x="102" y="108"/>
                </a:cxn>
                <a:cxn ang="0">
                  <a:pos x="126" y="88"/>
                </a:cxn>
                <a:cxn ang="0">
                  <a:pos x="158" y="77"/>
                </a:cxn>
                <a:cxn ang="0">
                  <a:pos x="193" y="77"/>
                </a:cxn>
                <a:cxn ang="0">
                  <a:pos x="209" y="81"/>
                </a:cxn>
                <a:cxn ang="0">
                  <a:pos x="239" y="97"/>
                </a:cxn>
                <a:cxn ang="0">
                  <a:pos x="257" y="121"/>
                </a:cxn>
                <a:cxn ang="0">
                  <a:pos x="263" y="151"/>
                </a:cxn>
              </a:cxnLst>
              <a:rect l="0" t="0" r="r" b="b"/>
              <a:pathLst>
                <a:path w="352" h="302">
                  <a:moveTo>
                    <a:pt x="300" y="256"/>
                  </a:moveTo>
                  <a:lnTo>
                    <a:pt x="311" y="244"/>
                  </a:lnTo>
                  <a:lnTo>
                    <a:pt x="316" y="237"/>
                  </a:lnTo>
                  <a:lnTo>
                    <a:pt x="318" y="234"/>
                  </a:lnTo>
                  <a:lnTo>
                    <a:pt x="322" y="232"/>
                  </a:lnTo>
                  <a:lnTo>
                    <a:pt x="331" y="219"/>
                  </a:lnTo>
                  <a:lnTo>
                    <a:pt x="338" y="208"/>
                  </a:lnTo>
                  <a:lnTo>
                    <a:pt x="343" y="193"/>
                  </a:lnTo>
                  <a:lnTo>
                    <a:pt x="348" y="179"/>
                  </a:lnTo>
                  <a:lnTo>
                    <a:pt x="350" y="165"/>
                  </a:lnTo>
                  <a:lnTo>
                    <a:pt x="350" y="157"/>
                  </a:lnTo>
                  <a:lnTo>
                    <a:pt x="352" y="151"/>
                  </a:lnTo>
                  <a:lnTo>
                    <a:pt x="350" y="135"/>
                  </a:lnTo>
                  <a:lnTo>
                    <a:pt x="348" y="120"/>
                  </a:lnTo>
                  <a:lnTo>
                    <a:pt x="338" y="93"/>
                  </a:lnTo>
                  <a:lnTo>
                    <a:pt x="331" y="79"/>
                  </a:lnTo>
                  <a:lnTo>
                    <a:pt x="322" y="66"/>
                  </a:lnTo>
                  <a:lnTo>
                    <a:pt x="300" y="44"/>
                  </a:lnTo>
                  <a:lnTo>
                    <a:pt x="285" y="33"/>
                  </a:lnTo>
                  <a:lnTo>
                    <a:pt x="272" y="24"/>
                  </a:lnTo>
                  <a:lnTo>
                    <a:pt x="242" y="10"/>
                  </a:lnTo>
                  <a:lnTo>
                    <a:pt x="225" y="5"/>
                  </a:lnTo>
                  <a:lnTo>
                    <a:pt x="209" y="2"/>
                  </a:lnTo>
                  <a:lnTo>
                    <a:pt x="192" y="0"/>
                  </a:lnTo>
                  <a:lnTo>
                    <a:pt x="176" y="0"/>
                  </a:lnTo>
                  <a:lnTo>
                    <a:pt x="140" y="2"/>
                  </a:lnTo>
                  <a:lnTo>
                    <a:pt x="110" y="10"/>
                  </a:lnTo>
                  <a:lnTo>
                    <a:pt x="79" y="24"/>
                  </a:lnTo>
                  <a:lnTo>
                    <a:pt x="53" y="44"/>
                  </a:lnTo>
                  <a:lnTo>
                    <a:pt x="29" y="66"/>
                  </a:lnTo>
                  <a:lnTo>
                    <a:pt x="13" y="93"/>
                  </a:lnTo>
                  <a:lnTo>
                    <a:pt x="3" y="120"/>
                  </a:lnTo>
                  <a:lnTo>
                    <a:pt x="0" y="151"/>
                  </a:lnTo>
                  <a:lnTo>
                    <a:pt x="0" y="165"/>
                  </a:lnTo>
                  <a:lnTo>
                    <a:pt x="3" y="179"/>
                  </a:lnTo>
                  <a:lnTo>
                    <a:pt x="6" y="193"/>
                  </a:lnTo>
                  <a:lnTo>
                    <a:pt x="13" y="208"/>
                  </a:lnTo>
                  <a:lnTo>
                    <a:pt x="19" y="219"/>
                  </a:lnTo>
                  <a:lnTo>
                    <a:pt x="29" y="232"/>
                  </a:lnTo>
                  <a:lnTo>
                    <a:pt x="40" y="244"/>
                  </a:lnTo>
                  <a:lnTo>
                    <a:pt x="53" y="256"/>
                  </a:lnTo>
                  <a:lnTo>
                    <a:pt x="79" y="275"/>
                  </a:lnTo>
                  <a:lnTo>
                    <a:pt x="110" y="290"/>
                  </a:lnTo>
                  <a:lnTo>
                    <a:pt x="140" y="299"/>
                  </a:lnTo>
                  <a:lnTo>
                    <a:pt x="158" y="301"/>
                  </a:lnTo>
                  <a:lnTo>
                    <a:pt x="176" y="302"/>
                  </a:lnTo>
                  <a:lnTo>
                    <a:pt x="183" y="301"/>
                  </a:lnTo>
                  <a:lnTo>
                    <a:pt x="192" y="301"/>
                  </a:lnTo>
                  <a:lnTo>
                    <a:pt x="209" y="299"/>
                  </a:lnTo>
                  <a:lnTo>
                    <a:pt x="225" y="294"/>
                  </a:lnTo>
                  <a:lnTo>
                    <a:pt x="242" y="290"/>
                  </a:lnTo>
                  <a:lnTo>
                    <a:pt x="272" y="275"/>
                  </a:lnTo>
                  <a:lnTo>
                    <a:pt x="274" y="272"/>
                  </a:lnTo>
                  <a:lnTo>
                    <a:pt x="278" y="270"/>
                  </a:lnTo>
                  <a:lnTo>
                    <a:pt x="285" y="266"/>
                  </a:lnTo>
                  <a:lnTo>
                    <a:pt x="300" y="256"/>
                  </a:lnTo>
                  <a:close/>
                  <a:moveTo>
                    <a:pt x="263" y="151"/>
                  </a:moveTo>
                  <a:lnTo>
                    <a:pt x="261" y="166"/>
                  </a:lnTo>
                  <a:lnTo>
                    <a:pt x="258" y="172"/>
                  </a:lnTo>
                  <a:lnTo>
                    <a:pt x="257" y="172"/>
                  </a:lnTo>
                  <a:lnTo>
                    <a:pt x="257" y="173"/>
                  </a:lnTo>
                  <a:lnTo>
                    <a:pt x="257" y="175"/>
                  </a:lnTo>
                  <a:lnTo>
                    <a:pt x="257" y="179"/>
                  </a:lnTo>
                  <a:lnTo>
                    <a:pt x="248" y="192"/>
                  </a:lnTo>
                  <a:lnTo>
                    <a:pt x="239" y="205"/>
                  </a:lnTo>
                  <a:lnTo>
                    <a:pt x="224" y="212"/>
                  </a:lnTo>
                  <a:lnTo>
                    <a:pt x="209" y="219"/>
                  </a:lnTo>
                  <a:lnTo>
                    <a:pt x="204" y="219"/>
                  </a:lnTo>
                  <a:lnTo>
                    <a:pt x="202" y="219"/>
                  </a:lnTo>
                  <a:lnTo>
                    <a:pt x="200" y="219"/>
                  </a:lnTo>
                  <a:lnTo>
                    <a:pt x="200" y="221"/>
                  </a:lnTo>
                  <a:lnTo>
                    <a:pt x="193" y="223"/>
                  </a:lnTo>
                  <a:lnTo>
                    <a:pt x="176" y="225"/>
                  </a:lnTo>
                  <a:lnTo>
                    <a:pt x="158" y="223"/>
                  </a:lnTo>
                  <a:lnTo>
                    <a:pt x="142" y="219"/>
                  </a:lnTo>
                  <a:lnTo>
                    <a:pt x="126" y="212"/>
                  </a:lnTo>
                  <a:lnTo>
                    <a:pt x="113" y="205"/>
                  </a:lnTo>
                  <a:lnTo>
                    <a:pt x="102" y="192"/>
                  </a:lnTo>
                  <a:lnTo>
                    <a:pt x="95" y="179"/>
                  </a:lnTo>
                  <a:lnTo>
                    <a:pt x="91" y="166"/>
                  </a:lnTo>
                  <a:lnTo>
                    <a:pt x="90" y="151"/>
                  </a:lnTo>
                  <a:lnTo>
                    <a:pt x="91" y="135"/>
                  </a:lnTo>
                  <a:lnTo>
                    <a:pt x="95" y="121"/>
                  </a:lnTo>
                  <a:lnTo>
                    <a:pt x="102" y="108"/>
                  </a:lnTo>
                  <a:lnTo>
                    <a:pt x="113" y="97"/>
                  </a:lnTo>
                  <a:lnTo>
                    <a:pt x="126" y="88"/>
                  </a:lnTo>
                  <a:lnTo>
                    <a:pt x="142" y="81"/>
                  </a:lnTo>
                  <a:lnTo>
                    <a:pt x="158" y="77"/>
                  </a:lnTo>
                  <a:lnTo>
                    <a:pt x="176" y="76"/>
                  </a:lnTo>
                  <a:lnTo>
                    <a:pt x="193" y="77"/>
                  </a:lnTo>
                  <a:lnTo>
                    <a:pt x="200" y="78"/>
                  </a:lnTo>
                  <a:lnTo>
                    <a:pt x="209" y="81"/>
                  </a:lnTo>
                  <a:lnTo>
                    <a:pt x="224" y="88"/>
                  </a:lnTo>
                  <a:lnTo>
                    <a:pt x="239" y="97"/>
                  </a:lnTo>
                  <a:lnTo>
                    <a:pt x="248" y="108"/>
                  </a:lnTo>
                  <a:lnTo>
                    <a:pt x="257" y="121"/>
                  </a:lnTo>
                  <a:lnTo>
                    <a:pt x="261" y="135"/>
                  </a:lnTo>
                  <a:lnTo>
                    <a:pt x="263" y="151"/>
                  </a:lnTo>
                  <a:close/>
                </a:path>
              </a:pathLst>
            </a:custGeom>
            <a:solidFill>
              <a:srgbClr val="F7FAF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" name="Freeform 282"/>
            <p:cNvSpPr/>
            <p:nvPr/>
          </p:nvSpPr>
          <p:spPr bwMode="auto">
            <a:xfrm>
              <a:off x="1784" y="1878"/>
              <a:ext cx="35" cy="37"/>
            </a:xfrm>
            <a:custGeom>
              <a:avLst/>
              <a:gdLst/>
              <a:ahLst/>
              <a:cxnLst>
                <a:cxn ang="0">
                  <a:pos x="149" y="129"/>
                </a:cxn>
                <a:cxn ang="0">
                  <a:pos x="158" y="116"/>
                </a:cxn>
                <a:cxn ang="0">
                  <a:pos x="167" y="103"/>
                </a:cxn>
                <a:cxn ang="0">
                  <a:pos x="167" y="99"/>
                </a:cxn>
                <a:cxn ang="0">
                  <a:pos x="167" y="97"/>
                </a:cxn>
                <a:cxn ang="0">
                  <a:pos x="167" y="96"/>
                </a:cxn>
                <a:cxn ang="0">
                  <a:pos x="168" y="96"/>
                </a:cxn>
                <a:cxn ang="0">
                  <a:pos x="171" y="90"/>
                </a:cxn>
                <a:cxn ang="0">
                  <a:pos x="173" y="75"/>
                </a:cxn>
                <a:cxn ang="0">
                  <a:pos x="171" y="59"/>
                </a:cxn>
                <a:cxn ang="0">
                  <a:pos x="167" y="45"/>
                </a:cxn>
                <a:cxn ang="0">
                  <a:pos x="158" y="32"/>
                </a:cxn>
                <a:cxn ang="0">
                  <a:pos x="149" y="21"/>
                </a:cxn>
                <a:cxn ang="0">
                  <a:pos x="134" y="12"/>
                </a:cxn>
                <a:cxn ang="0">
                  <a:pos x="119" y="5"/>
                </a:cxn>
                <a:cxn ang="0">
                  <a:pos x="110" y="2"/>
                </a:cxn>
                <a:cxn ang="0">
                  <a:pos x="103" y="1"/>
                </a:cxn>
                <a:cxn ang="0">
                  <a:pos x="86" y="0"/>
                </a:cxn>
                <a:cxn ang="0">
                  <a:pos x="68" y="1"/>
                </a:cxn>
                <a:cxn ang="0">
                  <a:pos x="52" y="5"/>
                </a:cxn>
                <a:cxn ang="0">
                  <a:pos x="36" y="12"/>
                </a:cxn>
                <a:cxn ang="0">
                  <a:pos x="23" y="21"/>
                </a:cxn>
                <a:cxn ang="0">
                  <a:pos x="12" y="32"/>
                </a:cxn>
                <a:cxn ang="0">
                  <a:pos x="5" y="45"/>
                </a:cxn>
                <a:cxn ang="0">
                  <a:pos x="1" y="59"/>
                </a:cxn>
                <a:cxn ang="0">
                  <a:pos x="0" y="75"/>
                </a:cxn>
                <a:cxn ang="0">
                  <a:pos x="1" y="90"/>
                </a:cxn>
                <a:cxn ang="0">
                  <a:pos x="5" y="103"/>
                </a:cxn>
                <a:cxn ang="0">
                  <a:pos x="12" y="116"/>
                </a:cxn>
                <a:cxn ang="0">
                  <a:pos x="23" y="129"/>
                </a:cxn>
                <a:cxn ang="0">
                  <a:pos x="36" y="136"/>
                </a:cxn>
                <a:cxn ang="0">
                  <a:pos x="52" y="143"/>
                </a:cxn>
                <a:cxn ang="0">
                  <a:pos x="68" y="147"/>
                </a:cxn>
                <a:cxn ang="0">
                  <a:pos x="86" y="149"/>
                </a:cxn>
                <a:cxn ang="0">
                  <a:pos x="103" y="147"/>
                </a:cxn>
                <a:cxn ang="0">
                  <a:pos x="110" y="145"/>
                </a:cxn>
                <a:cxn ang="0">
                  <a:pos x="110" y="143"/>
                </a:cxn>
                <a:cxn ang="0">
                  <a:pos x="112" y="143"/>
                </a:cxn>
                <a:cxn ang="0">
                  <a:pos x="114" y="143"/>
                </a:cxn>
                <a:cxn ang="0">
                  <a:pos x="119" y="143"/>
                </a:cxn>
                <a:cxn ang="0">
                  <a:pos x="134" y="136"/>
                </a:cxn>
                <a:cxn ang="0">
                  <a:pos x="149" y="129"/>
                </a:cxn>
              </a:cxnLst>
              <a:rect l="0" t="0" r="r" b="b"/>
              <a:pathLst>
                <a:path w="173" h="149">
                  <a:moveTo>
                    <a:pt x="149" y="129"/>
                  </a:moveTo>
                  <a:lnTo>
                    <a:pt x="158" y="116"/>
                  </a:lnTo>
                  <a:lnTo>
                    <a:pt x="167" y="103"/>
                  </a:lnTo>
                  <a:lnTo>
                    <a:pt x="167" y="99"/>
                  </a:lnTo>
                  <a:lnTo>
                    <a:pt x="167" y="97"/>
                  </a:lnTo>
                  <a:lnTo>
                    <a:pt x="167" y="96"/>
                  </a:lnTo>
                  <a:lnTo>
                    <a:pt x="168" y="96"/>
                  </a:lnTo>
                  <a:lnTo>
                    <a:pt x="171" y="90"/>
                  </a:lnTo>
                  <a:lnTo>
                    <a:pt x="173" y="75"/>
                  </a:lnTo>
                  <a:lnTo>
                    <a:pt x="171" y="59"/>
                  </a:lnTo>
                  <a:lnTo>
                    <a:pt x="167" y="45"/>
                  </a:lnTo>
                  <a:lnTo>
                    <a:pt x="158" y="32"/>
                  </a:lnTo>
                  <a:lnTo>
                    <a:pt x="149" y="21"/>
                  </a:lnTo>
                  <a:lnTo>
                    <a:pt x="134" y="12"/>
                  </a:lnTo>
                  <a:lnTo>
                    <a:pt x="119" y="5"/>
                  </a:lnTo>
                  <a:lnTo>
                    <a:pt x="110" y="2"/>
                  </a:lnTo>
                  <a:lnTo>
                    <a:pt x="103" y="1"/>
                  </a:lnTo>
                  <a:lnTo>
                    <a:pt x="86" y="0"/>
                  </a:lnTo>
                  <a:lnTo>
                    <a:pt x="68" y="1"/>
                  </a:lnTo>
                  <a:lnTo>
                    <a:pt x="52" y="5"/>
                  </a:lnTo>
                  <a:lnTo>
                    <a:pt x="36" y="12"/>
                  </a:lnTo>
                  <a:lnTo>
                    <a:pt x="23" y="21"/>
                  </a:lnTo>
                  <a:lnTo>
                    <a:pt x="12" y="32"/>
                  </a:lnTo>
                  <a:lnTo>
                    <a:pt x="5" y="45"/>
                  </a:lnTo>
                  <a:lnTo>
                    <a:pt x="1" y="59"/>
                  </a:lnTo>
                  <a:lnTo>
                    <a:pt x="0" y="75"/>
                  </a:lnTo>
                  <a:lnTo>
                    <a:pt x="1" y="90"/>
                  </a:lnTo>
                  <a:lnTo>
                    <a:pt x="5" y="103"/>
                  </a:lnTo>
                  <a:lnTo>
                    <a:pt x="12" y="116"/>
                  </a:lnTo>
                  <a:lnTo>
                    <a:pt x="23" y="129"/>
                  </a:lnTo>
                  <a:lnTo>
                    <a:pt x="36" y="136"/>
                  </a:lnTo>
                  <a:lnTo>
                    <a:pt x="52" y="143"/>
                  </a:lnTo>
                  <a:lnTo>
                    <a:pt x="68" y="147"/>
                  </a:lnTo>
                  <a:lnTo>
                    <a:pt x="86" y="149"/>
                  </a:lnTo>
                  <a:lnTo>
                    <a:pt x="103" y="147"/>
                  </a:lnTo>
                  <a:lnTo>
                    <a:pt x="110" y="145"/>
                  </a:lnTo>
                  <a:lnTo>
                    <a:pt x="110" y="143"/>
                  </a:lnTo>
                  <a:lnTo>
                    <a:pt x="112" y="143"/>
                  </a:lnTo>
                  <a:lnTo>
                    <a:pt x="114" y="143"/>
                  </a:lnTo>
                  <a:lnTo>
                    <a:pt x="119" y="143"/>
                  </a:lnTo>
                  <a:lnTo>
                    <a:pt x="134" y="136"/>
                  </a:lnTo>
                  <a:lnTo>
                    <a:pt x="149" y="12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Freeform 283"/>
            <p:cNvSpPr/>
            <p:nvPr/>
          </p:nvSpPr>
          <p:spPr bwMode="auto">
            <a:xfrm>
              <a:off x="1693" y="2112"/>
              <a:ext cx="172" cy="47"/>
            </a:xfrm>
            <a:custGeom>
              <a:avLst/>
              <a:gdLst/>
              <a:ahLst/>
              <a:cxnLst>
                <a:cxn ang="0">
                  <a:pos x="843" y="162"/>
                </a:cxn>
                <a:cxn ang="0">
                  <a:pos x="860" y="81"/>
                </a:cxn>
                <a:cxn ang="0">
                  <a:pos x="820" y="88"/>
                </a:cxn>
                <a:cxn ang="0">
                  <a:pos x="801" y="91"/>
                </a:cxn>
                <a:cxn ang="0">
                  <a:pos x="782" y="95"/>
                </a:cxn>
                <a:cxn ang="0">
                  <a:pos x="743" y="101"/>
                </a:cxn>
                <a:cxn ang="0">
                  <a:pos x="723" y="103"/>
                </a:cxn>
                <a:cxn ang="0">
                  <a:pos x="714" y="104"/>
                </a:cxn>
                <a:cxn ang="0">
                  <a:pos x="705" y="106"/>
                </a:cxn>
                <a:cxn ang="0">
                  <a:pos x="694" y="106"/>
                </a:cxn>
                <a:cxn ang="0">
                  <a:pos x="684" y="107"/>
                </a:cxn>
                <a:cxn ang="0">
                  <a:pos x="664" y="109"/>
                </a:cxn>
                <a:cxn ang="0">
                  <a:pos x="625" y="112"/>
                </a:cxn>
                <a:cxn ang="0">
                  <a:pos x="583" y="114"/>
                </a:cxn>
                <a:cxn ang="0">
                  <a:pos x="563" y="114"/>
                </a:cxn>
                <a:cxn ang="0">
                  <a:pos x="543" y="115"/>
                </a:cxn>
                <a:cxn ang="0">
                  <a:pos x="467" y="113"/>
                </a:cxn>
                <a:cxn ang="0">
                  <a:pos x="394" y="108"/>
                </a:cxn>
                <a:cxn ang="0">
                  <a:pos x="323" y="98"/>
                </a:cxn>
                <a:cxn ang="0">
                  <a:pos x="256" y="86"/>
                </a:cxn>
                <a:cxn ang="0">
                  <a:pos x="188" y="69"/>
                </a:cxn>
                <a:cxn ang="0">
                  <a:pos x="124" y="50"/>
                </a:cxn>
                <a:cxn ang="0">
                  <a:pos x="60" y="27"/>
                </a:cxn>
                <a:cxn ang="0">
                  <a:pos x="0" y="0"/>
                </a:cxn>
                <a:cxn ang="0">
                  <a:pos x="6" y="45"/>
                </a:cxn>
                <a:cxn ang="0">
                  <a:pos x="15" y="91"/>
                </a:cxn>
                <a:cxn ang="0">
                  <a:pos x="75" y="113"/>
                </a:cxn>
                <a:cxn ang="0">
                  <a:pos x="138" y="134"/>
                </a:cxn>
                <a:cxn ang="0">
                  <a:pos x="200" y="151"/>
                </a:cxn>
                <a:cxn ang="0">
                  <a:pos x="267" y="166"/>
                </a:cxn>
                <a:cxn ang="0">
                  <a:pos x="333" y="177"/>
                </a:cxn>
                <a:cxn ang="0">
                  <a:pos x="402" y="185"/>
                </a:cxn>
                <a:cxn ang="0">
                  <a:pos x="470" y="189"/>
                </a:cxn>
                <a:cxn ang="0">
                  <a:pos x="543" y="191"/>
                </a:cxn>
                <a:cxn ang="0">
                  <a:pos x="619" y="189"/>
                </a:cxn>
                <a:cxn ang="0">
                  <a:pos x="695" y="184"/>
                </a:cxn>
                <a:cxn ang="0">
                  <a:pos x="769" y="174"/>
                </a:cxn>
                <a:cxn ang="0">
                  <a:pos x="843" y="162"/>
                </a:cxn>
              </a:cxnLst>
              <a:rect l="0" t="0" r="r" b="b"/>
              <a:pathLst>
                <a:path w="860" h="191">
                  <a:moveTo>
                    <a:pt x="843" y="162"/>
                  </a:moveTo>
                  <a:lnTo>
                    <a:pt x="860" y="81"/>
                  </a:lnTo>
                  <a:lnTo>
                    <a:pt x="820" y="88"/>
                  </a:lnTo>
                  <a:lnTo>
                    <a:pt x="801" y="91"/>
                  </a:lnTo>
                  <a:lnTo>
                    <a:pt x="782" y="95"/>
                  </a:lnTo>
                  <a:lnTo>
                    <a:pt x="743" y="101"/>
                  </a:lnTo>
                  <a:lnTo>
                    <a:pt x="723" y="103"/>
                  </a:lnTo>
                  <a:lnTo>
                    <a:pt x="714" y="104"/>
                  </a:lnTo>
                  <a:lnTo>
                    <a:pt x="705" y="106"/>
                  </a:lnTo>
                  <a:lnTo>
                    <a:pt x="694" y="106"/>
                  </a:lnTo>
                  <a:lnTo>
                    <a:pt x="684" y="107"/>
                  </a:lnTo>
                  <a:lnTo>
                    <a:pt x="664" y="109"/>
                  </a:lnTo>
                  <a:lnTo>
                    <a:pt x="625" y="112"/>
                  </a:lnTo>
                  <a:lnTo>
                    <a:pt x="583" y="114"/>
                  </a:lnTo>
                  <a:lnTo>
                    <a:pt x="563" y="114"/>
                  </a:lnTo>
                  <a:lnTo>
                    <a:pt x="543" y="115"/>
                  </a:lnTo>
                  <a:lnTo>
                    <a:pt x="467" y="113"/>
                  </a:lnTo>
                  <a:lnTo>
                    <a:pt x="394" y="108"/>
                  </a:lnTo>
                  <a:lnTo>
                    <a:pt x="323" y="98"/>
                  </a:lnTo>
                  <a:lnTo>
                    <a:pt x="256" y="86"/>
                  </a:lnTo>
                  <a:lnTo>
                    <a:pt x="188" y="69"/>
                  </a:lnTo>
                  <a:lnTo>
                    <a:pt x="124" y="50"/>
                  </a:lnTo>
                  <a:lnTo>
                    <a:pt x="60" y="27"/>
                  </a:lnTo>
                  <a:lnTo>
                    <a:pt x="0" y="0"/>
                  </a:lnTo>
                  <a:lnTo>
                    <a:pt x="6" y="45"/>
                  </a:lnTo>
                  <a:lnTo>
                    <a:pt x="15" y="91"/>
                  </a:lnTo>
                  <a:lnTo>
                    <a:pt x="75" y="113"/>
                  </a:lnTo>
                  <a:lnTo>
                    <a:pt x="138" y="134"/>
                  </a:lnTo>
                  <a:lnTo>
                    <a:pt x="200" y="151"/>
                  </a:lnTo>
                  <a:lnTo>
                    <a:pt x="267" y="166"/>
                  </a:lnTo>
                  <a:lnTo>
                    <a:pt x="333" y="177"/>
                  </a:lnTo>
                  <a:lnTo>
                    <a:pt x="402" y="185"/>
                  </a:lnTo>
                  <a:lnTo>
                    <a:pt x="470" y="189"/>
                  </a:lnTo>
                  <a:lnTo>
                    <a:pt x="543" y="191"/>
                  </a:lnTo>
                  <a:lnTo>
                    <a:pt x="619" y="189"/>
                  </a:lnTo>
                  <a:lnTo>
                    <a:pt x="695" y="184"/>
                  </a:lnTo>
                  <a:lnTo>
                    <a:pt x="769" y="174"/>
                  </a:lnTo>
                  <a:lnTo>
                    <a:pt x="843" y="162"/>
                  </a:lnTo>
                  <a:close/>
                </a:path>
              </a:pathLst>
            </a:custGeom>
            <a:solidFill>
              <a:srgbClr val="97C0E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Freeform 284"/>
            <p:cNvSpPr/>
            <p:nvPr/>
          </p:nvSpPr>
          <p:spPr bwMode="auto">
            <a:xfrm>
              <a:off x="1688" y="2063"/>
              <a:ext cx="182" cy="59"/>
            </a:xfrm>
            <a:custGeom>
              <a:avLst/>
              <a:gdLst/>
              <a:ahLst/>
              <a:cxnLst>
                <a:cxn ang="0">
                  <a:pos x="899" y="192"/>
                </a:cxn>
                <a:cxn ang="0">
                  <a:pos x="913" y="110"/>
                </a:cxn>
                <a:cxn ang="0">
                  <a:pos x="871" y="121"/>
                </a:cxn>
                <a:cxn ang="0">
                  <a:pos x="830" y="132"/>
                </a:cxn>
                <a:cxn ang="0">
                  <a:pos x="788" y="140"/>
                </a:cxn>
                <a:cxn ang="0">
                  <a:pos x="747" y="148"/>
                </a:cxn>
                <a:cxn ang="0">
                  <a:pos x="703" y="153"/>
                </a:cxn>
                <a:cxn ang="0">
                  <a:pos x="660" y="157"/>
                </a:cxn>
                <a:cxn ang="0">
                  <a:pos x="614" y="159"/>
                </a:cxn>
                <a:cxn ang="0">
                  <a:pos x="570" y="161"/>
                </a:cxn>
                <a:cxn ang="0">
                  <a:pos x="529" y="159"/>
                </a:cxn>
                <a:cxn ang="0">
                  <a:pos x="490" y="157"/>
                </a:cxn>
                <a:cxn ang="0">
                  <a:pos x="451" y="154"/>
                </a:cxn>
                <a:cxn ang="0">
                  <a:pos x="413" y="150"/>
                </a:cxn>
                <a:cxn ang="0">
                  <a:pos x="338" y="137"/>
                </a:cxn>
                <a:cxn ang="0">
                  <a:pos x="265" y="120"/>
                </a:cxn>
                <a:cxn ang="0">
                  <a:pos x="195" y="97"/>
                </a:cxn>
                <a:cxn ang="0">
                  <a:pos x="128" y="70"/>
                </a:cxn>
                <a:cxn ang="0">
                  <a:pos x="95" y="54"/>
                </a:cxn>
                <a:cxn ang="0">
                  <a:pos x="63" y="37"/>
                </a:cxn>
                <a:cxn ang="0">
                  <a:pos x="31" y="19"/>
                </a:cxn>
                <a:cxn ang="0">
                  <a:pos x="0" y="0"/>
                </a:cxn>
                <a:cxn ang="0">
                  <a:pos x="11" y="99"/>
                </a:cxn>
                <a:cxn ang="0">
                  <a:pos x="73" y="131"/>
                </a:cxn>
                <a:cxn ang="0">
                  <a:pos x="138" y="158"/>
                </a:cxn>
                <a:cxn ang="0">
                  <a:pos x="204" y="182"/>
                </a:cxn>
                <a:cxn ang="0">
                  <a:pos x="274" y="201"/>
                </a:cxn>
                <a:cxn ang="0">
                  <a:pos x="344" y="215"/>
                </a:cxn>
                <a:cxn ang="0">
                  <a:pos x="418" y="226"/>
                </a:cxn>
                <a:cxn ang="0">
                  <a:pos x="493" y="232"/>
                </a:cxn>
                <a:cxn ang="0">
                  <a:pos x="570" y="234"/>
                </a:cxn>
                <a:cxn ang="0">
                  <a:pos x="612" y="233"/>
                </a:cxn>
                <a:cxn ang="0">
                  <a:pos x="655" y="231"/>
                </a:cxn>
                <a:cxn ang="0">
                  <a:pos x="696" y="228"/>
                </a:cxn>
                <a:cxn ang="0">
                  <a:pos x="739" y="224"/>
                </a:cxn>
                <a:cxn ang="0">
                  <a:pos x="779" y="218"/>
                </a:cxn>
                <a:cxn ang="0">
                  <a:pos x="798" y="213"/>
                </a:cxn>
                <a:cxn ang="0">
                  <a:pos x="808" y="211"/>
                </a:cxn>
                <a:cxn ang="0">
                  <a:pos x="813" y="210"/>
                </a:cxn>
                <a:cxn ang="0">
                  <a:pos x="819" y="210"/>
                </a:cxn>
                <a:cxn ang="0">
                  <a:pos x="858" y="202"/>
                </a:cxn>
                <a:cxn ang="0">
                  <a:pos x="878" y="196"/>
                </a:cxn>
                <a:cxn ang="0">
                  <a:pos x="899" y="192"/>
                </a:cxn>
              </a:cxnLst>
              <a:rect l="0" t="0" r="r" b="b"/>
              <a:pathLst>
                <a:path w="913" h="234">
                  <a:moveTo>
                    <a:pt x="899" y="192"/>
                  </a:moveTo>
                  <a:lnTo>
                    <a:pt x="913" y="110"/>
                  </a:lnTo>
                  <a:lnTo>
                    <a:pt x="871" y="121"/>
                  </a:lnTo>
                  <a:lnTo>
                    <a:pt x="830" y="132"/>
                  </a:lnTo>
                  <a:lnTo>
                    <a:pt x="788" y="140"/>
                  </a:lnTo>
                  <a:lnTo>
                    <a:pt x="747" y="148"/>
                  </a:lnTo>
                  <a:lnTo>
                    <a:pt x="703" y="153"/>
                  </a:lnTo>
                  <a:lnTo>
                    <a:pt x="660" y="157"/>
                  </a:lnTo>
                  <a:lnTo>
                    <a:pt x="614" y="159"/>
                  </a:lnTo>
                  <a:lnTo>
                    <a:pt x="570" y="161"/>
                  </a:lnTo>
                  <a:lnTo>
                    <a:pt x="529" y="159"/>
                  </a:lnTo>
                  <a:lnTo>
                    <a:pt x="490" y="157"/>
                  </a:lnTo>
                  <a:lnTo>
                    <a:pt x="451" y="154"/>
                  </a:lnTo>
                  <a:lnTo>
                    <a:pt x="413" y="150"/>
                  </a:lnTo>
                  <a:lnTo>
                    <a:pt x="338" y="137"/>
                  </a:lnTo>
                  <a:lnTo>
                    <a:pt x="265" y="120"/>
                  </a:lnTo>
                  <a:lnTo>
                    <a:pt x="195" y="97"/>
                  </a:lnTo>
                  <a:lnTo>
                    <a:pt x="128" y="70"/>
                  </a:lnTo>
                  <a:lnTo>
                    <a:pt x="95" y="54"/>
                  </a:lnTo>
                  <a:lnTo>
                    <a:pt x="63" y="37"/>
                  </a:lnTo>
                  <a:lnTo>
                    <a:pt x="31" y="19"/>
                  </a:lnTo>
                  <a:lnTo>
                    <a:pt x="0" y="0"/>
                  </a:lnTo>
                  <a:lnTo>
                    <a:pt x="11" y="99"/>
                  </a:lnTo>
                  <a:lnTo>
                    <a:pt x="73" y="131"/>
                  </a:lnTo>
                  <a:lnTo>
                    <a:pt x="138" y="158"/>
                  </a:lnTo>
                  <a:lnTo>
                    <a:pt x="204" y="182"/>
                  </a:lnTo>
                  <a:lnTo>
                    <a:pt x="274" y="201"/>
                  </a:lnTo>
                  <a:lnTo>
                    <a:pt x="344" y="215"/>
                  </a:lnTo>
                  <a:lnTo>
                    <a:pt x="418" y="226"/>
                  </a:lnTo>
                  <a:lnTo>
                    <a:pt x="493" y="232"/>
                  </a:lnTo>
                  <a:lnTo>
                    <a:pt x="570" y="234"/>
                  </a:lnTo>
                  <a:lnTo>
                    <a:pt x="612" y="233"/>
                  </a:lnTo>
                  <a:lnTo>
                    <a:pt x="655" y="231"/>
                  </a:lnTo>
                  <a:lnTo>
                    <a:pt x="696" y="228"/>
                  </a:lnTo>
                  <a:lnTo>
                    <a:pt x="739" y="224"/>
                  </a:lnTo>
                  <a:lnTo>
                    <a:pt x="779" y="218"/>
                  </a:lnTo>
                  <a:lnTo>
                    <a:pt x="798" y="213"/>
                  </a:lnTo>
                  <a:lnTo>
                    <a:pt x="808" y="211"/>
                  </a:lnTo>
                  <a:lnTo>
                    <a:pt x="813" y="210"/>
                  </a:lnTo>
                  <a:lnTo>
                    <a:pt x="819" y="210"/>
                  </a:lnTo>
                  <a:lnTo>
                    <a:pt x="858" y="202"/>
                  </a:lnTo>
                  <a:lnTo>
                    <a:pt x="878" y="196"/>
                  </a:lnTo>
                  <a:lnTo>
                    <a:pt x="899" y="192"/>
                  </a:lnTo>
                  <a:close/>
                </a:path>
              </a:pathLst>
            </a:custGeom>
            <a:solidFill>
              <a:srgbClr val="A7CAE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Freeform 285"/>
            <p:cNvSpPr/>
            <p:nvPr/>
          </p:nvSpPr>
          <p:spPr bwMode="auto">
            <a:xfrm>
              <a:off x="1686" y="2037"/>
              <a:ext cx="187" cy="66"/>
            </a:xfrm>
            <a:custGeom>
              <a:avLst/>
              <a:gdLst/>
              <a:ahLst/>
              <a:cxnLst>
                <a:cxn ang="0">
                  <a:pos x="923" y="216"/>
                </a:cxn>
                <a:cxn ang="0">
                  <a:pos x="936" y="128"/>
                </a:cxn>
                <a:cxn ang="0">
                  <a:pos x="914" y="135"/>
                </a:cxn>
                <a:cxn ang="0">
                  <a:pos x="910" y="135"/>
                </a:cxn>
                <a:cxn ang="0">
                  <a:pos x="908" y="136"/>
                </a:cxn>
                <a:cxn ang="0">
                  <a:pos x="903" y="138"/>
                </a:cxn>
                <a:cxn ang="0">
                  <a:pos x="893" y="142"/>
                </a:cxn>
                <a:cxn ang="0">
                  <a:pos x="851" y="155"/>
                </a:cxn>
                <a:cxn ang="0">
                  <a:pos x="807" y="165"/>
                </a:cxn>
                <a:cxn ang="0">
                  <a:pos x="785" y="169"/>
                </a:cxn>
                <a:cxn ang="0">
                  <a:pos x="774" y="171"/>
                </a:cxn>
                <a:cxn ang="0">
                  <a:pos x="764" y="175"/>
                </a:cxn>
                <a:cxn ang="0">
                  <a:pos x="719" y="181"/>
                </a:cxn>
                <a:cxn ang="0">
                  <a:pos x="695" y="183"/>
                </a:cxn>
                <a:cxn ang="0">
                  <a:pos x="673" y="186"/>
                </a:cxn>
                <a:cxn ang="0">
                  <a:pos x="627" y="189"/>
                </a:cxn>
                <a:cxn ang="0">
                  <a:pos x="580" y="190"/>
                </a:cxn>
                <a:cxn ang="0">
                  <a:pos x="537" y="189"/>
                </a:cxn>
                <a:cxn ang="0">
                  <a:pos x="496" y="187"/>
                </a:cxn>
                <a:cxn ang="0">
                  <a:pos x="456" y="183"/>
                </a:cxn>
                <a:cxn ang="0">
                  <a:pos x="417" y="178"/>
                </a:cxn>
                <a:cxn ang="0">
                  <a:pos x="339" y="163"/>
                </a:cxn>
                <a:cxn ang="0">
                  <a:pos x="301" y="154"/>
                </a:cxn>
                <a:cxn ang="0">
                  <a:pos x="266" y="143"/>
                </a:cxn>
                <a:cxn ang="0">
                  <a:pos x="229" y="129"/>
                </a:cxn>
                <a:cxn ang="0">
                  <a:pos x="194" y="116"/>
                </a:cxn>
                <a:cxn ang="0">
                  <a:pos x="160" y="100"/>
                </a:cxn>
                <a:cxn ang="0">
                  <a:pos x="127" y="83"/>
                </a:cxn>
                <a:cxn ang="0">
                  <a:pos x="94" y="64"/>
                </a:cxn>
                <a:cxn ang="0">
                  <a:pos x="62" y="44"/>
                </a:cxn>
                <a:cxn ang="0">
                  <a:pos x="30" y="23"/>
                </a:cxn>
                <a:cxn ang="0">
                  <a:pos x="0" y="0"/>
                </a:cxn>
                <a:cxn ang="0">
                  <a:pos x="4" y="52"/>
                </a:cxn>
                <a:cxn ang="0">
                  <a:pos x="10" y="106"/>
                </a:cxn>
                <a:cxn ang="0">
                  <a:pos x="41" y="125"/>
                </a:cxn>
                <a:cxn ang="0">
                  <a:pos x="73" y="143"/>
                </a:cxn>
                <a:cxn ang="0">
                  <a:pos x="105" y="160"/>
                </a:cxn>
                <a:cxn ang="0">
                  <a:pos x="138" y="176"/>
                </a:cxn>
                <a:cxn ang="0">
                  <a:pos x="205" y="203"/>
                </a:cxn>
                <a:cxn ang="0">
                  <a:pos x="275" y="226"/>
                </a:cxn>
                <a:cxn ang="0">
                  <a:pos x="348" y="243"/>
                </a:cxn>
                <a:cxn ang="0">
                  <a:pos x="423" y="256"/>
                </a:cxn>
                <a:cxn ang="0">
                  <a:pos x="461" y="260"/>
                </a:cxn>
                <a:cxn ang="0">
                  <a:pos x="500" y="263"/>
                </a:cxn>
                <a:cxn ang="0">
                  <a:pos x="539" y="265"/>
                </a:cxn>
                <a:cxn ang="0">
                  <a:pos x="580" y="267"/>
                </a:cxn>
                <a:cxn ang="0">
                  <a:pos x="624" y="265"/>
                </a:cxn>
                <a:cxn ang="0">
                  <a:pos x="670" y="263"/>
                </a:cxn>
                <a:cxn ang="0">
                  <a:pos x="713" y="259"/>
                </a:cxn>
                <a:cxn ang="0">
                  <a:pos x="757" y="254"/>
                </a:cxn>
                <a:cxn ang="0">
                  <a:pos x="798" y="246"/>
                </a:cxn>
                <a:cxn ang="0">
                  <a:pos x="840" y="238"/>
                </a:cxn>
                <a:cxn ang="0">
                  <a:pos x="881" y="227"/>
                </a:cxn>
                <a:cxn ang="0">
                  <a:pos x="923" y="216"/>
                </a:cxn>
              </a:cxnLst>
              <a:rect l="0" t="0" r="r" b="b"/>
              <a:pathLst>
                <a:path w="936" h="267">
                  <a:moveTo>
                    <a:pt x="923" y="216"/>
                  </a:moveTo>
                  <a:lnTo>
                    <a:pt x="936" y="128"/>
                  </a:lnTo>
                  <a:lnTo>
                    <a:pt x="914" y="135"/>
                  </a:lnTo>
                  <a:lnTo>
                    <a:pt x="910" y="135"/>
                  </a:lnTo>
                  <a:lnTo>
                    <a:pt x="908" y="136"/>
                  </a:lnTo>
                  <a:lnTo>
                    <a:pt x="903" y="138"/>
                  </a:lnTo>
                  <a:lnTo>
                    <a:pt x="893" y="142"/>
                  </a:lnTo>
                  <a:lnTo>
                    <a:pt x="851" y="155"/>
                  </a:lnTo>
                  <a:lnTo>
                    <a:pt x="807" y="165"/>
                  </a:lnTo>
                  <a:lnTo>
                    <a:pt x="785" y="169"/>
                  </a:lnTo>
                  <a:lnTo>
                    <a:pt x="774" y="171"/>
                  </a:lnTo>
                  <a:lnTo>
                    <a:pt x="764" y="175"/>
                  </a:lnTo>
                  <a:lnTo>
                    <a:pt x="719" y="181"/>
                  </a:lnTo>
                  <a:lnTo>
                    <a:pt x="695" y="183"/>
                  </a:lnTo>
                  <a:lnTo>
                    <a:pt x="673" y="186"/>
                  </a:lnTo>
                  <a:lnTo>
                    <a:pt x="627" y="189"/>
                  </a:lnTo>
                  <a:lnTo>
                    <a:pt x="580" y="190"/>
                  </a:lnTo>
                  <a:lnTo>
                    <a:pt x="537" y="189"/>
                  </a:lnTo>
                  <a:lnTo>
                    <a:pt x="496" y="187"/>
                  </a:lnTo>
                  <a:lnTo>
                    <a:pt x="456" y="183"/>
                  </a:lnTo>
                  <a:lnTo>
                    <a:pt x="417" y="178"/>
                  </a:lnTo>
                  <a:lnTo>
                    <a:pt x="339" y="163"/>
                  </a:lnTo>
                  <a:lnTo>
                    <a:pt x="301" y="154"/>
                  </a:lnTo>
                  <a:lnTo>
                    <a:pt x="266" y="143"/>
                  </a:lnTo>
                  <a:lnTo>
                    <a:pt x="229" y="129"/>
                  </a:lnTo>
                  <a:lnTo>
                    <a:pt x="194" y="116"/>
                  </a:lnTo>
                  <a:lnTo>
                    <a:pt x="160" y="100"/>
                  </a:lnTo>
                  <a:lnTo>
                    <a:pt x="127" y="83"/>
                  </a:lnTo>
                  <a:lnTo>
                    <a:pt x="94" y="64"/>
                  </a:lnTo>
                  <a:lnTo>
                    <a:pt x="62" y="44"/>
                  </a:lnTo>
                  <a:lnTo>
                    <a:pt x="30" y="23"/>
                  </a:lnTo>
                  <a:lnTo>
                    <a:pt x="0" y="0"/>
                  </a:lnTo>
                  <a:lnTo>
                    <a:pt x="4" y="52"/>
                  </a:lnTo>
                  <a:lnTo>
                    <a:pt x="10" y="106"/>
                  </a:lnTo>
                  <a:lnTo>
                    <a:pt x="41" y="125"/>
                  </a:lnTo>
                  <a:lnTo>
                    <a:pt x="73" y="143"/>
                  </a:lnTo>
                  <a:lnTo>
                    <a:pt x="105" y="160"/>
                  </a:lnTo>
                  <a:lnTo>
                    <a:pt x="138" y="176"/>
                  </a:lnTo>
                  <a:lnTo>
                    <a:pt x="205" y="203"/>
                  </a:lnTo>
                  <a:lnTo>
                    <a:pt x="275" y="226"/>
                  </a:lnTo>
                  <a:lnTo>
                    <a:pt x="348" y="243"/>
                  </a:lnTo>
                  <a:lnTo>
                    <a:pt x="423" y="256"/>
                  </a:lnTo>
                  <a:lnTo>
                    <a:pt x="461" y="260"/>
                  </a:lnTo>
                  <a:lnTo>
                    <a:pt x="500" y="263"/>
                  </a:lnTo>
                  <a:lnTo>
                    <a:pt x="539" y="265"/>
                  </a:lnTo>
                  <a:lnTo>
                    <a:pt x="580" y="267"/>
                  </a:lnTo>
                  <a:lnTo>
                    <a:pt x="624" y="265"/>
                  </a:lnTo>
                  <a:lnTo>
                    <a:pt x="670" y="263"/>
                  </a:lnTo>
                  <a:lnTo>
                    <a:pt x="713" y="259"/>
                  </a:lnTo>
                  <a:lnTo>
                    <a:pt x="757" y="254"/>
                  </a:lnTo>
                  <a:lnTo>
                    <a:pt x="798" y="246"/>
                  </a:lnTo>
                  <a:lnTo>
                    <a:pt x="840" y="238"/>
                  </a:lnTo>
                  <a:lnTo>
                    <a:pt x="881" y="227"/>
                  </a:lnTo>
                  <a:lnTo>
                    <a:pt x="923" y="216"/>
                  </a:lnTo>
                  <a:close/>
                </a:path>
              </a:pathLst>
            </a:custGeom>
            <a:solidFill>
              <a:srgbClr val="AFCFE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Freeform 286"/>
            <p:cNvSpPr/>
            <p:nvPr/>
          </p:nvSpPr>
          <p:spPr bwMode="auto">
            <a:xfrm>
              <a:off x="1690" y="2088"/>
              <a:ext cx="177" cy="52"/>
            </a:xfrm>
            <a:custGeom>
              <a:avLst/>
              <a:gdLst/>
              <a:ahLst/>
              <a:cxnLst>
                <a:cxn ang="0">
                  <a:pos x="876" y="176"/>
                </a:cxn>
                <a:cxn ang="0">
                  <a:pos x="888" y="93"/>
                </a:cxn>
                <a:cxn ang="0">
                  <a:pos x="867" y="97"/>
                </a:cxn>
                <a:cxn ang="0">
                  <a:pos x="847" y="103"/>
                </a:cxn>
                <a:cxn ang="0">
                  <a:pos x="808" y="111"/>
                </a:cxn>
                <a:cxn ang="0">
                  <a:pos x="802" y="111"/>
                </a:cxn>
                <a:cxn ang="0">
                  <a:pos x="797" y="112"/>
                </a:cxn>
                <a:cxn ang="0">
                  <a:pos x="787" y="114"/>
                </a:cxn>
                <a:cxn ang="0">
                  <a:pos x="768" y="119"/>
                </a:cxn>
                <a:cxn ang="0">
                  <a:pos x="728" y="125"/>
                </a:cxn>
                <a:cxn ang="0">
                  <a:pos x="685" y="129"/>
                </a:cxn>
                <a:cxn ang="0">
                  <a:pos x="644" y="132"/>
                </a:cxn>
                <a:cxn ang="0">
                  <a:pos x="601" y="134"/>
                </a:cxn>
                <a:cxn ang="0">
                  <a:pos x="559" y="135"/>
                </a:cxn>
                <a:cxn ang="0">
                  <a:pos x="482" y="133"/>
                </a:cxn>
                <a:cxn ang="0">
                  <a:pos x="407" y="127"/>
                </a:cxn>
                <a:cxn ang="0">
                  <a:pos x="333" y="116"/>
                </a:cxn>
                <a:cxn ang="0">
                  <a:pos x="263" y="102"/>
                </a:cxn>
                <a:cxn ang="0">
                  <a:pos x="193" y="83"/>
                </a:cxn>
                <a:cxn ang="0">
                  <a:pos x="127" y="59"/>
                </a:cxn>
                <a:cxn ang="0">
                  <a:pos x="62" y="32"/>
                </a:cxn>
                <a:cxn ang="0">
                  <a:pos x="0" y="0"/>
                </a:cxn>
                <a:cxn ang="0">
                  <a:pos x="6" y="47"/>
                </a:cxn>
                <a:cxn ang="0">
                  <a:pos x="16" y="95"/>
                </a:cxn>
                <a:cxn ang="0">
                  <a:pos x="76" y="122"/>
                </a:cxn>
                <a:cxn ang="0">
                  <a:pos x="140" y="145"/>
                </a:cxn>
                <a:cxn ang="0">
                  <a:pos x="204" y="164"/>
                </a:cxn>
                <a:cxn ang="0">
                  <a:pos x="272" y="181"/>
                </a:cxn>
                <a:cxn ang="0">
                  <a:pos x="339" y="193"/>
                </a:cxn>
                <a:cxn ang="0">
                  <a:pos x="410" y="203"/>
                </a:cxn>
                <a:cxn ang="0">
                  <a:pos x="483" y="208"/>
                </a:cxn>
                <a:cxn ang="0">
                  <a:pos x="559" y="210"/>
                </a:cxn>
                <a:cxn ang="0">
                  <a:pos x="579" y="209"/>
                </a:cxn>
                <a:cxn ang="0">
                  <a:pos x="599" y="209"/>
                </a:cxn>
                <a:cxn ang="0">
                  <a:pos x="641" y="207"/>
                </a:cxn>
                <a:cxn ang="0">
                  <a:pos x="680" y="204"/>
                </a:cxn>
                <a:cxn ang="0">
                  <a:pos x="700" y="202"/>
                </a:cxn>
                <a:cxn ang="0">
                  <a:pos x="710" y="201"/>
                </a:cxn>
                <a:cxn ang="0">
                  <a:pos x="721" y="201"/>
                </a:cxn>
                <a:cxn ang="0">
                  <a:pos x="730" y="199"/>
                </a:cxn>
                <a:cxn ang="0">
                  <a:pos x="739" y="198"/>
                </a:cxn>
                <a:cxn ang="0">
                  <a:pos x="759" y="196"/>
                </a:cxn>
                <a:cxn ang="0">
                  <a:pos x="798" y="190"/>
                </a:cxn>
                <a:cxn ang="0">
                  <a:pos x="817" y="186"/>
                </a:cxn>
                <a:cxn ang="0">
                  <a:pos x="836" y="183"/>
                </a:cxn>
                <a:cxn ang="0">
                  <a:pos x="876" y="176"/>
                </a:cxn>
              </a:cxnLst>
              <a:rect l="0" t="0" r="r" b="b"/>
              <a:pathLst>
                <a:path w="888" h="210">
                  <a:moveTo>
                    <a:pt x="876" y="176"/>
                  </a:moveTo>
                  <a:lnTo>
                    <a:pt x="888" y="93"/>
                  </a:lnTo>
                  <a:lnTo>
                    <a:pt x="867" y="97"/>
                  </a:lnTo>
                  <a:lnTo>
                    <a:pt x="847" y="103"/>
                  </a:lnTo>
                  <a:lnTo>
                    <a:pt x="808" y="111"/>
                  </a:lnTo>
                  <a:lnTo>
                    <a:pt x="802" y="111"/>
                  </a:lnTo>
                  <a:lnTo>
                    <a:pt x="797" y="112"/>
                  </a:lnTo>
                  <a:lnTo>
                    <a:pt x="787" y="114"/>
                  </a:lnTo>
                  <a:lnTo>
                    <a:pt x="768" y="119"/>
                  </a:lnTo>
                  <a:lnTo>
                    <a:pt x="728" y="125"/>
                  </a:lnTo>
                  <a:lnTo>
                    <a:pt x="685" y="129"/>
                  </a:lnTo>
                  <a:lnTo>
                    <a:pt x="644" y="132"/>
                  </a:lnTo>
                  <a:lnTo>
                    <a:pt x="601" y="134"/>
                  </a:lnTo>
                  <a:lnTo>
                    <a:pt x="559" y="135"/>
                  </a:lnTo>
                  <a:lnTo>
                    <a:pt x="482" y="133"/>
                  </a:lnTo>
                  <a:lnTo>
                    <a:pt x="407" y="127"/>
                  </a:lnTo>
                  <a:lnTo>
                    <a:pt x="333" y="116"/>
                  </a:lnTo>
                  <a:lnTo>
                    <a:pt x="263" y="102"/>
                  </a:lnTo>
                  <a:lnTo>
                    <a:pt x="193" y="83"/>
                  </a:lnTo>
                  <a:lnTo>
                    <a:pt x="127" y="59"/>
                  </a:lnTo>
                  <a:lnTo>
                    <a:pt x="62" y="32"/>
                  </a:lnTo>
                  <a:lnTo>
                    <a:pt x="0" y="0"/>
                  </a:lnTo>
                  <a:lnTo>
                    <a:pt x="6" y="47"/>
                  </a:lnTo>
                  <a:lnTo>
                    <a:pt x="16" y="95"/>
                  </a:lnTo>
                  <a:lnTo>
                    <a:pt x="76" y="122"/>
                  </a:lnTo>
                  <a:lnTo>
                    <a:pt x="140" y="145"/>
                  </a:lnTo>
                  <a:lnTo>
                    <a:pt x="204" y="164"/>
                  </a:lnTo>
                  <a:lnTo>
                    <a:pt x="272" y="181"/>
                  </a:lnTo>
                  <a:lnTo>
                    <a:pt x="339" y="193"/>
                  </a:lnTo>
                  <a:lnTo>
                    <a:pt x="410" y="203"/>
                  </a:lnTo>
                  <a:lnTo>
                    <a:pt x="483" y="208"/>
                  </a:lnTo>
                  <a:lnTo>
                    <a:pt x="559" y="210"/>
                  </a:lnTo>
                  <a:lnTo>
                    <a:pt x="579" y="209"/>
                  </a:lnTo>
                  <a:lnTo>
                    <a:pt x="599" y="209"/>
                  </a:lnTo>
                  <a:lnTo>
                    <a:pt x="641" y="207"/>
                  </a:lnTo>
                  <a:lnTo>
                    <a:pt x="680" y="204"/>
                  </a:lnTo>
                  <a:lnTo>
                    <a:pt x="700" y="202"/>
                  </a:lnTo>
                  <a:lnTo>
                    <a:pt x="710" y="201"/>
                  </a:lnTo>
                  <a:lnTo>
                    <a:pt x="721" y="201"/>
                  </a:lnTo>
                  <a:lnTo>
                    <a:pt x="730" y="199"/>
                  </a:lnTo>
                  <a:lnTo>
                    <a:pt x="739" y="198"/>
                  </a:lnTo>
                  <a:lnTo>
                    <a:pt x="759" y="196"/>
                  </a:lnTo>
                  <a:lnTo>
                    <a:pt x="798" y="190"/>
                  </a:lnTo>
                  <a:lnTo>
                    <a:pt x="817" y="186"/>
                  </a:lnTo>
                  <a:lnTo>
                    <a:pt x="836" y="183"/>
                  </a:lnTo>
                  <a:lnTo>
                    <a:pt x="876" y="176"/>
                  </a:lnTo>
                  <a:close/>
                </a:path>
              </a:pathLst>
            </a:custGeom>
            <a:solidFill>
              <a:srgbClr val="9FC5E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Freeform 287"/>
            <p:cNvSpPr/>
            <p:nvPr/>
          </p:nvSpPr>
          <p:spPr bwMode="auto">
            <a:xfrm>
              <a:off x="1719" y="2262"/>
              <a:ext cx="118" cy="29"/>
            </a:xfrm>
            <a:custGeom>
              <a:avLst/>
              <a:gdLst/>
              <a:ahLst/>
              <a:cxnLst>
                <a:cxn ang="0">
                  <a:pos x="411" y="39"/>
                </a:cxn>
                <a:cxn ang="0">
                  <a:pos x="357" y="38"/>
                </a:cxn>
                <a:cxn ang="0">
                  <a:pos x="304" y="36"/>
                </a:cxn>
                <a:cxn ang="0">
                  <a:pos x="253" y="33"/>
                </a:cxn>
                <a:cxn ang="0">
                  <a:pos x="201" y="29"/>
                </a:cxn>
                <a:cxn ang="0">
                  <a:pos x="99" y="16"/>
                </a:cxn>
                <a:cxn ang="0">
                  <a:pos x="49" y="9"/>
                </a:cxn>
                <a:cxn ang="0">
                  <a:pos x="0" y="0"/>
                </a:cxn>
                <a:cxn ang="0">
                  <a:pos x="24" y="82"/>
                </a:cxn>
                <a:cxn ang="0">
                  <a:pos x="116" y="95"/>
                </a:cxn>
                <a:cxn ang="0">
                  <a:pos x="213" y="106"/>
                </a:cxn>
                <a:cxn ang="0">
                  <a:pos x="310" y="112"/>
                </a:cxn>
                <a:cxn ang="0">
                  <a:pos x="411" y="114"/>
                </a:cxn>
                <a:cxn ang="0">
                  <a:pos x="448" y="113"/>
                </a:cxn>
                <a:cxn ang="0">
                  <a:pos x="486" y="113"/>
                </a:cxn>
                <a:cxn ang="0">
                  <a:pos x="523" y="111"/>
                </a:cxn>
                <a:cxn ang="0">
                  <a:pos x="523" y="110"/>
                </a:cxn>
                <a:cxn ang="0">
                  <a:pos x="524" y="110"/>
                </a:cxn>
                <a:cxn ang="0">
                  <a:pos x="526" y="110"/>
                </a:cxn>
                <a:cxn ang="0">
                  <a:pos x="531" y="110"/>
                </a:cxn>
                <a:cxn ang="0">
                  <a:pos x="541" y="110"/>
                </a:cxn>
                <a:cxn ang="0">
                  <a:pos x="561" y="110"/>
                </a:cxn>
                <a:cxn ang="0">
                  <a:pos x="573" y="71"/>
                </a:cxn>
                <a:cxn ang="0">
                  <a:pos x="587" y="34"/>
                </a:cxn>
                <a:cxn ang="0">
                  <a:pos x="542" y="35"/>
                </a:cxn>
                <a:cxn ang="0">
                  <a:pos x="499" y="37"/>
                </a:cxn>
                <a:cxn ang="0">
                  <a:pos x="411" y="39"/>
                </a:cxn>
              </a:cxnLst>
              <a:rect l="0" t="0" r="r" b="b"/>
              <a:pathLst>
                <a:path w="587" h="114">
                  <a:moveTo>
                    <a:pt x="411" y="39"/>
                  </a:moveTo>
                  <a:lnTo>
                    <a:pt x="357" y="38"/>
                  </a:lnTo>
                  <a:lnTo>
                    <a:pt x="304" y="36"/>
                  </a:lnTo>
                  <a:lnTo>
                    <a:pt x="253" y="33"/>
                  </a:lnTo>
                  <a:lnTo>
                    <a:pt x="201" y="29"/>
                  </a:lnTo>
                  <a:lnTo>
                    <a:pt x="99" y="16"/>
                  </a:lnTo>
                  <a:lnTo>
                    <a:pt x="49" y="9"/>
                  </a:lnTo>
                  <a:lnTo>
                    <a:pt x="0" y="0"/>
                  </a:lnTo>
                  <a:lnTo>
                    <a:pt x="24" y="82"/>
                  </a:lnTo>
                  <a:lnTo>
                    <a:pt x="116" y="95"/>
                  </a:lnTo>
                  <a:lnTo>
                    <a:pt x="213" y="106"/>
                  </a:lnTo>
                  <a:lnTo>
                    <a:pt x="310" y="112"/>
                  </a:lnTo>
                  <a:lnTo>
                    <a:pt x="411" y="114"/>
                  </a:lnTo>
                  <a:lnTo>
                    <a:pt x="448" y="113"/>
                  </a:lnTo>
                  <a:lnTo>
                    <a:pt x="486" y="113"/>
                  </a:lnTo>
                  <a:lnTo>
                    <a:pt x="523" y="111"/>
                  </a:lnTo>
                  <a:lnTo>
                    <a:pt x="523" y="110"/>
                  </a:lnTo>
                  <a:lnTo>
                    <a:pt x="524" y="110"/>
                  </a:lnTo>
                  <a:lnTo>
                    <a:pt x="526" y="110"/>
                  </a:lnTo>
                  <a:lnTo>
                    <a:pt x="531" y="110"/>
                  </a:lnTo>
                  <a:lnTo>
                    <a:pt x="541" y="110"/>
                  </a:lnTo>
                  <a:lnTo>
                    <a:pt x="561" y="110"/>
                  </a:lnTo>
                  <a:lnTo>
                    <a:pt x="573" y="71"/>
                  </a:lnTo>
                  <a:lnTo>
                    <a:pt x="587" y="34"/>
                  </a:lnTo>
                  <a:lnTo>
                    <a:pt x="542" y="35"/>
                  </a:lnTo>
                  <a:lnTo>
                    <a:pt x="499" y="37"/>
                  </a:lnTo>
                  <a:lnTo>
                    <a:pt x="411" y="39"/>
                  </a:lnTo>
                  <a:close/>
                </a:path>
              </a:pathLst>
            </a:custGeom>
            <a:solidFill>
              <a:srgbClr val="5F9FD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Freeform 288"/>
            <p:cNvSpPr/>
            <p:nvPr/>
          </p:nvSpPr>
          <p:spPr bwMode="auto">
            <a:xfrm>
              <a:off x="1715" y="2242"/>
              <a:ext cx="127" cy="30"/>
            </a:xfrm>
            <a:custGeom>
              <a:avLst/>
              <a:gdLst/>
              <a:ahLst/>
              <a:cxnLst>
                <a:cxn ang="0">
                  <a:pos x="23" y="80"/>
                </a:cxn>
                <a:cxn ang="0">
                  <a:pos x="72" y="89"/>
                </a:cxn>
                <a:cxn ang="0">
                  <a:pos x="122" y="96"/>
                </a:cxn>
                <a:cxn ang="0">
                  <a:pos x="224" y="109"/>
                </a:cxn>
                <a:cxn ang="0">
                  <a:pos x="276" y="113"/>
                </a:cxn>
                <a:cxn ang="0">
                  <a:pos x="327" y="116"/>
                </a:cxn>
                <a:cxn ang="0">
                  <a:pos x="380" y="118"/>
                </a:cxn>
                <a:cxn ang="0">
                  <a:pos x="434" y="119"/>
                </a:cxn>
                <a:cxn ang="0">
                  <a:pos x="522" y="117"/>
                </a:cxn>
                <a:cxn ang="0">
                  <a:pos x="565" y="115"/>
                </a:cxn>
                <a:cxn ang="0">
                  <a:pos x="610" y="114"/>
                </a:cxn>
                <a:cxn ang="0">
                  <a:pos x="634" y="36"/>
                </a:cxn>
                <a:cxn ang="0">
                  <a:pos x="621" y="36"/>
                </a:cxn>
                <a:cxn ang="0">
                  <a:pos x="608" y="37"/>
                </a:cxn>
                <a:cxn ang="0">
                  <a:pos x="584" y="39"/>
                </a:cxn>
                <a:cxn ang="0">
                  <a:pos x="535" y="42"/>
                </a:cxn>
                <a:cxn ang="0">
                  <a:pos x="483" y="44"/>
                </a:cxn>
                <a:cxn ang="0">
                  <a:pos x="434" y="45"/>
                </a:cxn>
                <a:cxn ang="0">
                  <a:pos x="376" y="44"/>
                </a:cxn>
                <a:cxn ang="0">
                  <a:pos x="321" y="42"/>
                </a:cxn>
                <a:cxn ang="0">
                  <a:pos x="212" y="34"/>
                </a:cxn>
                <a:cxn ang="0">
                  <a:pos x="105" y="19"/>
                </a:cxn>
                <a:cxn ang="0">
                  <a:pos x="0" y="0"/>
                </a:cxn>
                <a:cxn ang="0">
                  <a:pos x="23" y="80"/>
                </a:cxn>
              </a:cxnLst>
              <a:rect l="0" t="0" r="r" b="b"/>
              <a:pathLst>
                <a:path w="634" h="119">
                  <a:moveTo>
                    <a:pt x="23" y="80"/>
                  </a:moveTo>
                  <a:lnTo>
                    <a:pt x="72" y="89"/>
                  </a:lnTo>
                  <a:lnTo>
                    <a:pt x="122" y="96"/>
                  </a:lnTo>
                  <a:lnTo>
                    <a:pt x="224" y="109"/>
                  </a:lnTo>
                  <a:lnTo>
                    <a:pt x="276" y="113"/>
                  </a:lnTo>
                  <a:lnTo>
                    <a:pt x="327" y="116"/>
                  </a:lnTo>
                  <a:lnTo>
                    <a:pt x="380" y="118"/>
                  </a:lnTo>
                  <a:lnTo>
                    <a:pt x="434" y="119"/>
                  </a:lnTo>
                  <a:lnTo>
                    <a:pt x="522" y="117"/>
                  </a:lnTo>
                  <a:lnTo>
                    <a:pt x="565" y="115"/>
                  </a:lnTo>
                  <a:lnTo>
                    <a:pt x="610" y="114"/>
                  </a:lnTo>
                  <a:lnTo>
                    <a:pt x="634" y="36"/>
                  </a:lnTo>
                  <a:lnTo>
                    <a:pt x="621" y="36"/>
                  </a:lnTo>
                  <a:lnTo>
                    <a:pt x="608" y="37"/>
                  </a:lnTo>
                  <a:lnTo>
                    <a:pt x="584" y="39"/>
                  </a:lnTo>
                  <a:lnTo>
                    <a:pt x="535" y="42"/>
                  </a:lnTo>
                  <a:lnTo>
                    <a:pt x="483" y="44"/>
                  </a:lnTo>
                  <a:lnTo>
                    <a:pt x="434" y="45"/>
                  </a:lnTo>
                  <a:lnTo>
                    <a:pt x="376" y="44"/>
                  </a:lnTo>
                  <a:lnTo>
                    <a:pt x="321" y="42"/>
                  </a:lnTo>
                  <a:lnTo>
                    <a:pt x="212" y="34"/>
                  </a:lnTo>
                  <a:lnTo>
                    <a:pt x="105" y="19"/>
                  </a:lnTo>
                  <a:lnTo>
                    <a:pt x="0" y="0"/>
                  </a:lnTo>
                  <a:lnTo>
                    <a:pt x="23" y="80"/>
                  </a:lnTo>
                  <a:close/>
                </a:path>
              </a:pathLst>
            </a:custGeom>
            <a:solidFill>
              <a:srgbClr val="67A3E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" name="Freeform 289"/>
            <p:cNvSpPr/>
            <p:nvPr/>
          </p:nvSpPr>
          <p:spPr bwMode="auto">
            <a:xfrm>
              <a:off x="1711" y="2221"/>
              <a:ext cx="135" cy="33"/>
            </a:xfrm>
            <a:custGeom>
              <a:avLst/>
              <a:gdLst/>
              <a:ahLst/>
              <a:cxnLst>
                <a:cxn ang="0">
                  <a:pos x="654" y="122"/>
                </a:cxn>
                <a:cxn ang="0">
                  <a:pos x="677" y="44"/>
                </a:cxn>
                <a:cxn ang="0">
                  <a:pos x="622" y="48"/>
                </a:cxn>
                <a:cxn ang="0">
                  <a:pos x="607" y="48"/>
                </a:cxn>
                <a:cxn ang="0">
                  <a:pos x="600" y="48"/>
                </a:cxn>
                <a:cxn ang="0">
                  <a:pos x="596" y="48"/>
                </a:cxn>
                <a:cxn ang="0">
                  <a:pos x="594" y="49"/>
                </a:cxn>
                <a:cxn ang="0">
                  <a:pos x="567" y="51"/>
                </a:cxn>
                <a:cxn ang="0">
                  <a:pos x="510" y="53"/>
                </a:cxn>
                <a:cxn ang="0">
                  <a:pos x="454" y="54"/>
                </a:cxn>
                <a:cxn ang="0">
                  <a:pos x="394" y="53"/>
                </a:cxn>
                <a:cxn ang="0">
                  <a:pos x="335" y="50"/>
                </a:cxn>
                <a:cxn ang="0">
                  <a:pos x="276" y="46"/>
                </a:cxn>
                <a:cxn ang="0">
                  <a:pos x="219" y="40"/>
                </a:cxn>
                <a:cxn ang="0">
                  <a:pos x="163" y="32"/>
                </a:cxn>
                <a:cxn ang="0">
                  <a:pos x="108" y="23"/>
                </a:cxn>
                <a:cxn ang="0">
                  <a:pos x="52" y="12"/>
                </a:cxn>
                <a:cxn ang="0">
                  <a:pos x="0" y="0"/>
                </a:cxn>
                <a:cxn ang="0">
                  <a:pos x="8" y="43"/>
                </a:cxn>
                <a:cxn ang="0">
                  <a:pos x="20" y="86"/>
                </a:cxn>
                <a:cxn ang="0">
                  <a:pos x="125" y="105"/>
                </a:cxn>
                <a:cxn ang="0">
                  <a:pos x="232" y="120"/>
                </a:cxn>
                <a:cxn ang="0">
                  <a:pos x="341" y="128"/>
                </a:cxn>
                <a:cxn ang="0">
                  <a:pos x="396" y="130"/>
                </a:cxn>
                <a:cxn ang="0">
                  <a:pos x="454" y="131"/>
                </a:cxn>
                <a:cxn ang="0">
                  <a:pos x="503" y="130"/>
                </a:cxn>
                <a:cxn ang="0">
                  <a:pos x="555" y="128"/>
                </a:cxn>
                <a:cxn ang="0">
                  <a:pos x="604" y="125"/>
                </a:cxn>
                <a:cxn ang="0">
                  <a:pos x="628" y="123"/>
                </a:cxn>
                <a:cxn ang="0">
                  <a:pos x="641" y="122"/>
                </a:cxn>
                <a:cxn ang="0">
                  <a:pos x="654" y="122"/>
                </a:cxn>
              </a:cxnLst>
              <a:rect l="0" t="0" r="r" b="b"/>
              <a:pathLst>
                <a:path w="677" h="131">
                  <a:moveTo>
                    <a:pt x="654" y="122"/>
                  </a:moveTo>
                  <a:lnTo>
                    <a:pt x="677" y="44"/>
                  </a:lnTo>
                  <a:lnTo>
                    <a:pt x="622" y="48"/>
                  </a:lnTo>
                  <a:lnTo>
                    <a:pt x="607" y="48"/>
                  </a:lnTo>
                  <a:lnTo>
                    <a:pt x="600" y="48"/>
                  </a:lnTo>
                  <a:lnTo>
                    <a:pt x="596" y="48"/>
                  </a:lnTo>
                  <a:lnTo>
                    <a:pt x="594" y="49"/>
                  </a:lnTo>
                  <a:lnTo>
                    <a:pt x="567" y="51"/>
                  </a:lnTo>
                  <a:lnTo>
                    <a:pt x="510" y="53"/>
                  </a:lnTo>
                  <a:lnTo>
                    <a:pt x="454" y="54"/>
                  </a:lnTo>
                  <a:lnTo>
                    <a:pt x="394" y="53"/>
                  </a:lnTo>
                  <a:lnTo>
                    <a:pt x="335" y="50"/>
                  </a:lnTo>
                  <a:lnTo>
                    <a:pt x="276" y="46"/>
                  </a:lnTo>
                  <a:lnTo>
                    <a:pt x="219" y="40"/>
                  </a:lnTo>
                  <a:lnTo>
                    <a:pt x="163" y="32"/>
                  </a:lnTo>
                  <a:lnTo>
                    <a:pt x="108" y="23"/>
                  </a:lnTo>
                  <a:lnTo>
                    <a:pt x="52" y="12"/>
                  </a:lnTo>
                  <a:lnTo>
                    <a:pt x="0" y="0"/>
                  </a:lnTo>
                  <a:lnTo>
                    <a:pt x="8" y="43"/>
                  </a:lnTo>
                  <a:lnTo>
                    <a:pt x="20" y="86"/>
                  </a:lnTo>
                  <a:lnTo>
                    <a:pt x="125" y="105"/>
                  </a:lnTo>
                  <a:lnTo>
                    <a:pt x="232" y="120"/>
                  </a:lnTo>
                  <a:lnTo>
                    <a:pt x="341" y="128"/>
                  </a:lnTo>
                  <a:lnTo>
                    <a:pt x="396" y="130"/>
                  </a:lnTo>
                  <a:lnTo>
                    <a:pt x="454" y="131"/>
                  </a:lnTo>
                  <a:lnTo>
                    <a:pt x="503" y="130"/>
                  </a:lnTo>
                  <a:lnTo>
                    <a:pt x="555" y="128"/>
                  </a:lnTo>
                  <a:lnTo>
                    <a:pt x="604" y="125"/>
                  </a:lnTo>
                  <a:lnTo>
                    <a:pt x="628" y="123"/>
                  </a:lnTo>
                  <a:lnTo>
                    <a:pt x="641" y="122"/>
                  </a:lnTo>
                  <a:lnTo>
                    <a:pt x="654" y="122"/>
                  </a:lnTo>
                  <a:close/>
                </a:path>
              </a:pathLst>
            </a:custGeom>
            <a:solidFill>
              <a:srgbClr val="6FA8E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Freeform 290"/>
            <p:cNvSpPr/>
            <p:nvPr/>
          </p:nvSpPr>
          <p:spPr bwMode="auto">
            <a:xfrm>
              <a:off x="1706" y="2200"/>
              <a:ext cx="145" cy="34"/>
            </a:xfrm>
            <a:custGeom>
              <a:avLst/>
              <a:gdLst/>
              <a:ahLst/>
              <a:cxnLst>
                <a:cxn ang="0">
                  <a:pos x="699" y="127"/>
                </a:cxn>
                <a:cxn ang="0">
                  <a:pos x="722" y="49"/>
                </a:cxn>
                <a:cxn ang="0">
                  <a:pos x="660" y="54"/>
                </a:cxn>
                <a:cxn ang="0">
                  <a:pos x="629" y="56"/>
                </a:cxn>
                <a:cxn ang="0">
                  <a:pos x="600" y="59"/>
                </a:cxn>
                <a:cxn ang="0">
                  <a:pos x="568" y="60"/>
                </a:cxn>
                <a:cxn ang="0">
                  <a:pos x="537" y="62"/>
                </a:cxn>
                <a:cxn ang="0">
                  <a:pos x="476" y="63"/>
                </a:cxn>
                <a:cxn ang="0">
                  <a:pos x="412" y="62"/>
                </a:cxn>
                <a:cxn ang="0">
                  <a:pos x="351" y="59"/>
                </a:cxn>
                <a:cxn ang="0">
                  <a:pos x="289" y="54"/>
                </a:cxn>
                <a:cxn ang="0">
                  <a:pos x="230" y="47"/>
                </a:cxn>
                <a:cxn ang="0">
                  <a:pos x="170" y="38"/>
                </a:cxn>
                <a:cxn ang="0">
                  <a:pos x="112" y="27"/>
                </a:cxn>
                <a:cxn ang="0">
                  <a:pos x="55" y="14"/>
                </a:cxn>
                <a:cxn ang="0">
                  <a:pos x="0" y="0"/>
                </a:cxn>
                <a:cxn ang="0">
                  <a:pos x="22" y="83"/>
                </a:cxn>
                <a:cxn ang="0">
                  <a:pos x="74" y="95"/>
                </a:cxn>
                <a:cxn ang="0">
                  <a:pos x="130" y="106"/>
                </a:cxn>
                <a:cxn ang="0">
                  <a:pos x="185" y="115"/>
                </a:cxn>
                <a:cxn ang="0">
                  <a:pos x="241" y="123"/>
                </a:cxn>
                <a:cxn ang="0">
                  <a:pos x="298" y="129"/>
                </a:cxn>
                <a:cxn ang="0">
                  <a:pos x="357" y="133"/>
                </a:cxn>
                <a:cxn ang="0">
                  <a:pos x="416" y="136"/>
                </a:cxn>
                <a:cxn ang="0">
                  <a:pos x="476" y="137"/>
                </a:cxn>
                <a:cxn ang="0">
                  <a:pos x="532" y="136"/>
                </a:cxn>
                <a:cxn ang="0">
                  <a:pos x="589" y="134"/>
                </a:cxn>
                <a:cxn ang="0">
                  <a:pos x="616" y="132"/>
                </a:cxn>
                <a:cxn ang="0">
                  <a:pos x="618" y="131"/>
                </a:cxn>
                <a:cxn ang="0">
                  <a:pos x="622" y="131"/>
                </a:cxn>
                <a:cxn ang="0">
                  <a:pos x="629" y="131"/>
                </a:cxn>
                <a:cxn ang="0">
                  <a:pos x="644" y="131"/>
                </a:cxn>
                <a:cxn ang="0">
                  <a:pos x="699" y="127"/>
                </a:cxn>
              </a:cxnLst>
              <a:rect l="0" t="0" r="r" b="b"/>
              <a:pathLst>
                <a:path w="722" h="137">
                  <a:moveTo>
                    <a:pt x="699" y="127"/>
                  </a:moveTo>
                  <a:lnTo>
                    <a:pt x="722" y="49"/>
                  </a:lnTo>
                  <a:lnTo>
                    <a:pt x="660" y="54"/>
                  </a:lnTo>
                  <a:lnTo>
                    <a:pt x="629" y="56"/>
                  </a:lnTo>
                  <a:lnTo>
                    <a:pt x="600" y="59"/>
                  </a:lnTo>
                  <a:lnTo>
                    <a:pt x="568" y="60"/>
                  </a:lnTo>
                  <a:lnTo>
                    <a:pt x="537" y="62"/>
                  </a:lnTo>
                  <a:lnTo>
                    <a:pt x="476" y="63"/>
                  </a:lnTo>
                  <a:lnTo>
                    <a:pt x="412" y="62"/>
                  </a:lnTo>
                  <a:lnTo>
                    <a:pt x="351" y="59"/>
                  </a:lnTo>
                  <a:lnTo>
                    <a:pt x="289" y="54"/>
                  </a:lnTo>
                  <a:lnTo>
                    <a:pt x="230" y="47"/>
                  </a:lnTo>
                  <a:lnTo>
                    <a:pt x="170" y="38"/>
                  </a:lnTo>
                  <a:lnTo>
                    <a:pt x="112" y="27"/>
                  </a:lnTo>
                  <a:lnTo>
                    <a:pt x="55" y="14"/>
                  </a:lnTo>
                  <a:lnTo>
                    <a:pt x="0" y="0"/>
                  </a:lnTo>
                  <a:lnTo>
                    <a:pt x="22" y="83"/>
                  </a:lnTo>
                  <a:lnTo>
                    <a:pt x="74" y="95"/>
                  </a:lnTo>
                  <a:lnTo>
                    <a:pt x="130" y="106"/>
                  </a:lnTo>
                  <a:lnTo>
                    <a:pt x="185" y="115"/>
                  </a:lnTo>
                  <a:lnTo>
                    <a:pt x="241" y="123"/>
                  </a:lnTo>
                  <a:lnTo>
                    <a:pt x="298" y="129"/>
                  </a:lnTo>
                  <a:lnTo>
                    <a:pt x="357" y="133"/>
                  </a:lnTo>
                  <a:lnTo>
                    <a:pt x="416" y="136"/>
                  </a:lnTo>
                  <a:lnTo>
                    <a:pt x="476" y="137"/>
                  </a:lnTo>
                  <a:lnTo>
                    <a:pt x="532" y="136"/>
                  </a:lnTo>
                  <a:lnTo>
                    <a:pt x="589" y="134"/>
                  </a:lnTo>
                  <a:lnTo>
                    <a:pt x="616" y="132"/>
                  </a:lnTo>
                  <a:lnTo>
                    <a:pt x="618" y="131"/>
                  </a:lnTo>
                  <a:lnTo>
                    <a:pt x="622" y="131"/>
                  </a:lnTo>
                  <a:lnTo>
                    <a:pt x="629" y="131"/>
                  </a:lnTo>
                  <a:lnTo>
                    <a:pt x="644" y="131"/>
                  </a:lnTo>
                  <a:lnTo>
                    <a:pt x="699" y="127"/>
                  </a:lnTo>
                  <a:close/>
                </a:path>
              </a:pathLst>
            </a:custGeom>
            <a:solidFill>
              <a:srgbClr val="77ADE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Freeform 291"/>
            <p:cNvSpPr/>
            <p:nvPr/>
          </p:nvSpPr>
          <p:spPr bwMode="auto">
            <a:xfrm>
              <a:off x="1702" y="2179"/>
              <a:ext cx="152" cy="37"/>
            </a:xfrm>
            <a:custGeom>
              <a:avLst/>
              <a:gdLst/>
              <a:ahLst/>
              <a:cxnLst>
                <a:cxn ang="0">
                  <a:pos x="742" y="135"/>
                </a:cxn>
                <a:cxn ang="0">
                  <a:pos x="760" y="56"/>
                </a:cxn>
                <a:cxn ang="0">
                  <a:pos x="743" y="57"/>
                </a:cxn>
                <a:cxn ang="0">
                  <a:pos x="727" y="60"/>
                </a:cxn>
                <a:cxn ang="0">
                  <a:pos x="695" y="64"/>
                </a:cxn>
                <a:cxn ang="0">
                  <a:pos x="662" y="66"/>
                </a:cxn>
                <a:cxn ang="0">
                  <a:pos x="630" y="69"/>
                </a:cxn>
                <a:cxn ang="0">
                  <a:pos x="595" y="70"/>
                </a:cxn>
                <a:cxn ang="0">
                  <a:pos x="562" y="72"/>
                </a:cxn>
                <a:cxn ang="0">
                  <a:pos x="496" y="74"/>
                </a:cxn>
                <a:cxn ang="0">
                  <a:pos x="428" y="72"/>
                </a:cxn>
                <a:cxn ang="0">
                  <a:pos x="363" y="69"/>
                </a:cxn>
                <a:cxn ang="0">
                  <a:pos x="299" y="63"/>
                </a:cxn>
                <a:cxn ang="0">
                  <a:pos x="238" y="55"/>
                </a:cxn>
                <a:cxn ang="0">
                  <a:pos x="175" y="44"/>
                </a:cxn>
                <a:cxn ang="0">
                  <a:pos x="115" y="32"/>
                </a:cxn>
                <a:cxn ang="0">
                  <a:pos x="56" y="16"/>
                </a:cxn>
                <a:cxn ang="0">
                  <a:pos x="0" y="0"/>
                </a:cxn>
                <a:cxn ang="0">
                  <a:pos x="20" y="86"/>
                </a:cxn>
                <a:cxn ang="0">
                  <a:pos x="75" y="100"/>
                </a:cxn>
                <a:cxn ang="0">
                  <a:pos x="132" y="113"/>
                </a:cxn>
                <a:cxn ang="0">
                  <a:pos x="190" y="124"/>
                </a:cxn>
                <a:cxn ang="0">
                  <a:pos x="250" y="133"/>
                </a:cxn>
                <a:cxn ang="0">
                  <a:pos x="309" y="140"/>
                </a:cxn>
                <a:cxn ang="0">
                  <a:pos x="371" y="145"/>
                </a:cxn>
                <a:cxn ang="0">
                  <a:pos x="432" y="148"/>
                </a:cxn>
                <a:cxn ang="0">
                  <a:pos x="496" y="149"/>
                </a:cxn>
                <a:cxn ang="0">
                  <a:pos x="557" y="148"/>
                </a:cxn>
                <a:cxn ang="0">
                  <a:pos x="588" y="146"/>
                </a:cxn>
                <a:cxn ang="0">
                  <a:pos x="620" y="145"/>
                </a:cxn>
                <a:cxn ang="0">
                  <a:pos x="649" y="142"/>
                </a:cxn>
                <a:cxn ang="0">
                  <a:pos x="680" y="140"/>
                </a:cxn>
                <a:cxn ang="0">
                  <a:pos x="742" y="135"/>
                </a:cxn>
              </a:cxnLst>
              <a:rect l="0" t="0" r="r" b="b"/>
              <a:pathLst>
                <a:path w="760" h="149">
                  <a:moveTo>
                    <a:pt x="742" y="135"/>
                  </a:moveTo>
                  <a:lnTo>
                    <a:pt x="760" y="56"/>
                  </a:lnTo>
                  <a:lnTo>
                    <a:pt x="743" y="57"/>
                  </a:lnTo>
                  <a:lnTo>
                    <a:pt x="727" y="60"/>
                  </a:lnTo>
                  <a:lnTo>
                    <a:pt x="695" y="64"/>
                  </a:lnTo>
                  <a:lnTo>
                    <a:pt x="662" y="66"/>
                  </a:lnTo>
                  <a:lnTo>
                    <a:pt x="630" y="69"/>
                  </a:lnTo>
                  <a:lnTo>
                    <a:pt x="595" y="70"/>
                  </a:lnTo>
                  <a:lnTo>
                    <a:pt x="562" y="72"/>
                  </a:lnTo>
                  <a:lnTo>
                    <a:pt x="496" y="74"/>
                  </a:lnTo>
                  <a:lnTo>
                    <a:pt x="428" y="72"/>
                  </a:lnTo>
                  <a:lnTo>
                    <a:pt x="363" y="69"/>
                  </a:lnTo>
                  <a:lnTo>
                    <a:pt x="299" y="63"/>
                  </a:lnTo>
                  <a:lnTo>
                    <a:pt x="238" y="55"/>
                  </a:lnTo>
                  <a:lnTo>
                    <a:pt x="175" y="44"/>
                  </a:lnTo>
                  <a:lnTo>
                    <a:pt x="115" y="32"/>
                  </a:lnTo>
                  <a:lnTo>
                    <a:pt x="56" y="16"/>
                  </a:lnTo>
                  <a:lnTo>
                    <a:pt x="0" y="0"/>
                  </a:lnTo>
                  <a:lnTo>
                    <a:pt x="20" y="86"/>
                  </a:lnTo>
                  <a:lnTo>
                    <a:pt x="75" y="100"/>
                  </a:lnTo>
                  <a:lnTo>
                    <a:pt x="132" y="113"/>
                  </a:lnTo>
                  <a:lnTo>
                    <a:pt x="190" y="124"/>
                  </a:lnTo>
                  <a:lnTo>
                    <a:pt x="250" y="133"/>
                  </a:lnTo>
                  <a:lnTo>
                    <a:pt x="309" y="140"/>
                  </a:lnTo>
                  <a:lnTo>
                    <a:pt x="371" y="145"/>
                  </a:lnTo>
                  <a:lnTo>
                    <a:pt x="432" y="148"/>
                  </a:lnTo>
                  <a:lnTo>
                    <a:pt x="496" y="149"/>
                  </a:lnTo>
                  <a:lnTo>
                    <a:pt x="557" y="148"/>
                  </a:lnTo>
                  <a:lnTo>
                    <a:pt x="588" y="146"/>
                  </a:lnTo>
                  <a:lnTo>
                    <a:pt x="620" y="145"/>
                  </a:lnTo>
                  <a:lnTo>
                    <a:pt x="649" y="142"/>
                  </a:lnTo>
                  <a:lnTo>
                    <a:pt x="680" y="140"/>
                  </a:lnTo>
                  <a:lnTo>
                    <a:pt x="742" y="135"/>
                  </a:lnTo>
                  <a:close/>
                </a:path>
              </a:pathLst>
            </a:custGeom>
            <a:solidFill>
              <a:srgbClr val="7FB2E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Freeform 292"/>
            <p:cNvSpPr/>
            <p:nvPr/>
          </p:nvSpPr>
          <p:spPr bwMode="auto">
            <a:xfrm>
              <a:off x="1699" y="2157"/>
              <a:ext cx="159" cy="40"/>
            </a:xfrm>
            <a:custGeom>
              <a:avLst/>
              <a:gdLst/>
              <a:ahLst/>
              <a:cxnLst>
                <a:cxn ang="0">
                  <a:pos x="777" y="143"/>
                </a:cxn>
                <a:cxn ang="0">
                  <a:pos x="795" y="61"/>
                </a:cxn>
                <a:cxn ang="0">
                  <a:pos x="727" y="71"/>
                </a:cxn>
                <a:cxn ang="0">
                  <a:pos x="691" y="75"/>
                </a:cxn>
                <a:cxn ang="0">
                  <a:pos x="657" y="79"/>
                </a:cxn>
                <a:cxn ang="0">
                  <a:pos x="585" y="83"/>
                </a:cxn>
                <a:cxn ang="0">
                  <a:pos x="549" y="84"/>
                </a:cxn>
                <a:cxn ang="0">
                  <a:pos x="530" y="84"/>
                </a:cxn>
                <a:cxn ang="0">
                  <a:pos x="513" y="85"/>
                </a:cxn>
                <a:cxn ang="0">
                  <a:pos x="443" y="83"/>
                </a:cxn>
                <a:cxn ang="0">
                  <a:pos x="375" y="79"/>
                </a:cxn>
                <a:cxn ang="0">
                  <a:pos x="309" y="72"/>
                </a:cxn>
                <a:cxn ang="0">
                  <a:pos x="245" y="63"/>
                </a:cxn>
                <a:cxn ang="0">
                  <a:pos x="181" y="51"/>
                </a:cxn>
                <a:cxn ang="0">
                  <a:pos x="120" y="37"/>
                </a:cxn>
                <a:cxn ang="0">
                  <a:pos x="59" y="19"/>
                </a:cxn>
                <a:cxn ang="0">
                  <a:pos x="0" y="0"/>
                </a:cxn>
                <a:cxn ang="0">
                  <a:pos x="17" y="87"/>
                </a:cxn>
                <a:cxn ang="0">
                  <a:pos x="73" y="103"/>
                </a:cxn>
                <a:cxn ang="0">
                  <a:pos x="132" y="119"/>
                </a:cxn>
                <a:cxn ang="0">
                  <a:pos x="192" y="131"/>
                </a:cxn>
                <a:cxn ang="0">
                  <a:pos x="255" y="142"/>
                </a:cxn>
                <a:cxn ang="0">
                  <a:pos x="316" y="150"/>
                </a:cxn>
                <a:cxn ang="0">
                  <a:pos x="380" y="156"/>
                </a:cxn>
                <a:cxn ang="0">
                  <a:pos x="445" y="159"/>
                </a:cxn>
                <a:cxn ang="0">
                  <a:pos x="513" y="161"/>
                </a:cxn>
                <a:cxn ang="0">
                  <a:pos x="579" y="159"/>
                </a:cxn>
                <a:cxn ang="0">
                  <a:pos x="612" y="157"/>
                </a:cxn>
                <a:cxn ang="0">
                  <a:pos x="647" y="156"/>
                </a:cxn>
                <a:cxn ang="0">
                  <a:pos x="679" y="153"/>
                </a:cxn>
                <a:cxn ang="0">
                  <a:pos x="712" y="151"/>
                </a:cxn>
                <a:cxn ang="0">
                  <a:pos x="744" y="147"/>
                </a:cxn>
                <a:cxn ang="0">
                  <a:pos x="760" y="144"/>
                </a:cxn>
                <a:cxn ang="0">
                  <a:pos x="777" y="143"/>
                </a:cxn>
              </a:cxnLst>
              <a:rect l="0" t="0" r="r" b="b"/>
              <a:pathLst>
                <a:path w="795" h="161">
                  <a:moveTo>
                    <a:pt x="777" y="143"/>
                  </a:moveTo>
                  <a:lnTo>
                    <a:pt x="795" y="61"/>
                  </a:lnTo>
                  <a:lnTo>
                    <a:pt x="727" y="71"/>
                  </a:lnTo>
                  <a:lnTo>
                    <a:pt x="691" y="75"/>
                  </a:lnTo>
                  <a:lnTo>
                    <a:pt x="657" y="79"/>
                  </a:lnTo>
                  <a:lnTo>
                    <a:pt x="585" y="83"/>
                  </a:lnTo>
                  <a:lnTo>
                    <a:pt x="549" y="84"/>
                  </a:lnTo>
                  <a:lnTo>
                    <a:pt x="530" y="84"/>
                  </a:lnTo>
                  <a:lnTo>
                    <a:pt x="513" y="85"/>
                  </a:lnTo>
                  <a:lnTo>
                    <a:pt x="443" y="83"/>
                  </a:lnTo>
                  <a:lnTo>
                    <a:pt x="375" y="79"/>
                  </a:lnTo>
                  <a:lnTo>
                    <a:pt x="309" y="72"/>
                  </a:lnTo>
                  <a:lnTo>
                    <a:pt x="245" y="63"/>
                  </a:lnTo>
                  <a:lnTo>
                    <a:pt x="181" y="51"/>
                  </a:lnTo>
                  <a:lnTo>
                    <a:pt x="120" y="37"/>
                  </a:lnTo>
                  <a:lnTo>
                    <a:pt x="59" y="19"/>
                  </a:lnTo>
                  <a:lnTo>
                    <a:pt x="0" y="0"/>
                  </a:lnTo>
                  <a:lnTo>
                    <a:pt x="17" y="87"/>
                  </a:lnTo>
                  <a:lnTo>
                    <a:pt x="73" y="103"/>
                  </a:lnTo>
                  <a:lnTo>
                    <a:pt x="132" y="119"/>
                  </a:lnTo>
                  <a:lnTo>
                    <a:pt x="192" y="131"/>
                  </a:lnTo>
                  <a:lnTo>
                    <a:pt x="255" y="142"/>
                  </a:lnTo>
                  <a:lnTo>
                    <a:pt x="316" y="150"/>
                  </a:lnTo>
                  <a:lnTo>
                    <a:pt x="380" y="156"/>
                  </a:lnTo>
                  <a:lnTo>
                    <a:pt x="445" y="159"/>
                  </a:lnTo>
                  <a:lnTo>
                    <a:pt x="513" y="161"/>
                  </a:lnTo>
                  <a:lnTo>
                    <a:pt x="579" y="159"/>
                  </a:lnTo>
                  <a:lnTo>
                    <a:pt x="612" y="157"/>
                  </a:lnTo>
                  <a:lnTo>
                    <a:pt x="647" y="156"/>
                  </a:lnTo>
                  <a:lnTo>
                    <a:pt x="679" y="153"/>
                  </a:lnTo>
                  <a:lnTo>
                    <a:pt x="712" y="151"/>
                  </a:lnTo>
                  <a:lnTo>
                    <a:pt x="744" y="147"/>
                  </a:lnTo>
                  <a:lnTo>
                    <a:pt x="760" y="144"/>
                  </a:lnTo>
                  <a:lnTo>
                    <a:pt x="777" y="143"/>
                  </a:lnTo>
                  <a:close/>
                </a:path>
              </a:pathLst>
            </a:custGeom>
            <a:solidFill>
              <a:srgbClr val="87B7E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Freeform 293"/>
            <p:cNvSpPr/>
            <p:nvPr/>
          </p:nvSpPr>
          <p:spPr bwMode="auto">
            <a:xfrm>
              <a:off x="1696" y="2134"/>
              <a:ext cx="166" cy="44"/>
            </a:xfrm>
            <a:custGeom>
              <a:avLst/>
              <a:gdLst/>
              <a:ahLst/>
              <a:cxnLst>
                <a:cxn ang="0">
                  <a:pos x="528" y="175"/>
                </a:cxn>
                <a:cxn ang="0">
                  <a:pos x="545" y="174"/>
                </a:cxn>
                <a:cxn ang="0">
                  <a:pos x="564" y="174"/>
                </a:cxn>
                <a:cxn ang="0">
                  <a:pos x="600" y="173"/>
                </a:cxn>
                <a:cxn ang="0">
                  <a:pos x="672" y="169"/>
                </a:cxn>
                <a:cxn ang="0">
                  <a:pos x="706" y="165"/>
                </a:cxn>
                <a:cxn ang="0">
                  <a:pos x="742" y="161"/>
                </a:cxn>
                <a:cxn ang="0">
                  <a:pos x="810" y="151"/>
                </a:cxn>
                <a:cxn ang="0">
                  <a:pos x="828" y="71"/>
                </a:cxn>
                <a:cxn ang="0">
                  <a:pos x="754" y="83"/>
                </a:cxn>
                <a:cxn ang="0">
                  <a:pos x="680" y="93"/>
                </a:cxn>
                <a:cxn ang="0">
                  <a:pos x="604" y="98"/>
                </a:cxn>
                <a:cxn ang="0">
                  <a:pos x="528" y="100"/>
                </a:cxn>
                <a:cxn ang="0">
                  <a:pos x="455" y="98"/>
                </a:cxn>
                <a:cxn ang="0">
                  <a:pos x="387" y="94"/>
                </a:cxn>
                <a:cxn ang="0">
                  <a:pos x="318" y="86"/>
                </a:cxn>
                <a:cxn ang="0">
                  <a:pos x="252" y="75"/>
                </a:cxn>
                <a:cxn ang="0">
                  <a:pos x="185" y="60"/>
                </a:cxn>
                <a:cxn ang="0">
                  <a:pos x="123" y="43"/>
                </a:cxn>
                <a:cxn ang="0">
                  <a:pos x="60" y="22"/>
                </a:cxn>
                <a:cxn ang="0">
                  <a:pos x="0" y="0"/>
                </a:cxn>
                <a:cxn ang="0">
                  <a:pos x="15" y="90"/>
                </a:cxn>
                <a:cxn ang="0">
                  <a:pos x="74" y="109"/>
                </a:cxn>
                <a:cxn ang="0">
                  <a:pos x="135" y="127"/>
                </a:cxn>
                <a:cxn ang="0">
                  <a:pos x="196" y="141"/>
                </a:cxn>
                <a:cxn ang="0">
                  <a:pos x="260" y="153"/>
                </a:cxn>
                <a:cxn ang="0">
                  <a:pos x="324" y="162"/>
                </a:cxn>
                <a:cxn ang="0">
                  <a:pos x="390" y="169"/>
                </a:cxn>
                <a:cxn ang="0">
                  <a:pos x="458" y="173"/>
                </a:cxn>
                <a:cxn ang="0">
                  <a:pos x="528" y="175"/>
                </a:cxn>
              </a:cxnLst>
              <a:rect l="0" t="0" r="r" b="b"/>
              <a:pathLst>
                <a:path w="828" h="175">
                  <a:moveTo>
                    <a:pt x="528" y="175"/>
                  </a:moveTo>
                  <a:lnTo>
                    <a:pt x="545" y="174"/>
                  </a:lnTo>
                  <a:lnTo>
                    <a:pt x="564" y="174"/>
                  </a:lnTo>
                  <a:lnTo>
                    <a:pt x="600" y="173"/>
                  </a:lnTo>
                  <a:lnTo>
                    <a:pt x="672" y="169"/>
                  </a:lnTo>
                  <a:lnTo>
                    <a:pt x="706" y="165"/>
                  </a:lnTo>
                  <a:lnTo>
                    <a:pt x="742" y="161"/>
                  </a:lnTo>
                  <a:lnTo>
                    <a:pt x="810" y="151"/>
                  </a:lnTo>
                  <a:lnTo>
                    <a:pt x="828" y="71"/>
                  </a:lnTo>
                  <a:lnTo>
                    <a:pt x="754" y="83"/>
                  </a:lnTo>
                  <a:lnTo>
                    <a:pt x="680" y="93"/>
                  </a:lnTo>
                  <a:lnTo>
                    <a:pt x="604" y="98"/>
                  </a:lnTo>
                  <a:lnTo>
                    <a:pt x="528" y="100"/>
                  </a:lnTo>
                  <a:lnTo>
                    <a:pt x="455" y="98"/>
                  </a:lnTo>
                  <a:lnTo>
                    <a:pt x="387" y="94"/>
                  </a:lnTo>
                  <a:lnTo>
                    <a:pt x="318" y="86"/>
                  </a:lnTo>
                  <a:lnTo>
                    <a:pt x="252" y="75"/>
                  </a:lnTo>
                  <a:lnTo>
                    <a:pt x="185" y="60"/>
                  </a:lnTo>
                  <a:lnTo>
                    <a:pt x="123" y="43"/>
                  </a:lnTo>
                  <a:lnTo>
                    <a:pt x="60" y="22"/>
                  </a:lnTo>
                  <a:lnTo>
                    <a:pt x="0" y="0"/>
                  </a:lnTo>
                  <a:lnTo>
                    <a:pt x="15" y="90"/>
                  </a:lnTo>
                  <a:lnTo>
                    <a:pt x="74" y="109"/>
                  </a:lnTo>
                  <a:lnTo>
                    <a:pt x="135" y="127"/>
                  </a:lnTo>
                  <a:lnTo>
                    <a:pt x="196" y="141"/>
                  </a:lnTo>
                  <a:lnTo>
                    <a:pt x="260" y="153"/>
                  </a:lnTo>
                  <a:lnTo>
                    <a:pt x="324" y="162"/>
                  </a:lnTo>
                  <a:lnTo>
                    <a:pt x="390" y="169"/>
                  </a:lnTo>
                  <a:lnTo>
                    <a:pt x="458" y="173"/>
                  </a:lnTo>
                  <a:lnTo>
                    <a:pt x="528" y="175"/>
                  </a:lnTo>
                  <a:close/>
                </a:path>
              </a:pathLst>
            </a:custGeom>
            <a:solidFill>
              <a:srgbClr val="8FBBE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Freeform 294"/>
            <p:cNvSpPr/>
            <p:nvPr/>
          </p:nvSpPr>
          <p:spPr bwMode="auto">
            <a:xfrm>
              <a:off x="1740" y="2343"/>
              <a:ext cx="74" cy="23"/>
            </a:xfrm>
            <a:custGeom>
              <a:avLst/>
              <a:gdLst/>
              <a:ahLst/>
              <a:cxnLst>
                <a:cxn ang="0">
                  <a:pos x="340" y="93"/>
                </a:cxn>
                <a:cxn ang="0">
                  <a:pos x="370" y="17"/>
                </a:cxn>
                <a:cxn ang="0">
                  <a:pos x="339" y="17"/>
                </a:cxn>
                <a:cxn ang="0">
                  <a:pos x="307" y="17"/>
                </a:cxn>
                <a:cxn ang="0">
                  <a:pos x="227" y="16"/>
                </a:cxn>
                <a:cxn ang="0">
                  <a:pos x="150" y="13"/>
                </a:cxn>
                <a:cxn ang="0">
                  <a:pos x="74" y="8"/>
                </a:cxn>
                <a:cxn ang="0">
                  <a:pos x="0" y="0"/>
                </a:cxn>
                <a:cxn ang="0">
                  <a:pos x="29" y="80"/>
                </a:cxn>
                <a:cxn ang="0">
                  <a:pos x="97" y="86"/>
                </a:cxn>
                <a:cxn ang="0">
                  <a:pos x="166" y="90"/>
                </a:cxn>
                <a:cxn ang="0">
                  <a:pos x="236" y="92"/>
                </a:cxn>
                <a:cxn ang="0">
                  <a:pos x="307" y="93"/>
                </a:cxn>
                <a:cxn ang="0">
                  <a:pos x="340" y="93"/>
                </a:cxn>
              </a:cxnLst>
              <a:rect l="0" t="0" r="r" b="b"/>
              <a:pathLst>
                <a:path w="370" h="93">
                  <a:moveTo>
                    <a:pt x="340" y="93"/>
                  </a:moveTo>
                  <a:lnTo>
                    <a:pt x="370" y="17"/>
                  </a:lnTo>
                  <a:lnTo>
                    <a:pt x="339" y="17"/>
                  </a:lnTo>
                  <a:lnTo>
                    <a:pt x="307" y="17"/>
                  </a:lnTo>
                  <a:lnTo>
                    <a:pt x="227" y="16"/>
                  </a:lnTo>
                  <a:lnTo>
                    <a:pt x="150" y="13"/>
                  </a:lnTo>
                  <a:lnTo>
                    <a:pt x="74" y="8"/>
                  </a:lnTo>
                  <a:lnTo>
                    <a:pt x="0" y="0"/>
                  </a:lnTo>
                  <a:lnTo>
                    <a:pt x="29" y="80"/>
                  </a:lnTo>
                  <a:lnTo>
                    <a:pt x="97" y="86"/>
                  </a:lnTo>
                  <a:lnTo>
                    <a:pt x="166" y="90"/>
                  </a:lnTo>
                  <a:lnTo>
                    <a:pt x="236" y="92"/>
                  </a:lnTo>
                  <a:lnTo>
                    <a:pt x="307" y="93"/>
                  </a:lnTo>
                  <a:lnTo>
                    <a:pt x="340" y="93"/>
                  </a:lnTo>
                  <a:close/>
                </a:path>
              </a:pathLst>
            </a:custGeom>
            <a:solidFill>
              <a:srgbClr val="3F8BD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Freeform 295"/>
            <p:cNvSpPr/>
            <p:nvPr/>
          </p:nvSpPr>
          <p:spPr bwMode="auto">
            <a:xfrm>
              <a:off x="1735" y="2323"/>
              <a:ext cx="85" cy="24"/>
            </a:xfrm>
            <a:custGeom>
              <a:avLst/>
              <a:gdLst/>
              <a:ahLst/>
              <a:cxnLst>
                <a:cxn ang="0">
                  <a:pos x="396" y="95"/>
                </a:cxn>
                <a:cxn ang="0">
                  <a:pos x="410" y="56"/>
                </a:cxn>
                <a:cxn ang="0">
                  <a:pos x="426" y="19"/>
                </a:cxn>
                <a:cxn ang="0">
                  <a:pos x="380" y="20"/>
                </a:cxn>
                <a:cxn ang="0">
                  <a:pos x="333" y="21"/>
                </a:cxn>
                <a:cxn ang="0">
                  <a:pos x="246" y="19"/>
                </a:cxn>
                <a:cxn ang="0">
                  <a:pos x="162" y="16"/>
                </a:cxn>
                <a:cxn ang="0">
                  <a:pos x="80" y="8"/>
                </a:cxn>
                <a:cxn ang="0">
                  <a:pos x="0" y="0"/>
                </a:cxn>
                <a:cxn ang="0">
                  <a:pos x="26" y="78"/>
                </a:cxn>
                <a:cxn ang="0">
                  <a:pos x="100" y="86"/>
                </a:cxn>
                <a:cxn ang="0">
                  <a:pos x="176" y="91"/>
                </a:cxn>
                <a:cxn ang="0">
                  <a:pos x="253" y="94"/>
                </a:cxn>
                <a:cxn ang="0">
                  <a:pos x="333" y="95"/>
                </a:cxn>
                <a:cxn ang="0">
                  <a:pos x="365" y="95"/>
                </a:cxn>
                <a:cxn ang="0">
                  <a:pos x="396" y="95"/>
                </a:cxn>
              </a:cxnLst>
              <a:rect l="0" t="0" r="r" b="b"/>
              <a:pathLst>
                <a:path w="426" h="95">
                  <a:moveTo>
                    <a:pt x="396" y="95"/>
                  </a:moveTo>
                  <a:lnTo>
                    <a:pt x="410" y="56"/>
                  </a:lnTo>
                  <a:lnTo>
                    <a:pt x="426" y="19"/>
                  </a:lnTo>
                  <a:lnTo>
                    <a:pt x="380" y="20"/>
                  </a:lnTo>
                  <a:lnTo>
                    <a:pt x="333" y="21"/>
                  </a:lnTo>
                  <a:lnTo>
                    <a:pt x="246" y="19"/>
                  </a:lnTo>
                  <a:lnTo>
                    <a:pt x="162" y="16"/>
                  </a:lnTo>
                  <a:lnTo>
                    <a:pt x="80" y="8"/>
                  </a:lnTo>
                  <a:lnTo>
                    <a:pt x="0" y="0"/>
                  </a:lnTo>
                  <a:lnTo>
                    <a:pt x="26" y="78"/>
                  </a:lnTo>
                  <a:lnTo>
                    <a:pt x="100" y="86"/>
                  </a:lnTo>
                  <a:lnTo>
                    <a:pt x="176" y="91"/>
                  </a:lnTo>
                  <a:lnTo>
                    <a:pt x="253" y="94"/>
                  </a:lnTo>
                  <a:lnTo>
                    <a:pt x="333" y="95"/>
                  </a:lnTo>
                  <a:lnTo>
                    <a:pt x="365" y="95"/>
                  </a:lnTo>
                  <a:lnTo>
                    <a:pt x="396" y="95"/>
                  </a:lnTo>
                  <a:close/>
                </a:path>
              </a:pathLst>
            </a:custGeom>
            <a:solidFill>
              <a:srgbClr val="4790D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Freeform 296"/>
            <p:cNvSpPr/>
            <p:nvPr/>
          </p:nvSpPr>
          <p:spPr bwMode="auto">
            <a:xfrm>
              <a:off x="1724" y="2283"/>
              <a:ext cx="108" cy="27"/>
            </a:xfrm>
            <a:custGeom>
              <a:avLst/>
              <a:gdLst/>
              <a:ahLst/>
              <a:cxnLst>
                <a:cxn ang="0">
                  <a:pos x="508" y="106"/>
                </a:cxn>
                <a:cxn ang="0">
                  <a:pos x="537" y="28"/>
                </a:cxn>
                <a:cxn ang="0">
                  <a:pos x="517" y="28"/>
                </a:cxn>
                <a:cxn ang="0">
                  <a:pos x="507" y="28"/>
                </a:cxn>
                <a:cxn ang="0">
                  <a:pos x="502" y="28"/>
                </a:cxn>
                <a:cxn ang="0">
                  <a:pos x="500" y="28"/>
                </a:cxn>
                <a:cxn ang="0">
                  <a:pos x="499" y="28"/>
                </a:cxn>
                <a:cxn ang="0">
                  <a:pos x="499" y="29"/>
                </a:cxn>
                <a:cxn ang="0">
                  <a:pos x="462" y="31"/>
                </a:cxn>
                <a:cxn ang="0">
                  <a:pos x="424" y="31"/>
                </a:cxn>
                <a:cxn ang="0">
                  <a:pos x="387" y="32"/>
                </a:cxn>
                <a:cxn ang="0">
                  <a:pos x="286" y="30"/>
                </a:cxn>
                <a:cxn ang="0">
                  <a:pos x="189" y="24"/>
                </a:cxn>
                <a:cxn ang="0">
                  <a:pos x="92" y="13"/>
                </a:cxn>
                <a:cxn ang="0">
                  <a:pos x="0" y="0"/>
                </a:cxn>
                <a:cxn ang="0">
                  <a:pos x="26" y="82"/>
                </a:cxn>
                <a:cxn ang="0">
                  <a:pos x="113" y="92"/>
                </a:cxn>
                <a:cxn ang="0">
                  <a:pos x="203" y="101"/>
                </a:cxn>
                <a:cxn ang="0">
                  <a:pos x="294" y="106"/>
                </a:cxn>
                <a:cxn ang="0">
                  <a:pos x="387" y="108"/>
                </a:cxn>
                <a:cxn ang="0">
                  <a:pos x="416" y="107"/>
                </a:cxn>
                <a:cxn ang="0">
                  <a:pos x="447" y="107"/>
                </a:cxn>
                <a:cxn ang="0">
                  <a:pos x="508" y="106"/>
                </a:cxn>
              </a:cxnLst>
              <a:rect l="0" t="0" r="r" b="b"/>
              <a:pathLst>
                <a:path w="537" h="108">
                  <a:moveTo>
                    <a:pt x="508" y="106"/>
                  </a:moveTo>
                  <a:lnTo>
                    <a:pt x="537" y="28"/>
                  </a:lnTo>
                  <a:lnTo>
                    <a:pt x="517" y="28"/>
                  </a:lnTo>
                  <a:lnTo>
                    <a:pt x="507" y="28"/>
                  </a:lnTo>
                  <a:lnTo>
                    <a:pt x="502" y="28"/>
                  </a:lnTo>
                  <a:lnTo>
                    <a:pt x="500" y="28"/>
                  </a:lnTo>
                  <a:lnTo>
                    <a:pt x="499" y="28"/>
                  </a:lnTo>
                  <a:lnTo>
                    <a:pt x="499" y="29"/>
                  </a:lnTo>
                  <a:lnTo>
                    <a:pt x="462" y="31"/>
                  </a:lnTo>
                  <a:lnTo>
                    <a:pt x="424" y="31"/>
                  </a:lnTo>
                  <a:lnTo>
                    <a:pt x="387" y="32"/>
                  </a:lnTo>
                  <a:lnTo>
                    <a:pt x="286" y="30"/>
                  </a:lnTo>
                  <a:lnTo>
                    <a:pt x="189" y="24"/>
                  </a:lnTo>
                  <a:lnTo>
                    <a:pt x="92" y="13"/>
                  </a:lnTo>
                  <a:lnTo>
                    <a:pt x="0" y="0"/>
                  </a:lnTo>
                  <a:lnTo>
                    <a:pt x="26" y="82"/>
                  </a:lnTo>
                  <a:lnTo>
                    <a:pt x="113" y="92"/>
                  </a:lnTo>
                  <a:lnTo>
                    <a:pt x="203" y="101"/>
                  </a:lnTo>
                  <a:lnTo>
                    <a:pt x="294" y="106"/>
                  </a:lnTo>
                  <a:lnTo>
                    <a:pt x="387" y="108"/>
                  </a:lnTo>
                  <a:lnTo>
                    <a:pt x="416" y="107"/>
                  </a:lnTo>
                  <a:lnTo>
                    <a:pt x="447" y="107"/>
                  </a:lnTo>
                  <a:lnTo>
                    <a:pt x="508" y="106"/>
                  </a:lnTo>
                  <a:close/>
                </a:path>
              </a:pathLst>
            </a:custGeom>
            <a:solidFill>
              <a:srgbClr val="579AD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Freeform 297"/>
            <p:cNvSpPr/>
            <p:nvPr/>
          </p:nvSpPr>
          <p:spPr bwMode="auto">
            <a:xfrm>
              <a:off x="1729" y="2303"/>
              <a:ext cx="97" cy="26"/>
            </a:xfrm>
            <a:custGeom>
              <a:avLst/>
              <a:gdLst/>
              <a:ahLst/>
              <a:cxnLst>
                <a:cxn ang="0">
                  <a:pos x="454" y="99"/>
                </a:cxn>
                <a:cxn ang="0">
                  <a:pos x="468" y="61"/>
                </a:cxn>
                <a:cxn ang="0">
                  <a:pos x="482" y="24"/>
                </a:cxn>
                <a:cxn ang="0">
                  <a:pos x="421" y="25"/>
                </a:cxn>
                <a:cxn ang="0">
                  <a:pos x="390" y="25"/>
                </a:cxn>
                <a:cxn ang="0">
                  <a:pos x="361" y="26"/>
                </a:cxn>
                <a:cxn ang="0">
                  <a:pos x="268" y="24"/>
                </a:cxn>
                <a:cxn ang="0">
                  <a:pos x="177" y="19"/>
                </a:cxn>
                <a:cxn ang="0">
                  <a:pos x="87" y="10"/>
                </a:cxn>
                <a:cxn ang="0">
                  <a:pos x="0" y="0"/>
                </a:cxn>
                <a:cxn ang="0">
                  <a:pos x="12" y="39"/>
                </a:cxn>
                <a:cxn ang="0">
                  <a:pos x="28" y="80"/>
                </a:cxn>
                <a:cxn ang="0">
                  <a:pos x="108" y="88"/>
                </a:cxn>
                <a:cxn ang="0">
                  <a:pos x="190" y="96"/>
                </a:cxn>
                <a:cxn ang="0">
                  <a:pos x="274" y="99"/>
                </a:cxn>
                <a:cxn ang="0">
                  <a:pos x="361" y="101"/>
                </a:cxn>
                <a:cxn ang="0">
                  <a:pos x="408" y="100"/>
                </a:cxn>
                <a:cxn ang="0">
                  <a:pos x="454" y="99"/>
                </a:cxn>
              </a:cxnLst>
              <a:rect l="0" t="0" r="r" b="b"/>
              <a:pathLst>
                <a:path w="482" h="101">
                  <a:moveTo>
                    <a:pt x="454" y="99"/>
                  </a:moveTo>
                  <a:lnTo>
                    <a:pt x="468" y="61"/>
                  </a:lnTo>
                  <a:lnTo>
                    <a:pt x="482" y="24"/>
                  </a:lnTo>
                  <a:lnTo>
                    <a:pt x="421" y="25"/>
                  </a:lnTo>
                  <a:lnTo>
                    <a:pt x="390" y="25"/>
                  </a:lnTo>
                  <a:lnTo>
                    <a:pt x="361" y="26"/>
                  </a:lnTo>
                  <a:lnTo>
                    <a:pt x="268" y="24"/>
                  </a:lnTo>
                  <a:lnTo>
                    <a:pt x="177" y="19"/>
                  </a:lnTo>
                  <a:lnTo>
                    <a:pt x="87" y="10"/>
                  </a:lnTo>
                  <a:lnTo>
                    <a:pt x="0" y="0"/>
                  </a:lnTo>
                  <a:lnTo>
                    <a:pt x="12" y="39"/>
                  </a:lnTo>
                  <a:lnTo>
                    <a:pt x="28" y="80"/>
                  </a:lnTo>
                  <a:lnTo>
                    <a:pt x="108" y="88"/>
                  </a:lnTo>
                  <a:lnTo>
                    <a:pt x="190" y="96"/>
                  </a:lnTo>
                  <a:lnTo>
                    <a:pt x="274" y="99"/>
                  </a:lnTo>
                  <a:lnTo>
                    <a:pt x="361" y="101"/>
                  </a:lnTo>
                  <a:lnTo>
                    <a:pt x="408" y="100"/>
                  </a:lnTo>
                  <a:lnTo>
                    <a:pt x="454" y="99"/>
                  </a:lnTo>
                  <a:close/>
                </a:path>
              </a:pathLst>
            </a:custGeom>
            <a:solidFill>
              <a:srgbClr val="4F95D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Freeform 298"/>
            <p:cNvSpPr/>
            <p:nvPr/>
          </p:nvSpPr>
          <p:spPr bwMode="auto">
            <a:xfrm>
              <a:off x="1746" y="2363"/>
              <a:ext cx="62" cy="2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" y="78"/>
                </a:cxn>
                <a:cxn ang="0">
                  <a:pos x="153" y="85"/>
                </a:cxn>
                <a:cxn ang="0">
                  <a:pos x="214" y="87"/>
                </a:cxn>
                <a:cxn ang="0">
                  <a:pos x="278" y="88"/>
                </a:cxn>
                <a:cxn ang="0">
                  <a:pos x="311" y="13"/>
                </a:cxn>
                <a:cxn ang="0">
                  <a:pos x="278" y="13"/>
                </a:cxn>
                <a:cxn ang="0">
                  <a:pos x="207" y="12"/>
                </a:cxn>
                <a:cxn ang="0">
                  <a:pos x="137" y="10"/>
                </a:cxn>
                <a:cxn ang="0">
                  <a:pos x="68" y="6"/>
                </a:cxn>
                <a:cxn ang="0">
                  <a:pos x="0" y="0"/>
                </a:cxn>
              </a:cxnLst>
              <a:rect l="0" t="0" r="r" b="b"/>
              <a:pathLst>
                <a:path w="311" h="88">
                  <a:moveTo>
                    <a:pt x="0" y="0"/>
                  </a:moveTo>
                  <a:lnTo>
                    <a:pt x="31" y="78"/>
                  </a:lnTo>
                  <a:lnTo>
                    <a:pt x="153" y="85"/>
                  </a:lnTo>
                  <a:lnTo>
                    <a:pt x="214" y="87"/>
                  </a:lnTo>
                  <a:lnTo>
                    <a:pt x="278" y="88"/>
                  </a:lnTo>
                  <a:lnTo>
                    <a:pt x="311" y="13"/>
                  </a:lnTo>
                  <a:lnTo>
                    <a:pt x="278" y="13"/>
                  </a:lnTo>
                  <a:lnTo>
                    <a:pt x="207" y="12"/>
                  </a:lnTo>
                  <a:lnTo>
                    <a:pt x="137" y="10"/>
                  </a:lnTo>
                  <a:lnTo>
                    <a:pt x="68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87D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Freeform 299"/>
            <p:cNvSpPr/>
            <p:nvPr/>
          </p:nvSpPr>
          <p:spPr bwMode="auto">
            <a:xfrm>
              <a:off x="1752" y="2382"/>
              <a:ext cx="50" cy="21"/>
            </a:xfrm>
            <a:custGeom>
              <a:avLst/>
              <a:gdLst/>
              <a:ahLst/>
              <a:cxnLst>
                <a:cxn ang="0">
                  <a:pos x="247" y="10"/>
                </a:cxn>
                <a:cxn ang="0">
                  <a:pos x="183" y="9"/>
                </a:cxn>
                <a:cxn ang="0">
                  <a:pos x="122" y="7"/>
                </a:cxn>
                <a:cxn ang="0">
                  <a:pos x="0" y="0"/>
                </a:cxn>
                <a:cxn ang="0">
                  <a:pos x="33" y="77"/>
                </a:cxn>
                <a:cxn ang="0">
                  <a:pos x="120" y="82"/>
                </a:cxn>
                <a:cxn ang="0">
                  <a:pos x="213" y="85"/>
                </a:cxn>
                <a:cxn ang="0">
                  <a:pos x="247" y="10"/>
                </a:cxn>
              </a:cxnLst>
              <a:rect l="0" t="0" r="r" b="b"/>
              <a:pathLst>
                <a:path w="247" h="85">
                  <a:moveTo>
                    <a:pt x="247" y="10"/>
                  </a:moveTo>
                  <a:lnTo>
                    <a:pt x="183" y="9"/>
                  </a:lnTo>
                  <a:lnTo>
                    <a:pt x="122" y="7"/>
                  </a:lnTo>
                  <a:lnTo>
                    <a:pt x="0" y="0"/>
                  </a:lnTo>
                  <a:lnTo>
                    <a:pt x="33" y="77"/>
                  </a:lnTo>
                  <a:lnTo>
                    <a:pt x="120" y="82"/>
                  </a:lnTo>
                  <a:lnTo>
                    <a:pt x="213" y="85"/>
                  </a:lnTo>
                  <a:lnTo>
                    <a:pt x="247" y="10"/>
                  </a:lnTo>
                  <a:close/>
                </a:path>
              </a:pathLst>
            </a:custGeom>
            <a:solidFill>
              <a:srgbClr val="2F82D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Freeform 300"/>
            <p:cNvSpPr/>
            <p:nvPr/>
          </p:nvSpPr>
          <p:spPr bwMode="auto">
            <a:xfrm>
              <a:off x="1772" y="2440"/>
              <a:ext cx="8" cy="10"/>
            </a:xfrm>
            <a:custGeom>
              <a:avLst/>
              <a:gdLst/>
              <a:ahLst/>
              <a:cxnLst>
                <a:cxn ang="0">
                  <a:pos x="39" y="2"/>
                </a:cxn>
                <a:cxn ang="0">
                  <a:pos x="18" y="1"/>
                </a:cxn>
                <a:cxn ang="0">
                  <a:pos x="0" y="0"/>
                </a:cxn>
                <a:cxn ang="0">
                  <a:pos x="17" y="41"/>
                </a:cxn>
                <a:cxn ang="0">
                  <a:pos x="39" y="2"/>
                </a:cxn>
              </a:cxnLst>
              <a:rect l="0" t="0" r="r" b="b"/>
              <a:pathLst>
                <a:path w="39" h="41">
                  <a:moveTo>
                    <a:pt x="39" y="2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7" y="41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rgbClr val="1773D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Freeform 301"/>
            <p:cNvSpPr/>
            <p:nvPr/>
          </p:nvSpPr>
          <p:spPr bwMode="auto">
            <a:xfrm>
              <a:off x="1765" y="2421"/>
              <a:ext cx="22" cy="20"/>
            </a:xfrm>
            <a:custGeom>
              <a:avLst/>
              <a:gdLst/>
              <a:ahLst/>
              <a:cxnLst>
                <a:cxn ang="0">
                  <a:pos x="35" y="76"/>
                </a:cxn>
                <a:cxn ang="0">
                  <a:pos x="53" y="77"/>
                </a:cxn>
                <a:cxn ang="0">
                  <a:pos x="74" y="78"/>
                </a:cxn>
                <a:cxn ang="0">
                  <a:pos x="91" y="40"/>
                </a:cxn>
                <a:cxn ang="0">
                  <a:pos x="111" y="5"/>
                </a:cxn>
                <a:cxn ang="0">
                  <a:pos x="54" y="2"/>
                </a:cxn>
                <a:cxn ang="0">
                  <a:pos x="0" y="0"/>
                </a:cxn>
                <a:cxn ang="0">
                  <a:pos x="35" y="76"/>
                </a:cxn>
              </a:cxnLst>
              <a:rect l="0" t="0" r="r" b="b"/>
              <a:pathLst>
                <a:path w="111" h="78">
                  <a:moveTo>
                    <a:pt x="35" y="76"/>
                  </a:moveTo>
                  <a:lnTo>
                    <a:pt x="53" y="77"/>
                  </a:lnTo>
                  <a:lnTo>
                    <a:pt x="74" y="78"/>
                  </a:lnTo>
                  <a:lnTo>
                    <a:pt x="91" y="40"/>
                  </a:lnTo>
                  <a:lnTo>
                    <a:pt x="111" y="5"/>
                  </a:lnTo>
                  <a:lnTo>
                    <a:pt x="54" y="2"/>
                  </a:lnTo>
                  <a:lnTo>
                    <a:pt x="0" y="0"/>
                  </a:lnTo>
                  <a:lnTo>
                    <a:pt x="35" y="76"/>
                  </a:lnTo>
                  <a:close/>
                </a:path>
              </a:pathLst>
            </a:custGeom>
            <a:solidFill>
              <a:srgbClr val="1F78D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Freeform 302"/>
            <p:cNvSpPr/>
            <p:nvPr/>
          </p:nvSpPr>
          <p:spPr bwMode="auto">
            <a:xfrm>
              <a:off x="1759" y="2401"/>
              <a:ext cx="36" cy="21"/>
            </a:xfrm>
            <a:custGeom>
              <a:avLst/>
              <a:gdLst/>
              <a:ahLst/>
              <a:cxnLst>
                <a:cxn ang="0">
                  <a:pos x="143" y="84"/>
                </a:cxn>
                <a:cxn ang="0">
                  <a:pos x="160" y="45"/>
                </a:cxn>
                <a:cxn ang="0">
                  <a:pos x="180" y="8"/>
                </a:cxn>
                <a:cxn ang="0">
                  <a:pos x="87" y="5"/>
                </a:cxn>
                <a:cxn ang="0">
                  <a:pos x="0" y="0"/>
                </a:cxn>
                <a:cxn ang="0">
                  <a:pos x="15" y="39"/>
                </a:cxn>
                <a:cxn ang="0">
                  <a:pos x="32" y="79"/>
                </a:cxn>
                <a:cxn ang="0">
                  <a:pos x="86" y="81"/>
                </a:cxn>
                <a:cxn ang="0">
                  <a:pos x="143" y="84"/>
                </a:cxn>
              </a:cxnLst>
              <a:rect l="0" t="0" r="r" b="b"/>
              <a:pathLst>
                <a:path w="180" h="84">
                  <a:moveTo>
                    <a:pt x="143" y="84"/>
                  </a:moveTo>
                  <a:lnTo>
                    <a:pt x="160" y="45"/>
                  </a:lnTo>
                  <a:lnTo>
                    <a:pt x="180" y="8"/>
                  </a:lnTo>
                  <a:lnTo>
                    <a:pt x="87" y="5"/>
                  </a:lnTo>
                  <a:lnTo>
                    <a:pt x="0" y="0"/>
                  </a:lnTo>
                  <a:lnTo>
                    <a:pt x="15" y="39"/>
                  </a:lnTo>
                  <a:lnTo>
                    <a:pt x="32" y="79"/>
                  </a:lnTo>
                  <a:lnTo>
                    <a:pt x="86" y="81"/>
                  </a:lnTo>
                  <a:lnTo>
                    <a:pt x="143" y="84"/>
                  </a:lnTo>
                  <a:close/>
                </a:path>
              </a:pathLst>
            </a:custGeom>
            <a:solidFill>
              <a:srgbClr val="247BD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" name="Freeform 341"/>
            <p:cNvSpPr/>
            <p:nvPr/>
          </p:nvSpPr>
          <p:spPr bwMode="auto">
            <a:xfrm>
              <a:off x="1681" y="1342"/>
              <a:ext cx="198" cy="1108"/>
            </a:xfrm>
            <a:custGeom>
              <a:avLst/>
              <a:gdLst/>
              <a:ahLst/>
              <a:cxnLst>
                <a:cxn ang="0">
                  <a:pos x="489" y="4400"/>
                </a:cxn>
                <a:cxn ang="0">
                  <a:pos x="535" y="4308"/>
                </a:cxn>
                <a:cxn ang="0">
                  <a:pos x="594" y="4185"/>
                </a:cxn>
                <a:cxn ang="0">
                  <a:pos x="648" y="4059"/>
                </a:cxn>
                <a:cxn ang="0">
                  <a:pos x="686" y="3964"/>
                </a:cxn>
                <a:cxn ang="0">
                  <a:pos x="722" y="3869"/>
                </a:cxn>
                <a:cxn ang="0">
                  <a:pos x="755" y="3773"/>
                </a:cxn>
                <a:cxn ang="0">
                  <a:pos x="788" y="3678"/>
                </a:cxn>
                <a:cxn ang="0">
                  <a:pos x="862" y="3420"/>
                </a:cxn>
                <a:cxn ang="0">
                  <a:pos x="891" y="3288"/>
                </a:cxn>
                <a:cxn ang="0">
                  <a:pos x="905" y="3222"/>
                </a:cxn>
                <a:cxn ang="0">
                  <a:pos x="940" y="3024"/>
                </a:cxn>
                <a:cxn ang="0">
                  <a:pos x="961" y="2856"/>
                </a:cxn>
                <a:cxn ang="0">
                  <a:pos x="972" y="2754"/>
                </a:cxn>
                <a:cxn ang="0">
                  <a:pos x="989" y="2482"/>
                </a:cxn>
                <a:cxn ang="0">
                  <a:pos x="991" y="2309"/>
                </a:cxn>
                <a:cxn ang="0">
                  <a:pos x="989" y="2204"/>
                </a:cxn>
                <a:cxn ang="0">
                  <a:pos x="972" y="1923"/>
                </a:cxn>
                <a:cxn ang="0">
                  <a:pos x="940" y="1638"/>
                </a:cxn>
                <a:cxn ang="0">
                  <a:pos x="891" y="1349"/>
                </a:cxn>
                <a:cxn ang="0">
                  <a:pos x="862" y="1204"/>
                </a:cxn>
                <a:cxn ang="0">
                  <a:pos x="788" y="909"/>
                </a:cxn>
                <a:cxn ang="0">
                  <a:pos x="733" y="721"/>
                </a:cxn>
                <a:cxn ang="0">
                  <a:pos x="700" y="610"/>
                </a:cxn>
                <a:cxn ang="0">
                  <a:pos x="594" y="306"/>
                </a:cxn>
                <a:cxn ang="0">
                  <a:pos x="535" y="153"/>
                </a:cxn>
                <a:cxn ang="0">
                  <a:pos x="504" y="76"/>
                </a:cxn>
                <a:cxn ang="0">
                  <a:pos x="415" y="148"/>
                </a:cxn>
                <a:cxn ang="0">
                  <a:pos x="310" y="442"/>
                </a:cxn>
                <a:cxn ang="0">
                  <a:pos x="222" y="735"/>
                </a:cxn>
                <a:cxn ang="0">
                  <a:pos x="148" y="1025"/>
                </a:cxn>
                <a:cxn ang="0">
                  <a:pos x="89" y="1312"/>
                </a:cxn>
                <a:cxn ang="0">
                  <a:pos x="45" y="1596"/>
                </a:cxn>
                <a:cxn ang="0">
                  <a:pos x="16" y="1879"/>
                </a:cxn>
                <a:cxn ang="0">
                  <a:pos x="1" y="2159"/>
                </a:cxn>
                <a:cxn ang="0">
                  <a:pos x="1" y="2437"/>
                </a:cxn>
                <a:cxn ang="0">
                  <a:pos x="16" y="2710"/>
                </a:cxn>
                <a:cxn ang="0">
                  <a:pos x="45" y="2982"/>
                </a:cxn>
                <a:cxn ang="0">
                  <a:pos x="89" y="3252"/>
                </a:cxn>
                <a:cxn ang="0">
                  <a:pos x="148" y="3519"/>
                </a:cxn>
                <a:cxn ang="0">
                  <a:pos x="222" y="3782"/>
                </a:cxn>
                <a:cxn ang="0">
                  <a:pos x="310" y="4043"/>
                </a:cxn>
                <a:cxn ang="0">
                  <a:pos x="415" y="4302"/>
                </a:cxn>
                <a:cxn ang="0">
                  <a:pos x="474" y="4432"/>
                </a:cxn>
              </a:cxnLst>
              <a:rect l="0" t="0" r="r" b="b"/>
              <a:pathLst>
                <a:path w="992" h="4432">
                  <a:moveTo>
                    <a:pt x="474" y="4432"/>
                  </a:moveTo>
                  <a:lnTo>
                    <a:pt x="489" y="4400"/>
                  </a:lnTo>
                  <a:lnTo>
                    <a:pt x="504" y="4370"/>
                  </a:lnTo>
                  <a:lnTo>
                    <a:pt x="535" y="4308"/>
                  </a:lnTo>
                  <a:lnTo>
                    <a:pt x="565" y="4246"/>
                  </a:lnTo>
                  <a:lnTo>
                    <a:pt x="594" y="4185"/>
                  </a:lnTo>
                  <a:lnTo>
                    <a:pt x="621" y="4121"/>
                  </a:lnTo>
                  <a:lnTo>
                    <a:pt x="648" y="4059"/>
                  </a:lnTo>
                  <a:lnTo>
                    <a:pt x="674" y="3996"/>
                  </a:lnTo>
                  <a:lnTo>
                    <a:pt x="686" y="3964"/>
                  </a:lnTo>
                  <a:lnTo>
                    <a:pt x="700" y="3934"/>
                  </a:lnTo>
                  <a:lnTo>
                    <a:pt x="722" y="3869"/>
                  </a:lnTo>
                  <a:lnTo>
                    <a:pt x="745" y="3806"/>
                  </a:lnTo>
                  <a:lnTo>
                    <a:pt x="755" y="3773"/>
                  </a:lnTo>
                  <a:lnTo>
                    <a:pt x="766" y="3741"/>
                  </a:lnTo>
                  <a:lnTo>
                    <a:pt x="788" y="3678"/>
                  </a:lnTo>
                  <a:lnTo>
                    <a:pt x="826" y="3549"/>
                  </a:lnTo>
                  <a:lnTo>
                    <a:pt x="862" y="3420"/>
                  </a:lnTo>
                  <a:lnTo>
                    <a:pt x="877" y="3354"/>
                  </a:lnTo>
                  <a:lnTo>
                    <a:pt x="891" y="3288"/>
                  </a:lnTo>
                  <a:lnTo>
                    <a:pt x="897" y="3255"/>
                  </a:lnTo>
                  <a:lnTo>
                    <a:pt x="905" y="3222"/>
                  </a:lnTo>
                  <a:lnTo>
                    <a:pt x="918" y="3157"/>
                  </a:lnTo>
                  <a:lnTo>
                    <a:pt x="940" y="3024"/>
                  </a:lnTo>
                  <a:lnTo>
                    <a:pt x="959" y="2890"/>
                  </a:lnTo>
                  <a:lnTo>
                    <a:pt x="961" y="2856"/>
                  </a:lnTo>
                  <a:lnTo>
                    <a:pt x="965" y="2822"/>
                  </a:lnTo>
                  <a:lnTo>
                    <a:pt x="972" y="2754"/>
                  </a:lnTo>
                  <a:lnTo>
                    <a:pt x="983" y="2619"/>
                  </a:lnTo>
                  <a:lnTo>
                    <a:pt x="989" y="2482"/>
                  </a:lnTo>
                  <a:lnTo>
                    <a:pt x="992" y="2345"/>
                  </a:lnTo>
                  <a:lnTo>
                    <a:pt x="991" y="2309"/>
                  </a:lnTo>
                  <a:lnTo>
                    <a:pt x="991" y="2274"/>
                  </a:lnTo>
                  <a:lnTo>
                    <a:pt x="989" y="2204"/>
                  </a:lnTo>
                  <a:lnTo>
                    <a:pt x="983" y="2065"/>
                  </a:lnTo>
                  <a:lnTo>
                    <a:pt x="972" y="1923"/>
                  </a:lnTo>
                  <a:lnTo>
                    <a:pt x="959" y="1782"/>
                  </a:lnTo>
                  <a:lnTo>
                    <a:pt x="940" y="1638"/>
                  </a:lnTo>
                  <a:lnTo>
                    <a:pt x="918" y="1495"/>
                  </a:lnTo>
                  <a:lnTo>
                    <a:pt x="891" y="1349"/>
                  </a:lnTo>
                  <a:lnTo>
                    <a:pt x="877" y="1276"/>
                  </a:lnTo>
                  <a:lnTo>
                    <a:pt x="862" y="1204"/>
                  </a:lnTo>
                  <a:lnTo>
                    <a:pt x="826" y="1057"/>
                  </a:lnTo>
                  <a:lnTo>
                    <a:pt x="788" y="909"/>
                  </a:lnTo>
                  <a:lnTo>
                    <a:pt x="745" y="759"/>
                  </a:lnTo>
                  <a:lnTo>
                    <a:pt x="733" y="721"/>
                  </a:lnTo>
                  <a:lnTo>
                    <a:pt x="722" y="684"/>
                  </a:lnTo>
                  <a:lnTo>
                    <a:pt x="700" y="610"/>
                  </a:lnTo>
                  <a:lnTo>
                    <a:pt x="648" y="458"/>
                  </a:lnTo>
                  <a:lnTo>
                    <a:pt x="594" y="306"/>
                  </a:lnTo>
                  <a:lnTo>
                    <a:pt x="565" y="229"/>
                  </a:lnTo>
                  <a:lnTo>
                    <a:pt x="535" y="153"/>
                  </a:lnTo>
                  <a:lnTo>
                    <a:pt x="519" y="114"/>
                  </a:lnTo>
                  <a:lnTo>
                    <a:pt x="504" y="76"/>
                  </a:lnTo>
                  <a:lnTo>
                    <a:pt x="474" y="0"/>
                  </a:lnTo>
                  <a:lnTo>
                    <a:pt x="415" y="148"/>
                  </a:lnTo>
                  <a:lnTo>
                    <a:pt x="361" y="295"/>
                  </a:lnTo>
                  <a:lnTo>
                    <a:pt x="310" y="442"/>
                  </a:lnTo>
                  <a:lnTo>
                    <a:pt x="265" y="590"/>
                  </a:lnTo>
                  <a:lnTo>
                    <a:pt x="222" y="735"/>
                  </a:lnTo>
                  <a:lnTo>
                    <a:pt x="184" y="880"/>
                  </a:lnTo>
                  <a:lnTo>
                    <a:pt x="148" y="1025"/>
                  </a:lnTo>
                  <a:lnTo>
                    <a:pt x="118" y="1170"/>
                  </a:lnTo>
                  <a:lnTo>
                    <a:pt x="89" y="1312"/>
                  </a:lnTo>
                  <a:lnTo>
                    <a:pt x="66" y="1455"/>
                  </a:lnTo>
                  <a:lnTo>
                    <a:pt x="45" y="1596"/>
                  </a:lnTo>
                  <a:lnTo>
                    <a:pt x="29" y="1739"/>
                  </a:lnTo>
                  <a:lnTo>
                    <a:pt x="16" y="1879"/>
                  </a:lnTo>
                  <a:lnTo>
                    <a:pt x="7" y="2019"/>
                  </a:lnTo>
                  <a:lnTo>
                    <a:pt x="1" y="2159"/>
                  </a:lnTo>
                  <a:lnTo>
                    <a:pt x="0" y="2299"/>
                  </a:lnTo>
                  <a:lnTo>
                    <a:pt x="1" y="2437"/>
                  </a:lnTo>
                  <a:lnTo>
                    <a:pt x="7" y="2574"/>
                  </a:lnTo>
                  <a:lnTo>
                    <a:pt x="16" y="2710"/>
                  </a:lnTo>
                  <a:lnTo>
                    <a:pt x="29" y="2847"/>
                  </a:lnTo>
                  <a:lnTo>
                    <a:pt x="45" y="2982"/>
                  </a:lnTo>
                  <a:lnTo>
                    <a:pt x="66" y="3117"/>
                  </a:lnTo>
                  <a:lnTo>
                    <a:pt x="89" y="3252"/>
                  </a:lnTo>
                  <a:lnTo>
                    <a:pt x="118" y="3387"/>
                  </a:lnTo>
                  <a:lnTo>
                    <a:pt x="148" y="3519"/>
                  </a:lnTo>
                  <a:lnTo>
                    <a:pt x="184" y="3651"/>
                  </a:lnTo>
                  <a:lnTo>
                    <a:pt x="222" y="3782"/>
                  </a:lnTo>
                  <a:lnTo>
                    <a:pt x="265" y="3914"/>
                  </a:lnTo>
                  <a:lnTo>
                    <a:pt x="310" y="4043"/>
                  </a:lnTo>
                  <a:lnTo>
                    <a:pt x="361" y="4173"/>
                  </a:lnTo>
                  <a:lnTo>
                    <a:pt x="415" y="4302"/>
                  </a:lnTo>
                  <a:lnTo>
                    <a:pt x="443" y="4366"/>
                  </a:lnTo>
                  <a:lnTo>
                    <a:pt x="474" y="4432"/>
                  </a:lnTo>
                </a:path>
              </a:pathLst>
            </a:custGeom>
            <a:noFill/>
            <a:ln w="41275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6" name="Text Box 3"/>
          <p:cNvSpPr txBox="1">
            <a:spLocks noChangeArrowheads="1"/>
          </p:cNvSpPr>
          <p:nvPr/>
        </p:nvSpPr>
        <p:spPr bwMode="auto">
          <a:xfrm>
            <a:off x="4832055" y="1275606"/>
            <a:ext cx="3970655" cy="52197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FF3300"/>
                </a:solidFill>
                <a:latin typeface="+mj-ea"/>
                <a:ea typeface="+mj-ea"/>
              </a:rPr>
              <a:t>凹透镜：中间薄</a:t>
            </a:r>
            <a:r>
              <a:rPr kumimoji="1" lang="en-US" altLang="zh-CN" sz="2800" b="1" dirty="0">
                <a:solidFill>
                  <a:srgbClr val="FF3300"/>
                </a:solidFill>
                <a:latin typeface="+mj-ea"/>
                <a:ea typeface="+mj-ea"/>
              </a:rPr>
              <a:t>,</a:t>
            </a:r>
            <a:r>
              <a:rPr kumimoji="1" lang="zh-CN" altLang="en-US" sz="2800" b="1" dirty="0">
                <a:solidFill>
                  <a:srgbClr val="FF3300"/>
                </a:solidFill>
                <a:latin typeface="+mj-ea"/>
                <a:ea typeface="+mj-ea"/>
              </a:rPr>
              <a:t>边缘厚</a:t>
            </a:r>
          </a:p>
        </p:txBody>
      </p:sp>
      <p:grpSp>
        <p:nvGrpSpPr>
          <p:cNvPr id="4" name="Group 346"/>
          <p:cNvGrpSpPr/>
          <p:nvPr/>
        </p:nvGrpSpPr>
        <p:grpSpPr bwMode="auto">
          <a:xfrm>
            <a:off x="6156176" y="2427917"/>
            <a:ext cx="608502" cy="2218271"/>
            <a:chOff x="2339" y="1342"/>
            <a:chExt cx="268" cy="1108"/>
          </a:xfrm>
        </p:grpSpPr>
        <p:sp>
          <p:nvSpPr>
            <p:cNvPr id="68" name="Freeform 152"/>
            <p:cNvSpPr/>
            <p:nvPr/>
          </p:nvSpPr>
          <p:spPr bwMode="auto">
            <a:xfrm>
              <a:off x="2490" y="1342"/>
              <a:ext cx="113" cy="35"/>
            </a:xfrm>
            <a:custGeom>
              <a:avLst/>
              <a:gdLst/>
              <a:ahLst/>
              <a:cxnLst>
                <a:cxn ang="0">
                  <a:pos x="361" y="0"/>
                </a:cxn>
                <a:cxn ang="0">
                  <a:pos x="0" y="0"/>
                </a:cxn>
                <a:cxn ang="0">
                  <a:pos x="68" y="10"/>
                </a:cxn>
                <a:cxn ang="0">
                  <a:pos x="136" y="24"/>
                </a:cxn>
                <a:cxn ang="0">
                  <a:pos x="204" y="38"/>
                </a:cxn>
                <a:cxn ang="0">
                  <a:pos x="271" y="55"/>
                </a:cxn>
                <a:cxn ang="0">
                  <a:pos x="337" y="72"/>
                </a:cxn>
                <a:cxn ang="0">
                  <a:pos x="403" y="92"/>
                </a:cxn>
                <a:cxn ang="0">
                  <a:pos x="468" y="113"/>
                </a:cxn>
                <a:cxn ang="0">
                  <a:pos x="533" y="137"/>
                </a:cxn>
                <a:cxn ang="0">
                  <a:pos x="545" y="100"/>
                </a:cxn>
                <a:cxn ang="0">
                  <a:pos x="561" y="65"/>
                </a:cxn>
                <a:cxn ang="0">
                  <a:pos x="511" y="46"/>
                </a:cxn>
                <a:cxn ang="0">
                  <a:pos x="462" y="29"/>
                </a:cxn>
                <a:cxn ang="0">
                  <a:pos x="361" y="0"/>
                </a:cxn>
              </a:cxnLst>
              <a:rect l="0" t="0" r="r" b="b"/>
              <a:pathLst>
                <a:path w="561" h="137">
                  <a:moveTo>
                    <a:pt x="361" y="0"/>
                  </a:moveTo>
                  <a:lnTo>
                    <a:pt x="0" y="0"/>
                  </a:lnTo>
                  <a:lnTo>
                    <a:pt x="68" y="10"/>
                  </a:lnTo>
                  <a:lnTo>
                    <a:pt x="136" y="24"/>
                  </a:lnTo>
                  <a:lnTo>
                    <a:pt x="204" y="38"/>
                  </a:lnTo>
                  <a:lnTo>
                    <a:pt x="271" y="55"/>
                  </a:lnTo>
                  <a:lnTo>
                    <a:pt x="337" y="72"/>
                  </a:lnTo>
                  <a:lnTo>
                    <a:pt x="403" y="92"/>
                  </a:lnTo>
                  <a:lnTo>
                    <a:pt x="468" y="113"/>
                  </a:lnTo>
                  <a:lnTo>
                    <a:pt x="533" y="137"/>
                  </a:lnTo>
                  <a:lnTo>
                    <a:pt x="545" y="100"/>
                  </a:lnTo>
                  <a:lnTo>
                    <a:pt x="561" y="65"/>
                  </a:lnTo>
                  <a:lnTo>
                    <a:pt x="511" y="46"/>
                  </a:lnTo>
                  <a:lnTo>
                    <a:pt x="462" y="29"/>
                  </a:lnTo>
                  <a:lnTo>
                    <a:pt x="361" y="0"/>
                  </a:lnTo>
                  <a:close/>
                </a:path>
              </a:pathLst>
            </a:custGeom>
            <a:solidFill>
              <a:srgbClr val="0B6CCE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Freeform 153"/>
            <p:cNvSpPr/>
            <p:nvPr/>
          </p:nvSpPr>
          <p:spPr bwMode="auto">
            <a:xfrm>
              <a:off x="2344" y="1352"/>
              <a:ext cx="248" cy="61"/>
            </a:xfrm>
            <a:custGeom>
              <a:avLst/>
              <a:gdLst/>
              <a:ahLst/>
              <a:cxnLst>
                <a:cxn ang="0">
                  <a:pos x="1214" y="244"/>
                </a:cxn>
                <a:cxn ang="0">
                  <a:pos x="1225" y="207"/>
                </a:cxn>
                <a:cxn ang="0">
                  <a:pos x="1241" y="172"/>
                </a:cxn>
                <a:cxn ang="0">
                  <a:pos x="1182" y="150"/>
                </a:cxn>
                <a:cxn ang="0">
                  <a:pos x="1123" y="131"/>
                </a:cxn>
                <a:cxn ang="0">
                  <a:pos x="1063" y="112"/>
                </a:cxn>
                <a:cxn ang="0">
                  <a:pos x="1004" y="96"/>
                </a:cxn>
                <a:cxn ang="0">
                  <a:pos x="943" y="79"/>
                </a:cxn>
                <a:cxn ang="0">
                  <a:pos x="883" y="65"/>
                </a:cxn>
                <a:cxn ang="0">
                  <a:pos x="820" y="53"/>
                </a:cxn>
                <a:cxn ang="0">
                  <a:pos x="759" y="42"/>
                </a:cxn>
                <a:cxn ang="0">
                  <a:pos x="694" y="31"/>
                </a:cxn>
                <a:cxn ang="0">
                  <a:pos x="630" y="23"/>
                </a:cxn>
                <a:cxn ang="0">
                  <a:pos x="565" y="16"/>
                </a:cxn>
                <a:cxn ang="0">
                  <a:pos x="501" y="10"/>
                </a:cxn>
                <a:cxn ang="0">
                  <a:pos x="435" y="5"/>
                </a:cxn>
                <a:cxn ang="0">
                  <a:pos x="369" y="2"/>
                </a:cxn>
                <a:cxn ang="0">
                  <a:pos x="302" y="0"/>
                </a:cxn>
                <a:cxn ang="0">
                  <a:pos x="236" y="0"/>
                </a:cxn>
                <a:cxn ang="0">
                  <a:pos x="174" y="0"/>
                </a:cxn>
                <a:cxn ang="0">
                  <a:pos x="115" y="2"/>
                </a:cxn>
                <a:cxn ang="0">
                  <a:pos x="56" y="4"/>
                </a:cxn>
                <a:cxn ang="0">
                  <a:pos x="0" y="9"/>
                </a:cxn>
                <a:cxn ang="0">
                  <a:pos x="32" y="82"/>
                </a:cxn>
                <a:cxn ang="0">
                  <a:pos x="131" y="76"/>
                </a:cxn>
                <a:cxn ang="0">
                  <a:pos x="236" y="75"/>
                </a:cxn>
                <a:cxn ang="0">
                  <a:pos x="299" y="75"/>
                </a:cxn>
                <a:cxn ang="0">
                  <a:pos x="365" y="77"/>
                </a:cxn>
                <a:cxn ang="0">
                  <a:pos x="428" y="80"/>
                </a:cxn>
                <a:cxn ang="0">
                  <a:pos x="493" y="85"/>
                </a:cxn>
                <a:cxn ang="0">
                  <a:pos x="556" y="91"/>
                </a:cxn>
                <a:cxn ang="0">
                  <a:pos x="620" y="98"/>
                </a:cxn>
                <a:cxn ang="0">
                  <a:pos x="681" y="106"/>
                </a:cxn>
                <a:cxn ang="0">
                  <a:pos x="744" y="117"/>
                </a:cxn>
                <a:cxn ang="0">
                  <a:pos x="804" y="128"/>
                </a:cxn>
                <a:cxn ang="0">
                  <a:pos x="864" y="140"/>
                </a:cxn>
                <a:cxn ang="0">
                  <a:pos x="923" y="154"/>
                </a:cxn>
                <a:cxn ang="0">
                  <a:pos x="983" y="170"/>
                </a:cxn>
                <a:cxn ang="0">
                  <a:pos x="1041" y="186"/>
                </a:cxn>
                <a:cxn ang="0">
                  <a:pos x="1100" y="204"/>
                </a:cxn>
                <a:cxn ang="0">
                  <a:pos x="1157" y="223"/>
                </a:cxn>
                <a:cxn ang="0">
                  <a:pos x="1214" y="244"/>
                </a:cxn>
              </a:cxnLst>
              <a:rect l="0" t="0" r="r" b="b"/>
              <a:pathLst>
                <a:path w="1241" h="244">
                  <a:moveTo>
                    <a:pt x="1214" y="244"/>
                  </a:moveTo>
                  <a:lnTo>
                    <a:pt x="1225" y="207"/>
                  </a:lnTo>
                  <a:lnTo>
                    <a:pt x="1241" y="172"/>
                  </a:lnTo>
                  <a:lnTo>
                    <a:pt x="1182" y="150"/>
                  </a:lnTo>
                  <a:lnTo>
                    <a:pt x="1123" y="131"/>
                  </a:lnTo>
                  <a:lnTo>
                    <a:pt x="1063" y="112"/>
                  </a:lnTo>
                  <a:lnTo>
                    <a:pt x="1004" y="96"/>
                  </a:lnTo>
                  <a:lnTo>
                    <a:pt x="943" y="79"/>
                  </a:lnTo>
                  <a:lnTo>
                    <a:pt x="883" y="65"/>
                  </a:lnTo>
                  <a:lnTo>
                    <a:pt x="820" y="53"/>
                  </a:lnTo>
                  <a:lnTo>
                    <a:pt x="759" y="42"/>
                  </a:lnTo>
                  <a:lnTo>
                    <a:pt x="694" y="31"/>
                  </a:lnTo>
                  <a:lnTo>
                    <a:pt x="630" y="23"/>
                  </a:lnTo>
                  <a:lnTo>
                    <a:pt x="565" y="16"/>
                  </a:lnTo>
                  <a:lnTo>
                    <a:pt x="501" y="10"/>
                  </a:lnTo>
                  <a:lnTo>
                    <a:pt x="435" y="5"/>
                  </a:lnTo>
                  <a:lnTo>
                    <a:pt x="369" y="2"/>
                  </a:lnTo>
                  <a:lnTo>
                    <a:pt x="302" y="0"/>
                  </a:lnTo>
                  <a:lnTo>
                    <a:pt x="236" y="0"/>
                  </a:lnTo>
                  <a:lnTo>
                    <a:pt x="174" y="0"/>
                  </a:lnTo>
                  <a:lnTo>
                    <a:pt x="115" y="2"/>
                  </a:lnTo>
                  <a:lnTo>
                    <a:pt x="56" y="4"/>
                  </a:lnTo>
                  <a:lnTo>
                    <a:pt x="0" y="9"/>
                  </a:lnTo>
                  <a:lnTo>
                    <a:pt x="32" y="82"/>
                  </a:lnTo>
                  <a:lnTo>
                    <a:pt x="131" y="76"/>
                  </a:lnTo>
                  <a:lnTo>
                    <a:pt x="236" y="75"/>
                  </a:lnTo>
                  <a:lnTo>
                    <a:pt x="299" y="75"/>
                  </a:lnTo>
                  <a:lnTo>
                    <a:pt x="365" y="77"/>
                  </a:lnTo>
                  <a:lnTo>
                    <a:pt x="428" y="80"/>
                  </a:lnTo>
                  <a:lnTo>
                    <a:pt x="493" y="85"/>
                  </a:lnTo>
                  <a:lnTo>
                    <a:pt x="556" y="91"/>
                  </a:lnTo>
                  <a:lnTo>
                    <a:pt x="620" y="98"/>
                  </a:lnTo>
                  <a:lnTo>
                    <a:pt x="681" y="106"/>
                  </a:lnTo>
                  <a:lnTo>
                    <a:pt x="744" y="117"/>
                  </a:lnTo>
                  <a:lnTo>
                    <a:pt x="804" y="128"/>
                  </a:lnTo>
                  <a:lnTo>
                    <a:pt x="864" y="140"/>
                  </a:lnTo>
                  <a:lnTo>
                    <a:pt x="923" y="154"/>
                  </a:lnTo>
                  <a:lnTo>
                    <a:pt x="983" y="170"/>
                  </a:lnTo>
                  <a:lnTo>
                    <a:pt x="1041" y="186"/>
                  </a:lnTo>
                  <a:lnTo>
                    <a:pt x="1100" y="204"/>
                  </a:lnTo>
                  <a:lnTo>
                    <a:pt x="1157" y="223"/>
                  </a:lnTo>
                  <a:lnTo>
                    <a:pt x="1214" y="244"/>
                  </a:lnTo>
                  <a:close/>
                </a:path>
              </a:pathLst>
            </a:custGeom>
            <a:solidFill>
              <a:srgbClr val="1F78D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Freeform 154"/>
            <p:cNvSpPr/>
            <p:nvPr/>
          </p:nvSpPr>
          <p:spPr bwMode="auto">
            <a:xfrm>
              <a:off x="2363" y="1408"/>
              <a:ext cx="213" cy="59"/>
            </a:xfrm>
            <a:custGeom>
              <a:avLst/>
              <a:gdLst/>
              <a:ahLst/>
              <a:cxnLst>
                <a:cxn ang="0">
                  <a:pos x="1040" y="236"/>
                </a:cxn>
                <a:cxn ang="0">
                  <a:pos x="1050" y="198"/>
                </a:cxn>
                <a:cxn ang="0">
                  <a:pos x="1064" y="163"/>
                </a:cxn>
                <a:cxn ang="0">
                  <a:pos x="1008" y="142"/>
                </a:cxn>
                <a:cxn ang="0">
                  <a:pos x="954" y="124"/>
                </a:cxn>
                <a:cxn ang="0">
                  <a:pos x="899" y="106"/>
                </a:cxn>
                <a:cxn ang="0">
                  <a:pos x="845" y="90"/>
                </a:cxn>
                <a:cxn ang="0">
                  <a:pos x="789" y="75"/>
                </a:cxn>
                <a:cxn ang="0">
                  <a:pos x="733" y="62"/>
                </a:cxn>
                <a:cxn ang="0">
                  <a:pos x="676" y="49"/>
                </a:cxn>
                <a:cxn ang="0">
                  <a:pos x="619" y="40"/>
                </a:cxn>
                <a:cxn ang="0">
                  <a:pos x="501" y="22"/>
                </a:cxn>
                <a:cxn ang="0">
                  <a:pos x="441" y="14"/>
                </a:cxn>
                <a:cxn ang="0">
                  <a:pos x="382" y="9"/>
                </a:cxn>
                <a:cxn ang="0">
                  <a:pos x="321" y="4"/>
                </a:cxn>
                <a:cxn ang="0">
                  <a:pos x="261" y="2"/>
                </a:cxn>
                <a:cxn ang="0">
                  <a:pos x="198" y="0"/>
                </a:cxn>
                <a:cxn ang="0">
                  <a:pos x="137" y="0"/>
                </a:cxn>
                <a:cxn ang="0">
                  <a:pos x="0" y="3"/>
                </a:cxn>
                <a:cxn ang="0">
                  <a:pos x="32" y="76"/>
                </a:cxn>
                <a:cxn ang="0">
                  <a:pos x="83" y="74"/>
                </a:cxn>
                <a:cxn ang="0">
                  <a:pos x="137" y="74"/>
                </a:cxn>
                <a:cxn ang="0">
                  <a:pos x="197" y="74"/>
                </a:cxn>
                <a:cxn ang="0">
                  <a:pos x="258" y="76"/>
                </a:cxn>
                <a:cxn ang="0">
                  <a:pos x="317" y="78"/>
                </a:cxn>
                <a:cxn ang="0">
                  <a:pos x="377" y="83"/>
                </a:cxn>
                <a:cxn ang="0">
                  <a:pos x="435" y="88"/>
                </a:cxn>
                <a:cxn ang="0">
                  <a:pos x="494" y="96"/>
                </a:cxn>
                <a:cxn ang="0">
                  <a:pos x="550" y="103"/>
                </a:cxn>
                <a:cxn ang="0">
                  <a:pos x="608" y="114"/>
                </a:cxn>
                <a:cxn ang="0">
                  <a:pos x="663" y="123"/>
                </a:cxn>
                <a:cxn ang="0">
                  <a:pos x="720" y="136"/>
                </a:cxn>
                <a:cxn ang="0">
                  <a:pos x="774" y="149"/>
                </a:cxn>
                <a:cxn ang="0">
                  <a:pos x="829" y="164"/>
                </a:cxn>
                <a:cxn ang="0">
                  <a:pos x="882" y="179"/>
                </a:cxn>
                <a:cxn ang="0">
                  <a:pos x="936" y="197"/>
                </a:cxn>
                <a:cxn ang="0">
                  <a:pos x="988" y="215"/>
                </a:cxn>
                <a:cxn ang="0">
                  <a:pos x="1040" y="236"/>
                </a:cxn>
              </a:cxnLst>
              <a:rect l="0" t="0" r="r" b="b"/>
              <a:pathLst>
                <a:path w="1064" h="236">
                  <a:moveTo>
                    <a:pt x="1040" y="236"/>
                  </a:moveTo>
                  <a:lnTo>
                    <a:pt x="1050" y="198"/>
                  </a:lnTo>
                  <a:lnTo>
                    <a:pt x="1064" y="163"/>
                  </a:lnTo>
                  <a:lnTo>
                    <a:pt x="1008" y="142"/>
                  </a:lnTo>
                  <a:lnTo>
                    <a:pt x="954" y="124"/>
                  </a:lnTo>
                  <a:lnTo>
                    <a:pt x="899" y="106"/>
                  </a:lnTo>
                  <a:lnTo>
                    <a:pt x="845" y="90"/>
                  </a:lnTo>
                  <a:lnTo>
                    <a:pt x="789" y="75"/>
                  </a:lnTo>
                  <a:lnTo>
                    <a:pt x="733" y="62"/>
                  </a:lnTo>
                  <a:lnTo>
                    <a:pt x="676" y="49"/>
                  </a:lnTo>
                  <a:lnTo>
                    <a:pt x="619" y="40"/>
                  </a:lnTo>
                  <a:lnTo>
                    <a:pt x="501" y="22"/>
                  </a:lnTo>
                  <a:lnTo>
                    <a:pt x="441" y="14"/>
                  </a:lnTo>
                  <a:lnTo>
                    <a:pt x="382" y="9"/>
                  </a:lnTo>
                  <a:lnTo>
                    <a:pt x="321" y="4"/>
                  </a:lnTo>
                  <a:lnTo>
                    <a:pt x="261" y="2"/>
                  </a:lnTo>
                  <a:lnTo>
                    <a:pt x="198" y="0"/>
                  </a:lnTo>
                  <a:lnTo>
                    <a:pt x="137" y="0"/>
                  </a:lnTo>
                  <a:lnTo>
                    <a:pt x="0" y="3"/>
                  </a:lnTo>
                  <a:lnTo>
                    <a:pt x="32" y="76"/>
                  </a:lnTo>
                  <a:lnTo>
                    <a:pt x="83" y="74"/>
                  </a:lnTo>
                  <a:lnTo>
                    <a:pt x="137" y="74"/>
                  </a:lnTo>
                  <a:lnTo>
                    <a:pt x="197" y="74"/>
                  </a:lnTo>
                  <a:lnTo>
                    <a:pt x="258" y="76"/>
                  </a:lnTo>
                  <a:lnTo>
                    <a:pt x="317" y="78"/>
                  </a:lnTo>
                  <a:lnTo>
                    <a:pt x="377" y="83"/>
                  </a:lnTo>
                  <a:lnTo>
                    <a:pt x="435" y="88"/>
                  </a:lnTo>
                  <a:lnTo>
                    <a:pt x="494" y="96"/>
                  </a:lnTo>
                  <a:lnTo>
                    <a:pt x="550" y="103"/>
                  </a:lnTo>
                  <a:lnTo>
                    <a:pt x="608" y="114"/>
                  </a:lnTo>
                  <a:lnTo>
                    <a:pt x="663" y="123"/>
                  </a:lnTo>
                  <a:lnTo>
                    <a:pt x="720" y="136"/>
                  </a:lnTo>
                  <a:lnTo>
                    <a:pt x="774" y="149"/>
                  </a:lnTo>
                  <a:lnTo>
                    <a:pt x="829" y="164"/>
                  </a:lnTo>
                  <a:lnTo>
                    <a:pt x="882" y="179"/>
                  </a:lnTo>
                  <a:lnTo>
                    <a:pt x="936" y="197"/>
                  </a:lnTo>
                  <a:lnTo>
                    <a:pt x="988" y="215"/>
                  </a:lnTo>
                  <a:lnTo>
                    <a:pt x="1040" y="236"/>
                  </a:lnTo>
                  <a:close/>
                </a:path>
              </a:pathLst>
            </a:custGeom>
            <a:solidFill>
              <a:srgbClr val="3787D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Freeform 155"/>
            <p:cNvSpPr/>
            <p:nvPr/>
          </p:nvSpPr>
          <p:spPr bwMode="auto">
            <a:xfrm>
              <a:off x="2357" y="1389"/>
              <a:ext cx="224" cy="60"/>
            </a:xfrm>
            <a:custGeom>
              <a:avLst/>
              <a:gdLst/>
              <a:ahLst/>
              <a:cxnLst>
                <a:cxn ang="0">
                  <a:pos x="1096" y="238"/>
                </a:cxn>
                <a:cxn ang="0">
                  <a:pos x="1108" y="201"/>
                </a:cxn>
                <a:cxn ang="0">
                  <a:pos x="1121" y="165"/>
                </a:cxn>
                <a:cxn ang="0">
                  <a:pos x="1065" y="144"/>
                </a:cxn>
                <a:cxn ang="0">
                  <a:pos x="1010" y="125"/>
                </a:cxn>
                <a:cxn ang="0">
                  <a:pos x="953" y="107"/>
                </a:cxn>
                <a:cxn ang="0">
                  <a:pos x="898" y="92"/>
                </a:cxn>
                <a:cxn ang="0">
                  <a:pos x="839" y="76"/>
                </a:cxn>
                <a:cxn ang="0">
                  <a:pos x="781" y="63"/>
                </a:cxn>
                <a:cxn ang="0">
                  <a:pos x="722" y="50"/>
                </a:cxn>
                <a:cxn ang="0">
                  <a:pos x="665" y="41"/>
                </a:cxn>
                <a:cxn ang="0">
                  <a:pos x="603" y="30"/>
                </a:cxn>
                <a:cxn ang="0">
                  <a:pos x="543" y="22"/>
                </a:cxn>
                <a:cxn ang="0">
                  <a:pos x="482" y="15"/>
                </a:cxn>
                <a:cxn ang="0">
                  <a:pos x="422" y="9"/>
                </a:cxn>
                <a:cxn ang="0">
                  <a:pos x="358" y="4"/>
                </a:cxn>
                <a:cxn ang="0">
                  <a:pos x="295" y="2"/>
                </a:cxn>
                <a:cxn ang="0">
                  <a:pos x="231" y="0"/>
                </a:cxn>
                <a:cxn ang="0">
                  <a:pos x="169" y="0"/>
                </a:cxn>
                <a:cxn ang="0">
                  <a:pos x="84" y="1"/>
                </a:cxn>
                <a:cxn ang="0">
                  <a:pos x="0" y="5"/>
                </a:cxn>
                <a:cxn ang="0">
                  <a:pos x="32" y="78"/>
                </a:cxn>
                <a:cxn ang="0">
                  <a:pos x="169" y="75"/>
                </a:cxn>
                <a:cxn ang="0">
                  <a:pos x="230" y="75"/>
                </a:cxn>
                <a:cxn ang="0">
                  <a:pos x="293" y="77"/>
                </a:cxn>
                <a:cxn ang="0">
                  <a:pos x="353" y="79"/>
                </a:cxn>
                <a:cxn ang="0">
                  <a:pos x="414" y="84"/>
                </a:cxn>
                <a:cxn ang="0">
                  <a:pos x="473" y="89"/>
                </a:cxn>
                <a:cxn ang="0">
                  <a:pos x="533" y="97"/>
                </a:cxn>
                <a:cxn ang="0">
                  <a:pos x="651" y="115"/>
                </a:cxn>
                <a:cxn ang="0">
                  <a:pos x="708" y="124"/>
                </a:cxn>
                <a:cxn ang="0">
                  <a:pos x="765" y="137"/>
                </a:cxn>
                <a:cxn ang="0">
                  <a:pos x="821" y="150"/>
                </a:cxn>
                <a:cxn ang="0">
                  <a:pos x="877" y="165"/>
                </a:cxn>
                <a:cxn ang="0">
                  <a:pos x="931" y="181"/>
                </a:cxn>
                <a:cxn ang="0">
                  <a:pos x="986" y="199"/>
                </a:cxn>
                <a:cxn ang="0">
                  <a:pos x="1040" y="217"/>
                </a:cxn>
                <a:cxn ang="0">
                  <a:pos x="1096" y="238"/>
                </a:cxn>
              </a:cxnLst>
              <a:rect l="0" t="0" r="r" b="b"/>
              <a:pathLst>
                <a:path w="1121" h="238">
                  <a:moveTo>
                    <a:pt x="1096" y="238"/>
                  </a:moveTo>
                  <a:lnTo>
                    <a:pt x="1108" y="201"/>
                  </a:lnTo>
                  <a:lnTo>
                    <a:pt x="1121" y="165"/>
                  </a:lnTo>
                  <a:lnTo>
                    <a:pt x="1065" y="144"/>
                  </a:lnTo>
                  <a:lnTo>
                    <a:pt x="1010" y="125"/>
                  </a:lnTo>
                  <a:lnTo>
                    <a:pt x="953" y="107"/>
                  </a:lnTo>
                  <a:lnTo>
                    <a:pt x="898" y="92"/>
                  </a:lnTo>
                  <a:lnTo>
                    <a:pt x="839" y="76"/>
                  </a:lnTo>
                  <a:lnTo>
                    <a:pt x="781" y="63"/>
                  </a:lnTo>
                  <a:lnTo>
                    <a:pt x="722" y="50"/>
                  </a:lnTo>
                  <a:lnTo>
                    <a:pt x="665" y="41"/>
                  </a:lnTo>
                  <a:lnTo>
                    <a:pt x="603" y="30"/>
                  </a:lnTo>
                  <a:lnTo>
                    <a:pt x="543" y="22"/>
                  </a:lnTo>
                  <a:lnTo>
                    <a:pt x="482" y="15"/>
                  </a:lnTo>
                  <a:lnTo>
                    <a:pt x="422" y="9"/>
                  </a:lnTo>
                  <a:lnTo>
                    <a:pt x="358" y="4"/>
                  </a:lnTo>
                  <a:lnTo>
                    <a:pt x="295" y="2"/>
                  </a:lnTo>
                  <a:lnTo>
                    <a:pt x="231" y="0"/>
                  </a:lnTo>
                  <a:lnTo>
                    <a:pt x="169" y="0"/>
                  </a:lnTo>
                  <a:lnTo>
                    <a:pt x="84" y="1"/>
                  </a:lnTo>
                  <a:lnTo>
                    <a:pt x="0" y="5"/>
                  </a:lnTo>
                  <a:lnTo>
                    <a:pt x="32" y="78"/>
                  </a:lnTo>
                  <a:lnTo>
                    <a:pt x="169" y="75"/>
                  </a:lnTo>
                  <a:lnTo>
                    <a:pt x="230" y="75"/>
                  </a:lnTo>
                  <a:lnTo>
                    <a:pt x="293" y="77"/>
                  </a:lnTo>
                  <a:lnTo>
                    <a:pt x="353" y="79"/>
                  </a:lnTo>
                  <a:lnTo>
                    <a:pt x="414" y="84"/>
                  </a:lnTo>
                  <a:lnTo>
                    <a:pt x="473" y="89"/>
                  </a:lnTo>
                  <a:lnTo>
                    <a:pt x="533" y="97"/>
                  </a:lnTo>
                  <a:lnTo>
                    <a:pt x="651" y="115"/>
                  </a:lnTo>
                  <a:lnTo>
                    <a:pt x="708" y="124"/>
                  </a:lnTo>
                  <a:lnTo>
                    <a:pt x="765" y="137"/>
                  </a:lnTo>
                  <a:lnTo>
                    <a:pt x="821" y="150"/>
                  </a:lnTo>
                  <a:lnTo>
                    <a:pt x="877" y="165"/>
                  </a:lnTo>
                  <a:lnTo>
                    <a:pt x="931" y="181"/>
                  </a:lnTo>
                  <a:lnTo>
                    <a:pt x="986" y="199"/>
                  </a:lnTo>
                  <a:lnTo>
                    <a:pt x="1040" y="217"/>
                  </a:lnTo>
                  <a:lnTo>
                    <a:pt x="1096" y="238"/>
                  </a:lnTo>
                  <a:close/>
                </a:path>
              </a:pathLst>
            </a:custGeom>
            <a:solidFill>
              <a:srgbClr val="2F82D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Freeform 156"/>
            <p:cNvSpPr/>
            <p:nvPr/>
          </p:nvSpPr>
          <p:spPr bwMode="auto">
            <a:xfrm>
              <a:off x="2350" y="1370"/>
              <a:ext cx="236" cy="61"/>
            </a:xfrm>
            <a:custGeom>
              <a:avLst/>
              <a:gdLst/>
              <a:ahLst/>
              <a:cxnLst>
                <a:cxn ang="0">
                  <a:pos x="1156" y="241"/>
                </a:cxn>
                <a:cxn ang="0">
                  <a:pos x="1182" y="169"/>
                </a:cxn>
                <a:cxn ang="0">
                  <a:pos x="1125" y="148"/>
                </a:cxn>
                <a:cxn ang="0">
                  <a:pos x="1068" y="129"/>
                </a:cxn>
                <a:cxn ang="0">
                  <a:pos x="1009" y="111"/>
                </a:cxn>
                <a:cxn ang="0">
                  <a:pos x="951" y="95"/>
                </a:cxn>
                <a:cxn ang="0">
                  <a:pos x="891" y="79"/>
                </a:cxn>
                <a:cxn ang="0">
                  <a:pos x="832" y="65"/>
                </a:cxn>
                <a:cxn ang="0">
                  <a:pos x="772" y="53"/>
                </a:cxn>
                <a:cxn ang="0">
                  <a:pos x="712" y="42"/>
                </a:cxn>
                <a:cxn ang="0">
                  <a:pos x="649" y="31"/>
                </a:cxn>
                <a:cxn ang="0">
                  <a:pos x="588" y="23"/>
                </a:cxn>
                <a:cxn ang="0">
                  <a:pos x="524" y="16"/>
                </a:cxn>
                <a:cxn ang="0">
                  <a:pos x="461" y="10"/>
                </a:cxn>
                <a:cxn ang="0">
                  <a:pos x="396" y="5"/>
                </a:cxn>
                <a:cxn ang="0">
                  <a:pos x="333" y="2"/>
                </a:cxn>
                <a:cxn ang="0">
                  <a:pos x="267" y="0"/>
                </a:cxn>
                <a:cxn ang="0">
                  <a:pos x="204" y="0"/>
                </a:cxn>
                <a:cxn ang="0">
                  <a:pos x="99" y="1"/>
                </a:cxn>
                <a:cxn ang="0">
                  <a:pos x="0" y="7"/>
                </a:cxn>
                <a:cxn ang="0">
                  <a:pos x="17" y="42"/>
                </a:cxn>
                <a:cxn ang="0">
                  <a:pos x="35" y="81"/>
                </a:cxn>
                <a:cxn ang="0">
                  <a:pos x="119" y="77"/>
                </a:cxn>
                <a:cxn ang="0">
                  <a:pos x="204" y="76"/>
                </a:cxn>
                <a:cxn ang="0">
                  <a:pos x="266" y="76"/>
                </a:cxn>
                <a:cxn ang="0">
                  <a:pos x="330" y="78"/>
                </a:cxn>
                <a:cxn ang="0">
                  <a:pos x="393" y="80"/>
                </a:cxn>
                <a:cxn ang="0">
                  <a:pos x="457" y="85"/>
                </a:cxn>
                <a:cxn ang="0">
                  <a:pos x="517" y="91"/>
                </a:cxn>
                <a:cxn ang="0">
                  <a:pos x="578" y="98"/>
                </a:cxn>
                <a:cxn ang="0">
                  <a:pos x="638" y="106"/>
                </a:cxn>
                <a:cxn ang="0">
                  <a:pos x="700" y="117"/>
                </a:cxn>
                <a:cxn ang="0">
                  <a:pos x="757" y="126"/>
                </a:cxn>
                <a:cxn ang="0">
                  <a:pos x="816" y="139"/>
                </a:cxn>
                <a:cxn ang="0">
                  <a:pos x="874" y="152"/>
                </a:cxn>
                <a:cxn ang="0">
                  <a:pos x="933" y="168"/>
                </a:cxn>
                <a:cxn ang="0">
                  <a:pos x="988" y="183"/>
                </a:cxn>
                <a:cxn ang="0">
                  <a:pos x="1045" y="201"/>
                </a:cxn>
                <a:cxn ang="0">
                  <a:pos x="1100" y="220"/>
                </a:cxn>
                <a:cxn ang="0">
                  <a:pos x="1156" y="241"/>
                </a:cxn>
              </a:cxnLst>
              <a:rect l="0" t="0" r="r" b="b"/>
              <a:pathLst>
                <a:path w="1182" h="241">
                  <a:moveTo>
                    <a:pt x="1156" y="241"/>
                  </a:moveTo>
                  <a:lnTo>
                    <a:pt x="1182" y="169"/>
                  </a:lnTo>
                  <a:lnTo>
                    <a:pt x="1125" y="148"/>
                  </a:lnTo>
                  <a:lnTo>
                    <a:pt x="1068" y="129"/>
                  </a:lnTo>
                  <a:lnTo>
                    <a:pt x="1009" y="111"/>
                  </a:lnTo>
                  <a:lnTo>
                    <a:pt x="951" y="95"/>
                  </a:lnTo>
                  <a:lnTo>
                    <a:pt x="891" y="79"/>
                  </a:lnTo>
                  <a:lnTo>
                    <a:pt x="832" y="65"/>
                  </a:lnTo>
                  <a:lnTo>
                    <a:pt x="772" y="53"/>
                  </a:lnTo>
                  <a:lnTo>
                    <a:pt x="712" y="42"/>
                  </a:lnTo>
                  <a:lnTo>
                    <a:pt x="649" y="31"/>
                  </a:lnTo>
                  <a:lnTo>
                    <a:pt x="588" y="23"/>
                  </a:lnTo>
                  <a:lnTo>
                    <a:pt x="524" y="16"/>
                  </a:lnTo>
                  <a:lnTo>
                    <a:pt x="461" y="10"/>
                  </a:lnTo>
                  <a:lnTo>
                    <a:pt x="396" y="5"/>
                  </a:lnTo>
                  <a:lnTo>
                    <a:pt x="333" y="2"/>
                  </a:lnTo>
                  <a:lnTo>
                    <a:pt x="267" y="0"/>
                  </a:lnTo>
                  <a:lnTo>
                    <a:pt x="204" y="0"/>
                  </a:lnTo>
                  <a:lnTo>
                    <a:pt x="99" y="1"/>
                  </a:lnTo>
                  <a:lnTo>
                    <a:pt x="0" y="7"/>
                  </a:lnTo>
                  <a:lnTo>
                    <a:pt x="17" y="42"/>
                  </a:lnTo>
                  <a:lnTo>
                    <a:pt x="35" y="81"/>
                  </a:lnTo>
                  <a:lnTo>
                    <a:pt x="119" y="77"/>
                  </a:lnTo>
                  <a:lnTo>
                    <a:pt x="204" y="76"/>
                  </a:lnTo>
                  <a:lnTo>
                    <a:pt x="266" y="76"/>
                  </a:lnTo>
                  <a:lnTo>
                    <a:pt x="330" y="78"/>
                  </a:lnTo>
                  <a:lnTo>
                    <a:pt x="393" y="80"/>
                  </a:lnTo>
                  <a:lnTo>
                    <a:pt x="457" y="85"/>
                  </a:lnTo>
                  <a:lnTo>
                    <a:pt x="517" y="91"/>
                  </a:lnTo>
                  <a:lnTo>
                    <a:pt x="578" y="98"/>
                  </a:lnTo>
                  <a:lnTo>
                    <a:pt x="638" y="106"/>
                  </a:lnTo>
                  <a:lnTo>
                    <a:pt x="700" y="117"/>
                  </a:lnTo>
                  <a:lnTo>
                    <a:pt x="757" y="126"/>
                  </a:lnTo>
                  <a:lnTo>
                    <a:pt x="816" y="139"/>
                  </a:lnTo>
                  <a:lnTo>
                    <a:pt x="874" y="152"/>
                  </a:lnTo>
                  <a:lnTo>
                    <a:pt x="933" y="168"/>
                  </a:lnTo>
                  <a:lnTo>
                    <a:pt x="988" y="183"/>
                  </a:lnTo>
                  <a:lnTo>
                    <a:pt x="1045" y="201"/>
                  </a:lnTo>
                  <a:lnTo>
                    <a:pt x="1100" y="220"/>
                  </a:lnTo>
                  <a:lnTo>
                    <a:pt x="1156" y="241"/>
                  </a:lnTo>
                  <a:close/>
                </a:path>
              </a:pathLst>
            </a:custGeom>
            <a:solidFill>
              <a:srgbClr val="277DD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Freeform 157"/>
            <p:cNvSpPr/>
            <p:nvPr/>
          </p:nvSpPr>
          <p:spPr bwMode="auto">
            <a:xfrm>
              <a:off x="2376" y="1446"/>
              <a:ext cx="191" cy="59"/>
            </a:xfrm>
            <a:custGeom>
              <a:avLst/>
              <a:gdLst/>
              <a:ahLst/>
              <a:cxnLst>
                <a:cxn ang="0">
                  <a:pos x="932" y="234"/>
                </a:cxn>
                <a:cxn ang="0">
                  <a:pos x="953" y="159"/>
                </a:cxn>
                <a:cxn ang="0">
                  <a:pos x="901" y="139"/>
                </a:cxn>
                <a:cxn ang="0">
                  <a:pos x="851" y="121"/>
                </a:cxn>
                <a:cxn ang="0">
                  <a:pos x="798" y="103"/>
                </a:cxn>
                <a:cxn ang="0">
                  <a:pos x="746" y="88"/>
                </a:cxn>
                <a:cxn ang="0">
                  <a:pos x="692" y="74"/>
                </a:cxn>
                <a:cxn ang="0">
                  <a:pos x="640" y="61"/>
                </a:cxn>
                <a:cxn ang="0">
                  <a:pos x="586" y="48"/>
                </a:cxn>
                <a:cxn ang="0">
                  <a:pos x="533" y="39"/>
                </a:cxn>
                <a:cxn ang="0">
                  <a:pos x="476" y="28"/>
                </a:cxn>
                <a:cxn ang="0">
                  <a:pos x="421" y="21"/>
                </a:cxn>
                <a:cxn ang="0">
                  <a:pos x="363" y="13"/>
                </a:cxn>
                <a:cxn ang="0">
                  <a:pos x="307" y="9"/>
                </a:cxn>
                <a:cxn ang="0">
                  <a:pos x="248" y="4"/>
                </a:cxn>
                <a:cxn ang="0">
                  <a:pos x="190" y="2"/>
                </a:cxn>
                <a:cxn ang="0">
                  <a:pos x="131" y="0"/>
                </a:cxn>
                <a:cxn ang="0">
                  <a:pos x="74" y="0"/>
                </a:cxn>
                <a:cxn ang="0">
                  <a:pos x="0" y="1"/>
                </a:cxn>
                <a:cxn ang="0">
                  <a:pos x="28" y="74"/>
                </a:cxn>
                <a:cxn ang="0">
                  <a:pos x="74" y="74"/>
                </a:cxn>
                <a:cxn ang="0">
                  <a:pos x="130" y="74"/>
                </a:cxn>
                <a:cxn ang="0">
                  <a:pos x="188" y="76"/>
                </a:cxn>
                <a:cxn ang="0">
                  <a:pos x="301" y="83"/>
                </a:cxn>
                <a:cxn ang="0">
                  <a:pos x="411" y="96"/>
                </a:cxn>
                <a:cxn ang="0">
                  <a:pos x="465" y="103"/>
                </a:cxn>
                <a:cxn ang="0">
                  <a:pos x="521" y="114"/>
                </a:cxn>
                <a:cxn ang="0">
                  <a:pos x="626" y="136"/>
                </a:cxn>
                <a:cxn ang="0">
                  <a:pos x="678" y="149"/>
                </a:cxn>
                <a:cxn ang="0">
                  <a:pos x="731" y="163"/>
                </a:cxn>
                <a:cxn ang="0">
                  <a:pos x="781" y="178"/>
                </a:cxn>
                <a:cxn ang="0">
                  <a:pos x="832" y="196"/>
                </a:cxn>
                <a:cxn ang="0">
                  <a:pos x="882" y="214"/>
                </a:cxn>
                <a:cxn ang="0">
                  <a:pos x="932" y="234"/>
                </a:cxn>
              </a:cxnLst>
              <a:rect l="0" t="0" r="r" b="b"/>
              <a:pathLst>
                <a:path w="953" h="234">
                  <a:moveTo>
                    <a:pt x="932" y="234"/>
                  </a:moveTo>
                  <a:lnTo>
                    <a:pt x="953" y="159"/>
                  </a:lnTo>
                  <a:lnTo>
                    <a:pt x="901" y="139"/>
                  </a:lnTo>
                  <a:lnTo>
                    <a:pt x="851" y="121"/>
                  </a:lnTo>
                  <a:lnTo>
                    <a:pt x="798" y="103"/>
                  </a:lnTo>
                  <a:lnTo>
                    <a:pt x="746" y="88"/>
                  </a:lnTo>
                  <a:lnTo>
                    <a:pt x="692" y="74"/>
                  </a:lnTo>
                  <a:lnTo>
                    <a:pt x="640" y="61"/>
                  </a:lnTo>
                  <a:lnTo>
                    <a:pt x="586" y="48"/>
                  </a:lnTo>
                  <a:lnTo>
                    <a:pt x="533" y="39"/>
                  </a:lnTo>
                  <a:lnTo>
                    <a:pt x="476" y="28"/>
                  </a:lnTo>
                  <a:lnTo>
                    <a:pt x="421" y="21"/>
                  </a:lnTo>
                  <a:lnTo>
                    <a:pt x="363" y="13"/>
                  </a:lnTo>
                  <a:lnTo>
                    <a:pt x="307" y="9"/>
                  </a:lnTo>
                  <a:lnTo>
                    <a:pt x="248" y="4"/>
                  </a:lnTo>
                  <a:lnTo>
                    <a:pt x="190" y="2"/>
                  </a:lnTo>
                  <a:lnTo>
                    <a:pt x="131" y="0"/>
                  </a:lnTo>
                  <a:lnTo>
                    <a:pt x="74" y="0"/>
                  </a:lnTo>
                  <a:lnTo>
                    <a:pt x="0" y="1"/>
                  </a:lnTo>
                  <a:lnTo>
                    <a:pt x="28" y="74"/>
                  </a:lnTo>
                  <a:lnTo>
                    <a:pt x="74" y="74"/>
                  </a:lnTo>
                  <a:lnTo>
                    <a:pt x="130" y="74"/>
                  </a:lnTo>
                  <a:lnTo>
                    <a:pt x="188" y="76"/>
                  </a:lnTo>
                  <a:lnTo>
                    <a:pt x="301" y="83"/>
                  </a:lnTo>
                  <a:lnTo>
                    <a:pt x="411" y="96"/>
                  </a:lnTo>
                  <a:lnTo>
                    <a:pt x="465" y="103"/>
                  </a:lnTo>
                  <a:lnTo>
                    <a:pt x="521" y="114"/>
                  </a:lnTo>
                  <a:lnTo>
                    <a:pt x="626" y="136"/>
                  </a:lnTo>
                  <a:lnTo>
                    <a:pt x="678" y="149"/>
                  </a:lnTo>
                  <a:lnTo>
                    <a:pt x="731" y="163"/>
                  </a:lnTo>
                  <a:lnTo>
                    <a:pt x="781" y="178"/>
                  </a:lnTo>
                  <a:lnTo>
                    <a:pt x="832" y="196"/>
                  </a:lnTo>
                  <a:lnTo>
                    <a:pt x="882" y="214"/>
                  </a:lnTo>
                  <a:lnTo>
                    <a:pt x="932" y="234"/>
                  </a:lnTo>
                  <a:close/>
                </a:path>
              </a:pathLst>
            </a:custGeom>
            <a:solidFill>
              <a:srgbClr val="4790D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Freeform 158"/>
            <p:cNvSpPr/>
            <p:nvPr/>
          </p:nvSpPr>
          <p:spPr bwMode="auto">
            <a:xfrm>
              <a:off x="2382" y="1464"/>
              <a:ext cx="180" cy="59"/>
            </a:xfrm>
            <a:custGeom>
              <a:avLst/>
              <a:gdLst/>
              <a:ahLst/>
              <a:cxnLst>
                <a:cxn ang="0">
                  <a:pos x="882" y="233"/>
                </a:cxn>
                <a:cxn ang="0">
                  <a:pos x="890" y="195"/>
                </a:cxn>
                <a:cxn ang="0">
                  <a:pos x="904" y="160"/>
                </a:cxn>
                <a:cxn ang="0">
                  <a:pos x="854" y="140"/>
                </a:cxn>
                <a:cxn ang="0">
                  <a:pos x="804" y="122"/>
                </a:cxn>
                <a:cxn ang="0">
                  <a:pos x="753" y="104"/>
                </a:cxn>
                <a:cxn ang="0">
                  <a:pos x="703" y="89"/>
                </a:cxn>
                <a:cxn ang="0">
                  <a:pos x="650" y="75"/>
                </a:cxn>
                <a:cxn ang="0">
                  <a:pos x="598" y="62"/>
                </a:cxn>
                <a:cxn ang="0">
                  <a:pos x="493" y="40"/>
                </a:cxn>
                <a:cxn ang="0">
                  <a:pos x="437" y="29"/>
                </a:cxn>
                <a:cxn ang="0">
                  <a:pos x="383" y="22"/>
                </a:cxn>
                <a:cxn ang="0">
                  <a:pos x="273" y="9"/>
                </a:cxn>
                <a:cxn ang="0">
                  <a:pos x="160" y="2"/>
                </a:cxn>
                <a:cxn ang="0">
                  <a:pos x="102" y="0"/>
                </a:cxn>
                <a:cxn ang="0">
                  <a:pos x="46" y="0"/>
                </a:cxn>
                <a:cxn ang="0">
                  <a:pos x="0" y="0"/>
                </a:cxn>
                <a:cxn ang="0">
                  <a:pos x="26" y="75"/>
                </a:cxn>
                <a:cxn ang="0">
                  <a:pos x="46" y="75"/>
                </a:cxn>
                <a:cxn ang="0">
                  <a:pos x="101" y="75"/>
                </a:cxn>
                <a:cxn ang="0">
                  <a:pos x="157" y="77"/>
                </a:cxn>
                <a:cxn ang="0">
                  <a:pos x="268" y="84"/>
                </a:cxn>
                <a:cxn ang="0">
                  <a:pos x="321" y="88"/>
                </a:cxn>
                <a:cxn ang="0">
                  <a:pos x="375" y="96"/>
                </a:cxn>
                <a:cxn ang="0">
                  <a:pos x="427" y="103"/>
                </a:cxn>
                <a:cxn ang="0">
                  <a:pos x="481" y="114"/>
                </a:cxn>
                <a:cxn ang="0">
                  <a:pos x="532" y="123"/>
                </a:cxn>
                <a:cxn ang="0">
                  <a:pos x="583" y="136"/>
                </a:cxn>
                <a:cxn ang="0">
                  <a:pos x="634" y="148"/>
                </a:cxn>
                <a:cxn ang="0">
                  <a:pos x="685" y="163"/>
                </a:cxn>
                <a:cxn ang="0">
                  <a:pos x="734" y="178"/>
                </a:cxn>
                <a:cxn ang="0">
                  <a:pos x="785" y="195"/>
                </a:cxn>
                <a:cxn ang="0">
                  <a:pos x="833" y="213"/>
                </a:cxn>
                <a:cxn ang="0">
                  <a:pos x="882" y="233"/>
                </a:cxn>
              </a:cxnLst>
              <a:rect l="0" t="0" r="r" b="b"/>
              <a:pathLst>
                <a:path w="904" h="233">
                  <a:moveTo>
                    <a:pt x="882" y="233"/>
                  </a:moveTo>
                  <a:lnTo>
                    <a:pt x="890" y="195"/>
                  </a:lnTo>
                  <a:lnTo>
                    <a:pt x="904" y="160"/>
                  </a:lnTo>
                  <a:lnTo>
                    <a:pt x="854" y="140"/>
                  </a:lnTo>
                  <a:lnTo>
                    <a:pt x="804" y="122"/>
                  </a:lnTo>
                  <a:lnTo>
                    <a:pt x="753" y="104"/>
                  </a:lnTo>
                  <a:lnTo>
                    <a:pt x="703" y="89"/>
                  </a:lnTo>
                  <a:lnTo>
                    <a:pt x="650" y="75"/>
                  </a:lnTo>
                  <a:lnTo>
                    <a:pt x="598" y="62"/>
                  </a:lnTo>
                  <a:lnTo>
                    <a:pt x="493" y="40"/>
                  </a:lnTo>
                  <a:lnTo>
                    <a:pt x="437" y="29"/>
                  </a:lnTo>
                  <a:lnTo>
                    <a:pt x="383" y="22"/>
                  </a:lnTo>
                  <a:lnTo>
                    <a:pt x="273" y="9"/>
                  </a:lnTo>
                  <a:lnTo>
                    <a:pt x="160" y="2"/>
                  </a:lnTo>
                  <a:lnTo>
                    <a:pt x="102" y="0"/>
                  </a:lnTo>
                  <a:lnTo>
                    <a:pt x="46" y="0"/>
                  </a:lnTo>
                  <a:lnTo>
                    <a:pt x="0" y="0"/>
                  </a:lnTo>
                  <a:lnTo>
                    <a:pt x="26" y="75"/>
                  </a:lnTo>
                  <a:lnTo>
                    <a:pt x="46" y="75"/>
                  </a:lnTo>
                  <a:lnTo>
                    <a:pt x="101" y="75"/>
                  </a:lnTo>
                  <a:lnTo>
                    <a:pt x="157" y="77"/>
                  </a:lnTo>
                  <a:lnTo>
                    <a:pt x="268" y="84"/>
                  </a:lnTo>
                  <a:lnTo>
                    <a:pt x="321" y="88"/>
                  </a:lnTo>
                  <a:lnTo>
                    <a:pt x="375" y="96"/>
                  </a:lnTo>
                  <a:lnTo>
                    <a:pt x="427" y="103"/>
                  </a:lnTo>
                  <a:lnTo>
                    <a:pt x="481" y="114"/>
                  </a:lnTo>
                  <a:lnTo>
                    <a:pt x="532" y="123"/>
                  </a:lnTo>
                  <a:lnTo>
                    <a:pt x="583" y="136"/>
                  </a:lnTo>
                  <a:lnTo>
                    <a:pt x="634" y="148"/>
                  </a:lnTo>
                  <a:lnTo>
                    <a:pt x="685" y="163"/>
                  </a:lnTo>
                  <a:lnTo>
                    <a:pt x="734" y="178"/>
                  </a:lnTo>
                  <a:lnTo>
                    <a:pt x="785" y="195"/>
                  </a:lnTo>
                  <a:lnTo>
                    <a:pt x="833" y="213"/>
                  </a:lnTo>
                  <a:lnTo>
                    <a:pt x="882" y="233"/>
                  </a:lnTo>
                  <a:close/>
                </a:path>
              </a:pathLst>
            </a:custGeom>
            <a:solidFill>
              <a:srgbClr val="4F95D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Freeform 159"/>
            <p:cNvSpPr/>
            <p:nvPr/>
          </p:nvSpPr>
          <p:spPr bwMode="auto">
            <a:xfrm>
              <a:off x="2387" y="1483"/>
              <a:ext cx="171" cy="59"/>
            </a:xfrm>
            <a:custGeom>
              <a:avLst/>
              <a:gdLst/>
              <a:ahLst/>
              <a:cxnLst>
                <a:cxn ang="0">
                  <a:pos x="834" y="234"/>
                </a:cxn>
                <a:cxn ang="0">
                  <a:pos x="842" y="196"/>
                </a:cxn>
                <a:cxn ang="0">
                  <a:pos x="856" y="158"/>
                </a:cxn>
                <a:cxn ang="0">
                  <a:pos x="807" y="138"/>
                </a:cxn>
                <a:cxn ang="0">
                  <a:pos x="759" y="120"/>
                </a:cxn>
                <a:cxn ang="0">
                  <a:pos x="708" y="103"/>
                </a:cxn>
                <a:cxn ang="0">
                  <a:pos x="659" y="88"/>
                </a:cxn>
                <a:cxn ang="0">
                  <a:pos x="608" y="73"/>
                </a:cxn>
                <a:cxn ang="0">
                  <a:pos x="557" y="61"/>
                </a:cxn>
                <a:cxn ang="0">
                  <a:pos x="506" y="48"/>
                </a:cxn>
                <a:cxn ang="0">
                  <a:pos x="455" y="39"/>
                </a:cxn>
                <a:cxn ang="0">
                  <a:pos x="401" y="28"/>
                </a:cxn>
                <a:cxn ang="0">
                  <a:pos x="349" y="21"/>
                </a:cxn>
                <a:cxn ang="0">
                  <a:pos x="295" y="13"/>
                </a:cxn>
                <a:cxn ang="0">
                  <a:pos x="242" y="9"/>
                </a:cxn>
                <a:cxn ang="0">
                  <a:pos x="131" y="2"/>
                </a:cxn>
                <a:cxn ang="0">
                  <a:pos x="75" y="0"/>
                </a:cxn>
                <a:cxn ang="0">
                  <a:pos x="20" y="0"/>
                </a:cxn>
                <a:cxn ang="0">
                  <a:pos x="0" y="0"/>
                </a:cxn>
                <a:cxn ang="0">
                  <a:pos x="28" y="76"/>
                </a:cxn>
                <a:cxn ang="0">
                  <a:pos x="136" y="78"/>
                </a:cxn>
                <a:cxn ang="0">
                  <a:pos x="189" y="80"/>
                </a:cxn>
                <a:cxn ang="0">
                  <a:pos x="243" y="85"/>
                </a:cxn>
                <a:cxn ang="0">
                  <a:pos x="295" y="90"/>
                </a:cxn>
                <a:cxn ang="0">
                  <a:pos x="347" y="98"/>
                </a:cxn>
                <a:cxn ang="0">
                  <a:pos x="398" y="105"/>
                </a:cxn>
                <a:cxn ang="0">
                  <a:pos x="449" y="116"/>
                </a:cxn>
                <a:cxn ang="0">
                  <a:pos x="498" y="125"/>
                </a:cxn>
                <a:cxn ang="0">
                  <a:pos x="549" y="138"/>
                </a:cxn>
                <a:cxn ang="0">
                  <a:pos x="597" y="151"/>
                </a:cxn>
                <a:cxn ang="0">
                  <a:pos x="646" y="165"/>
                </a:cxn>
                <a:cxn ang="0">
                  <a:pos x="692" y="180"/>
                </a:cxn>
                <a:cxn ang="0">
                  <a:pos x="740" y="197"/>
                </a:cxn>
                <a:cxn ang="0">
                  <a:pos x="834" y="234"/>
                </a:cxn>
              </a:cxnLst>
              <a:rect l="0" t="0" r="r" b="b"/>
              <a:pathLst>
                <a:path w="856" h="234">
                  <a:moveTo>
                    <a:pt x="834" y="234"/>
                  </a:moveTo>
                  <a:lnTo>
                    <a:pt x="842" y="196"/>
                  </a:lnTo>
                  <a:lnTo>
                    <a:pt x="856" y="158"/>
                  </a:lnTo>
                  <a:lnTo>
                    <a:pt x="807" y="138"/>
                  </a:lnTo>
                  <a:lnTo>
                    <a:pt x="759" y="120"/>
                  </a:lnTo>
                  <a:lnTo>
                    <a:pt x="708" y="103"/>
                  </a:lnTo>
                  <a:lnTo>
                    <a:pt x="659" y="88"/>
                  </a:lnTo>
                  <a:lnTo>
                    <a:pt x="608" y="73"/>
                  </a:lnTo>
                  <a:lnTo>
                    <a:pt x="557" y="61"/>
                  </a:lnTo>
                  <a:lnTo>
                    <a:pt x="506" y="48"/>
                  </a:lnTo>
                  <a:lnTo>
                    <a:pt x="455" y="39"/>
                  </a:lnTo>
                  <a:lnTo>
                    <a:pt x="401" y="28"/>
                  </a:lnTo>
                  <a:lnTo>
                    <a:pt x="349" y="21"/>
                  </a:lnTo>
                  <a:lnTo>
                    <a:pt x="295" y="13"/>
                  </a:lnTo>
                  <a:lnTo>
                    <a:pt x="242" y="9"/>
                  </a:lnTo>
                  <a:lnTo>
                    <a:pt x="131" y="2"/>
                  </a:lnTo>
                  <a:lnTo>
                    <a:pt x="75" y="0"/>
                  </a:lnTo>
                  <a:lnTo>
                    <a:pt x="20" y="0"/>
                  </a:lnTo>
                  <a:lnTo>
                    <a:pt x="0" y="0"/>
                  </a:lnTo>
                  <a:lnTo>
                    <a:pt x="28" y="76"/>
                  </a:lnTo>
                  <a:lnTo>
                    <a:pt x="136" y="78"/>
                  </a:lnTo>
                  <a:lnTo>
                    <a:pt x="189" y="80"/>
                  </a:lnTo>
                  <a:lnTo>
                    <a:pt x="243" y="85"/>
                  </a:lnTo>
                  <a:lnTo>
                    <a:pt x="295" y="90"/>
                  </a:lnTo>
                  <a:lnTo>
                    <a:pt x="347" y="98"/>
                  </a:lnTo>
                  <a:lnTo>
                    <a:pt x="398" y="105"/>
                  </a:lnTo>
                  <a:lnTo>
                    <a:pt x="449" y="116"/>
                  </a:lnTo>
                  <a:lnTo>
                    <a:pt x="498" y="125"/>
                  </a:lnTo>
                  <a:lnTo>
                    <a:pt x="549" y="138"/>
                  </a:lnTo>
                  <a:lnTo>
                    <a:pt x="597" y="151"/>
                  </a:lnTo>
                  <a:lnTo>
                    <a:pt x="646" y="165"/>
                  </a:lnTo>
                  <a:lnTo>
                    <a:pt x="692" y="180"/>
                  </a:lnTo>
                  <a:lnTo>
                    <a:pt x="740" y="197"/>
                  </a:lnTo>
                  <a:lnTo>
                    <a:pt x="834" y="234"/>
                  </a:lnTo>
                  <a:close/>
                </a:path>
              </a:pathLst>
            </a:custGeom>
            <a:solidFill>
              <a:srgbClr val="579AD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Freeform 160"/>
            <p:cNvSpPr/>
            <p:nvPr/>
          </p:nvSpPr>
          <p:spPr bwMode="auto">
            <a:xfrm>
              <a:off x="2392" y="1502"/>
              <a:ext cx="162" cy="58"/>
            </a:xfrm>
            <a:custGeom>
              <a:avLst/>
              <a:gdLst/>
              <a:ahLst/>
              <a:cxnLst>
                <a:cxn ang="0">
                  <a:pos x="785" y="232"/>
                </a:cxn>
                <a:cxn ang="0">
                  <a:pos x="806" y="158"/>
                </a:cxn>
                <a:cxn ang="0">
                  <a:pos x="712" y="121"/>
                </a:cxn>
                <a:cxn ang="0">
                  <a:pos x="664" y="104"/>
                </a:cxn>
                <a:cxn ang="0">
                  <a:pos x="618" y="89"/>
                </a:cxn>
                <a:cxn ang="0">
                  <a:pos x="569" y="75"/>
                </a:cxn>
                <a:cxn ang="0">
                  <a:pos x="521" y="62"/>
                </a:cxn>
                <a:cxn ang="0">
                  <a:pos x="470" y="49"/>
                </a:cxn>
                <a:cxn ang="0">
                  <a:pos x="421" y="40"/>
                </a:cxn>
                <a:cxn ang="0">
                  <a:pos x="370" y="29"/>
                </a:cxn>
                <a:cxn ang="0">
                  <a:pos x="319" y="22"/>
                </a:cxn>
                <a:cxn ang="0">
                  <a:pos x="267" y="14"/>
                </a:cxn>
                <a:cxn ang="0">
                  <a:pos x="215" y="9"/>
                </a:cxn>
                <a:cxn ang="0">
                  <a:pos x="161" y="4"/>
                </a:cxn>
                <a:cxn ang="0">
                  <a:pos x="108" y="2"/>
                </a:cxn>
                <a:cxn ang="0">
                  <a:pos x="0" y="0"/>
                </a:cxn>
                <a:cxn ang="0">
                  <a:pos x="25" y="73"/>
                </a:cxn>
                <a:cxn ang="0">
                  <a:pos x="75" y="73"/>
                </a:cxn>
                <a:cxn ang="0">
                  <a:pos x="127" y="77"/>
                </a:cxn>
                <a:cxn ang="0">
                  <a:pos x="227" y="85"/>
                </a:cxn>
                <a:cxn ang="0">
                  <a:pos x="275" y="90"/>
                </a:cxn>
                <a:cxn ang="0">
                  <a:pos x="324" y="98"/>
                </a:cxn>
                <a:cxn ang="0">
                  <a:pos x="372" y="105"/>
                </a:cxn>
                <a:cxn ang="0">
                  <a:pos x="421" y="116"/>
                </a:cxn>
                <a:cxn ang="0">
                  <a:pos x="515" y="137"/>
                </a:cxn>
                <a:cxn ang="0">
                  <a:pos x="560" y="149"/>
                </a:cxn>
                <a:cxn ang="0">
                  <a:pos x="607" y="164"/>
                </a:cxn>
                <a:cxn ang="0">
                  <a:pos x="651" y="179"/>
                </a:cxn>
                <a:cxn ang="0">
                  <a:pos x="696" y="196"/>
                </a:cxn>
                <a:cxn ang="0">
                  <a:pos x="785" y="232"/>
                </a:cxn>
              </a:cxnLst>
              <a:rect l="0" t="0" r="r" b="b"/>
              <a:pathLst>
                <a:path w="806" h="232">
                  <a:moveTo>
                    <a:pt x="785" y="232"/>
                  </a:moveTo>
                  <a:lnTo>
                    <a:pt x="806" y="158"/>
                  </a:lnTo>
                  <a:lnTo>
                    <a:pt x="712" y="121"/>
                  </a:lnTo>
                  <a:lnTo>
                    <a:pt x="664" y="104"/>
                  </a:lnTo>
                  <a:lnTo>
                    <a:pt x="618" y="89"/>
                  </a:lnTo>
                  <a:lnTo>
                    <a:pt x="569" y="75"/>
                  </a:lnTo>
                  <a:lnTo>
                    <a:pt x="521" y="62"/>
                  </a:lnTo>
                  <a:lnTo>
                    <a:pt x="470" y="49"/>
                  </a:lnTo>
                  <a:lnTo>
                    <a:pt x="421" y="40"/>
                  </a:lnTo>
                  <a:lnTo>
                    <a:pt x="370" y="29"/>
                  </a:lnTo>
                  <a:lnTo>
                    <a:pt x="319" y="22"/>
                  </a:lnTo>
                  <a:lnTo>
                    <a:pt x="267" y="14"/>
                  </a:lnTo>
                  <a:lnTo>
                    <a:pt x="215" y="9"/>
                  </a:lnTo>
                  <a:lnTo>
                    <a:pt x="161" y="4"/>
                  </a:lnTo>
                  <a:lnTo>
                    <a:pt x="108" y="2"/>
                  </a:lnTo>
                  <a:lnTo>
                    <a:pt x="0" y="0"/>
                  </a:lnTo>
                  <a:lnTo>
                    <a:pt x="25" y="73"/>
                  </a:lnTo>
                  <a:lnTo>
                    <a:pt x="75" y="73"/>
                  </a:lnTo>
                  <a:lnTo>
                    <a:pt x="127" y="77"/>
                  </a:lnTo>
                  <a:lnTo>
                    <a:pt x="227" y="85"/>
                  </a:lnTo>
                  <a:lnTo>
                    <a:pt x="275" y="90"/>
                  </a:lnTo>
                  <a:lnTo>
                    <a:pt x="324" y="98"/>
                  </a:lnTo>
                  <a:lnTo>
                    <a:pt x="372" y="105"/>
                  </a:lnTo>
                  <a:lnTo>
                    <a:pt x="421" y="116"/>
                  </a:lnTo>
                  <a:lnTo>
                    <a:pt x="515" y="137"/>
                  </a:lnTo>
                  <a:lnTo>
                    <a:pt x="560" y="149"/>
                  </a:lnTo>
                  <a:lnTo>
                    <a:pt x="607" y="164"/>
                  </a:lnTo>
                  <a:lnTo>
                    <a:pt x="651" y="179"/>
                  </a:lnTo>
                  <a:lnTo>
                    <a:pt x="696" y="196"/>
                  </a:lnTo>
                  <a:lnTo>
                    <a:pt x="785" y="232"/>
                  </a:lnTo>
                  <a:close/>
                </a:path>
              </a:pathLst>
            </a:custGeom>
            <a:solidFill>
              <a:srgbClr val="5B9CDE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Freeform 161"/>
            <p:cNvSpPr/>
            <p:nvPr/>
          </p:nvSpPr>
          <p:spPr bwMode="auto">
            <a:xfrm>
              <a:off x="2397" y="1521"/>
              <a:ext cx="152" cy="58"/>
            </a:xfrm>
            <a:custGeom>
              <a:avLst/>
              <a:gdLst/>
              <a:ahLst/>
              <a:cxnLst>
                <a:cxn ang="0">
                  <a:pos x="740" y="236"/>
                </a:cxn>
                <a:cxn ang="0">
                  <a:pos x="750" y="197"/>
                </a:cxn>
                <a:cxn ang="0">
                  <a:pos x="760" y="159"/>
                </a:cxn>
                <a:cxn ang="0">
                  <a:pos x="671" y="123"/>
                </a:cxn>
                <a:cxn ang="0">
                  <a:pos x="626" y="106"/>
                </a:cxn>
                <a:cxn ang="0">
                  <a:pos x="582" y="91"/>
                </a:cxn>
                <a:cxn ang="0">
                  <a:pos x="535" y="76"/>
                </a:cxn>
                <a:cxn ang="0">
                  <a:pos x="490" y="64"/>
                </a:cxn>
                <a:cxn ang="0">
                  <a:pos x="396" y="43"/>
                </a:cxn>
                <a:cxn ang="0">
                  <a:pos x="347" y="32"/>
                </a:cxn>
                <a:cxn ang="0">
                  <a:pos x="299" y="25"/>
                </a:cxn>
                <a:cxn ang="0">
                  <a:pos x="250" y="17"/>
                </a:cxn>
                <a:cxn ang="0">
                  <a:pos x="202" y="12"/>
                </a:cxn>
                <a:cxn ang="0">
                  <a:pos x="102" y="4"/>
                </a:cxn>
                <a:cxn ang="0">
                  <a:pos x="50" y="0"/>
                </a:cxn>
                <a:cxn ang="0">
                  <a:pos x="0" y="0"/>
                </a:cxn>
                <a:cxn ang="0">
                  <a:pos x="23" y="78"/>
                </a:cxn>
                <a:cxn ang="0">
                  <a:pos x="119" y="82"/>
                </a:cxn>
                <a:cxn ang="0">
                  <a:pos x="166" y="85"/>
                </a:cxn>
                <a:cxn ang="0">
                  <a:pos x="213" y="90"/>
                </a:cxn>
                <a:cxn ang="0">
                  <a:pos x="259" y="95"/>
                </a:cxn>
                <a:cxn ang="0">
                  <a:pos x="305" y="103"/>
                </a:cxn>
                <a:cxn ang="0">
                  <a:pos x="351" y="110"/>
                </a:cxn>
                <a:cxn ang="0">
                  <a:pos x="398" y="121"/>
                </a:cxn>
                <a:cxn ang="0">
                  <a:pos x="441" y="130"/>
                </a:cxn>
                <a:cxn ang="0">
                  <a:pos x="485" y="142"/>
                </a:cxn>
                <a:cxn ang="0">
                  <a:pos x="528" y="155"/>
                </a:cxn>
                <a:cxn ang="0">
                  <a:pos x="572" y="169"/>
                </a:cxn>
                <a:cxn ang="0">
                  <a:pos x="614" y="183"/>
                </a:cxn>
                <a:cxn ang="0">
                  <a:pos x="657" y="200"/>
                </a:cxn>
                <a:cxn ang="0">
                  <a:pos x="740" y="236"/>
                </a:cxn>
              </a:cxnLst>
              <a:rect l="0" t="0" r="r" b="b"/>
              <a:pathLst>
                <a:path w="760" h="236">
                  <a:moveTo>
                    <a:pt x="740" y="236"/>
                  </a:moveTo>
                  <a:lnTo>
                    <a:pt x="750" y="197"/>
                  </a:lnTo>
                  <a:lnTo>
                    <a:pt x="760" y="159"/>
                  </a:lnTo>
                  <a:lnTo>
                    <a:pt x="671" y="123"/>
                  </a:lnTo>
                  <a:lnTo>
                    <a:pt x="626" y="106"/>
                  </a:lnTo>
                  <a:lnTo>
                    <a:pt x="582" y="91"/>
                  </a:lnTo>
                  <a:lnTo>
                    <a:pt x="535" y="76"/>
                  </a:lnTo>
                  <a:lnTo>
                    <a:pt x="490" y="64"/>
                  </a:lnTo>
                  <a:lnTo>
                    <a:pt x="396" y="43"/>
                  </a:lnTo>
                  <a:lnTo>
                    <a:pt x="347" y="32"/>
                  </a:lnTo>
                  <a:lnTo>
                    <a:pt x="299" y="25"/>
                  </a:lnTo>
                  <a:lnTo>
                    <a:pt x="250" y="17"/>
                  </a:lnTo>
                  <a:lnTo>
                    <a:pt x="202" y="12"/>
                  </a:lnTo>
                  <a:lnTo>
                    <a:pt x="102" y="4"/>
                  </a:lnTo>
                  <a:lnTo>
                    <a:pt x="50" y="0"/>
                  </a:lnTo>
                  <a:lnTo>
                    <a:pt x="0" y="0"/>
                  </a:lnTo>
                  <a:lnTo>
                    <a:pt x="23" y="78"/>
                  </a:lnTo>
                  <a:lnTo>
                    <a:pt x="119" y="82"/>
                  </a:lnTo>
                  <a:lnTo>
                    <a:pt x="166" y="85"/>
                  </a:lnTo>
                  <a:lnTo>
                    <a:pt x="213" y="90"/>
                  </a:lnTo>
                  <a:lnTo>
                    <a:pt x="259" y="95"/>
                  </a:lnTo>
                  <a:lnTo>
                    <a:pt x="305" y="103"/>
                  </a:lnTo>
                  <a:lnTo>
                    <a:pt x="351" y="110"/>
                  </a:lnTo>
                  <a:lnTo>
                    <a:pt x="398" y="121"/>
                  </a:lnTo>
                  <a:lnTo>
                    <a:pt x="441" y="130"/>
                  </a:lnTo>
                  <a:lnTo>
                    <a:pt x="485" y="142"/>
                  </a:lnTo>
                  <a:lnTo>
                    <a:pt x="528" y="155"/>
                  </a:lnTo>
                  <a:lnTo>
                    <a:pt x="572" y="169"/>
                  </a:lnTo>
                  <a:lnTo>
                    <a:pt x="614" y="183"/>
                  </a:lnTo>
                  <a:lnTo>
                    <a:pt x="657" y="200"/>
                  </a:lnTo>
                  <a:lnTo>
                    <a:pt x="740" y="236"/>
                  </a:lnTo>
                  <a:close/>
                </a:path>
              </a:pathLst>
            </a:custGeom>
            <a:solidFill>
              <a:srgbClr val="63A1D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Freeform 162"/>
            <p:cNvSpPr/>
            <p:nvPr/>
          </p:nvSpPr>
          <p:spPr bwMode="auto">
            <a:xfrm>
              <a:off x="2370" y="1427"/>
              <a:ext cx="201" cy="59"/>
            </a:xfrm>
            <a:custGeom>
              <a:avLst/>
              <a:gdLst/>
              <a:ahLst/>
              <a:cxnLst>
                <a:cxn ang="0">
                  <a:pos x="984" y="236"/>
                </a:cxn>
                <a:cxn ang="0">
                  <a:pos x="1008" y="162"/>
                </a:cxn>
                <a:cxn ang="0">
                  <a:pos x="956" y="141"/>
                </a:cxn>
                <a:cxn ang="0">
                  <a:pos x="904" y="123"/>
                </a:cxn>
                <a:cxn ang="0">
                  <a:pos x="850" y="105"/>
                </a:cxn>
                <a:cxn ang="0">
                  <a:pos x="797" y="90"/>
                </a:cxn>
                <a:cxn ang="0">
                  <a:pos x="742" y="75"/>
                </a:cxn>
                <a:cxn ang="0">
                  <a:pos x="688" y="62"/>
                </a:cxn>
                <a:cxn ang="0">
                  <a:pos x="631" y="49"/>
                </a:cxn>
                <a:cxn ang="0">
                  <a:pos x="576" y="40"/>
                </a:cxn>
                <a:cxn ang="0">
                  <a:pos x="518" y="29"/>
                </a:cxn>
                <a:cxn ang="0">
                  <a:pos x="462" y="22"/>
                </a:cxn>
                <a:cxn ang="0">
                  <a:pos x="403" y="14"/>
                </a:cxn>
                <a:cxn ang="0">
                  <a:pos x="345" y="9"/>
                </a:cxn>
                <a:cxn ang="0">
                  <a:pos x="285" y="4"/>
                </a:cxn>
                <a:cxn ang="0">
                  <a:pos x="226" y="2"/>
                </a:cxn>
                <a:cxn ang="0">
                  <a:pos x="165" y="0"/>
                </a:cxn>
                <a:cxn ang="0">
                  <a:pos x="105" y="0"/>
                </a:cxn>
                <a:cxn ang="0">
                  <a:pos x="51" y="0"/>
                </a:cxn>
                <a:cxn ang="0">
                  <a:pos x="0" y="2"/>
                </a:cxn>
                <a:cxn ang="0">
                  <a:pos x="15" y="39"/>
                </a:cxn>
                <a:cxn ang="0">
                  <a:pos x="31" y="78"/>
                </a:cxn>
                <a:cxn ang="0">
                  <a:pos x="105" y="77"/>
                </a:cxn>
                <a:cxn ang="0">
                  <a:pos x="162" y="77"/>
                </a:cxn>
                <a:cxn ang="0">
                  <a:pos x="221" y="79"/>
                </a:cxn>
                <a:cxn ang="0">
                  <a:pos x="279" y="81"/>
                </a:cxn>
                <a:cxn ang="0">
                  <a:pos x="338" y="86"/>
                </a:cxn>
                <a:cxn ang="0">
                  <a:pos x="394" y="90"/>
                </a:cxn>
                <a:cxn ang="0">
                  <a:pos x="452" y="98"/>
                </a:cxn>
                <a:cxn ang="0">
                  <a:pos x="507" y="105"/>
                </a:cxn>
                <a:cxn ang="0">
                  <a:pos x="564" y="116"/>
                </a:cxn>
                <a:cxn ang="0">
                  <a:pos x="617" y="125"/>
                </a:cxn>
                <a:cxn ang="0">
                  <a:pos x="671" y="138"/>
                </a:cxn>
                <a:cxn ang="0">
                  <a:pos x="723" y="151"/>
                </a:cxn>
                <a:cxn ang="0">
                  <a:pos x="777" y="165"/>
                </a:cxn>
                <a:cxn ang="0">
                  <a:pos x="829" y="180"/>
                </a:cxn>
                <a:cxn ang="0">
                  <a:pos x="882" y="198"/>
                </a:cxn>
                <a:cxn ang="0">
                  <a:pos x="932" y="216"/>
                </a:cxn>
                <a:cxn ang="0">
                  <a:pos x="984" y="236"/>
                </a:cxn>
              </a:cxnLst>
              <a:rect l="0" t="0" r="r" b="b"/>
              <a:pathLst>
                <a:path w="1008" h="236">
                  <a:moveTo>
                    <a:pt x="984" y="236"/>
                  </a:moveTo>
                  <a:lnTo>
                    <a:pt x="1008" y="162"/>
                  </a:lnTo>
                  <a:lnTo>
                    <a:pt x="956" y="141"/>
                  </a:lnTo>
                  <a:lnTo>
                    <a:pt x="904" y="123"/>
                  </a:lnTo>
                  <a:lnTo>
                    <a:pt x="850" y="105"/>
                  </a:lnTo>
                  <a:lnTo>
                    <a:pt x="797" y="90"/>
                  </a:lnTo>
                  <a:lnTo>
                    <a:pt x="742" y="75"/>
                  </a:lnTo>
                  <a:lnTo>
                    <a:pt x="688" y="62"/>
                  </a:lnTo>
                  <a:lnTo>
                    <a:pt x="631" y="49"/>
                  </a:lnTo>
                  <a:lnTo>
                    <a:pt x="576" y="40"/>
                  </a:lnTo>
                  <a:lnTo>
                    <a:pt x="518" y="29"/>
                  </a:lnTo>
                  <a:lnTo>
                    <a:pt x="462" y="22"/>
                  </a:lnTo>
                  <a:lnTo>
                    <a:pt x="403" y="14"/>
                  </a:lnTo>
                  <a:lnTo>
                    <a:pt x="345" y="9"/>
                  </a:lnTo>
                  <a:lnTo>
                    <a:pt x="285" y="4"/>
                  </a:lnTo>
                  <a:lnTo>
                    <a:pt x="226" y="2"/>
                  </a:lnTo>
                  <a:lnTo>
                    <a:pt x="165" y="0"/>
                  </a:lnTo>
                  <a:lnTo>
                    <a:pt x="105" y="0"/>
                  </a:lnTo>
                  <a:lnTo>
                    <a:pt x="51" y="0"/>
                  </a:lnTo>
                  <a:lnTo>
                    <a:pt x="0" y="2"/>
                  </a:lnTo>
                  <a:lnTo>
                    <a:pt x="15" y="39"/>
                  </a:lnTo>
                  <a:lnTo>
                    <a:pt x="31" y="78"/>
                  </a:lnTo>
                  <a:lnTo>
                    <a:pt x="105" y="77"/>
                  </a:lnTo>
                  <a:lnTo>
                    <a:pt x="162" y="77"/>
                  </a:lnTo>
                  <a:lnTo>
                    <a:pt x="221" y="79"/>
                  </a:lnTo>
                  <a:lnTo>
                    <a:pt x="279" y="81"/>
                  </a:lnTo>
                  <a:lnTo>
                    <a:pt x="338" y="86"/>
                  </a:lnTo>
                  <a:lnTo>
                    <a:pt x="394" y="90"/>
                  </a:lnTo>
                  <a:lnTo>
                    <a:pt x="452" y="98"/>
                  </a:lnTo>
                  <a:lnTo>
                    <a:pt x="507" y="105"/>
                  </a:lnTo>
                  <a:lnTo>
                    <a:pt x="564" y="116"/>
                  </a:lnTo>
                  <a:lnTo>
                    <a:pt x="617" y="125"/>
                  </a:lnTo>
                  <a:lnTo>
                    <a:pt x="671" y="138"/>
                  </a:lnTo>
                  <a:lnTo>
                    <a:pt x="723" y="151"/>
                  </a:lnTo>
                  <a:lnTo>
                    <a:pt x="777" y="165"/>
                  </a:lnTo>
                  <a:lnTo>
                    <a:pt x="829" y="180"/>
                  </a:lnTo>
                  <a:lnTo>
                    <a:pt x="882" y="198"/>
                  </a:lnTo>
                  <a:lnTo>
                    <a:pt x="932" y="216"/>
                  </a:lnTo>
                  <a:lnTo>
                    <a:pt x="984" y="236"/>
                  </a:lnTo>
                  <a:close/>
                </a:path>
              </a:pathLst>
            </a:custGeom>
            <a:solidFill>
              <a:srgbClr val="3F8BD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Freeform 163"/>
            <p:cNvSpPr/>
            <p:nvPr/>
          </p:nvSpPr>
          <p:spPr bwMode="auto">
            <a:xfrm>
              <a:off x="2563" y="1342"/>
              <a:ext cx="44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1" y="29"/>
                </a:cxn>
                <a:cxn ang="0">
                  <a:pos x="150" y="46"/>
                </a:cxn>
                <a:cxn ang="0">
                  <a:pos x="200" y="65"/>
                </a:cxn>
                <a:cxn ang="0">
                  <a:pos x="210" y="31"/>
                </a:cxn>
                <a:cxn ang="0">
                  <a:pos x="224" y="0"/>
                </a:cxn>
                <a:cxn ang="0">
                  <a:pos x="0" y="0"/>
                </a:cxn>
              </a:cxnLst>
              <a:rect l="0" t="0" r="r" b="b"/>
              <a:pathLst>
                <a:path w="224" h="65">
                  <a:moveTo>
                    <a:pt x="0" y="0"/>
                  </a:moveTo>
                  <a:lnTo>
                    <a:pt x="101" y="29"/>
                  </a:lnTo>
                  <a:lnTo>
                    <a:pt x="150" y="46"/>
                  </a:lnTo>
                  <a:lnTo>
                    <a:pt x="200" y="65"/>
                  </a:lnTo>
                  <a:lnTo>
                    <a:pt x="210" y="31"/>
                  </a:lnTo>
                  <a:lnTo>
                    <a:pt x="22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76AC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Freeform 164"/>
            <p:cNvSpPr/>
            <p:nvPr/>
          </p:nvSpPr>
          <p:spPr bwMode="auto">
            <a:xfrm>
              <a:off x="2339" y="1342"/>
              <a:ext cx="258" cy="53"/>
            </a:xfrm>
            <a:custGeom>
              <a:avLst/>
              <a:gdLst/>
              <a:ahLst/>
              <a:cxnLst>
                <a:cxn ang="0">
                  <a:pos x="1292" y="137"/>
                </a:cxn>
                <a:cxn ang="0">
                  <a:pos x="1227" y="113"/>
                </a:cxn>
                <a:cxn ang="0">
                  <a:pos x="1162" y="92"/>
                </a:cxn>
                <a:cxn ang="0">
                  <a:pos x="1096" y="72"/>
                </a:cxn>
                <a:cxn ang="0">
                  <a:pos x="1030" y="55"/>
                </a:cxn>
                <a:cxn ang="0">
                  <a:pos x="963" y="38"/>
                </a:cxn>
                <a:cxn ang="0">
                  <a:pos x="895" y="24"/>
                </a:cxn>
                <a:cxn ang="0">
                  <a:pos x="827" y="10"/>
                </a:cxn>
                <a:cxn ang="0">
                  <a:pos x="759" y="0"/>
                </a:cxn>
                <a:cxn ang="0">
                  <a:pos x="0" y="0"/>
                </a:cxn>
                <a:cxn ang="0">
                  <a:pos x="11" y="22"/>
                </a:cxn>
                <a:cxn ang="0">
                  <a:pos x="25" y="46"/>
                </a:cxn>
                <a:cxn ang="0">
                  <a:pos x="81" y="41"/>
                </a:cxn>
                <a:cxn ang="0">
                  <a:pos x="140" y="39"/>
                </a:cxn>
                <a:cxn ang="0">
                  <a:pos x="199" y="37"/>
                </a:cxn>
                <a:cxn ang="0">
                  <a:pos x="261" y="37"/>
                </a:cxn>
                <a:cxn ang="0">
                  <a:pos x="327" y="37"/>
                </a:cxn>
                <a:cxn ang="0">
                  <a:pos x="394" y="39"/>
                </a:cxn>
                <a:cxn ang="0">
                  <a:pos x="460" y="42"/>
                </a:cxn>
                <a:cxn ang="0">
                  <a:pos x="526" y="47"/>
                </a:cxn>
                <a:cxn ang="0">
                  <a:pos x="590" y="53"/>
                </a:cxn>
                <a:cxn ang="0">
                  <a:pos x="655" y="60"/>
                </a:cxn>
                <a:cxn ang="0">
                  <a:pos x="719" y="68"/>
                </a:cxn>
                <a:cxn ang="0">
                  <a:pos x="784" y="79"/>
                </a:cxn>
                <a:cxn ang="0">
                  <a:pos x="845" y="90"/>
                </a:cxn>
                <a:cxn ang="0">
                  <a:pos x="908" y="102"/>
                </a:cxn>
                <a:cxn ang="0">
                  <a:pos x="968" y="116"/>
                </a:cxn>
                <a:cxn ang="0">
                  <a:pos x="1029" y="133"/>
                </a:cxn>
                <a:cxn ang="0">
                  <a:pos x="1088" y="149"/>
                </a:cxn>
                <a:cxn ang="0">
                  <a:pos x="1148" y="168"/>
                </a:cxn>
                <a:cxn ang="0">
                  <a:pos x="1207" y="187"/>
                </a:cxn>
                <a:cxn ang="0">
                  <a:pos x="1266" y="209"/>
                </a:cxn>
                <a:cxn ang="0">
                  <a:pos x="1292" y="137"/>
                </a:cxn>
              </a:cxnLst>
              <a:rect l="0" t="0" r="r" b="b"/>
              <a:pathLst>
                <a:path w="1292" h="209">
                  <a:moveTo>
                    <a:pt x="1292" y="137"/>
                  </a:moveTo>
                  <a:lnTo>
                    <a:pt x="1227" y="113"/>
                  </a:lnTo>
                  <a:lnTo>
                    <a:pt x="1162" y="92"/>
                  </a:lnTo>
                  <a:lnTo>
                    <a:pt x="1096" y="72"/>
                  </a:lnTo>
                  <a:lnTo>
                    <a:pt x="1030" y="55"/>
                  </a:lnTo>
                  <a:lnTo>
                    <a:pt x="963" y="38"/>
                  </a:lnTo>
                  <a:lnTo>
                    <a:pt x="895" y="24"/>
                  </a:lnTo>
                  <a:lnTo>
                    <a:pt x="827" y="10"/>
                  </a:lnTo>
                  <a:lnTo>
                    <a:pt x="759" y="0"/>
                  </a:lnTo>
                  <a:lnTo>
                    <a:pt x="0" y="0"/>
                  </a:lnTo>
                  <a:lnTo>
                    <a:pt x="11" y="22"/>
                  </a:lnTo>
                  <a:lnTo>
                    <a:pt x="25" y="46"/>
                  </a:lnTo>
                  <a:lnTo>
                    <a:pt x="81" y="41"/>
                  </a:lnTo>
                  <a:lnTo>
                    <a:pt x="140" y="39"/>
                  </a:lnTo>
                  <a:lnTo>
                    <a:pt x="199" y="37"/>
                  </a:lnTo>
                  <a:lnTo>
                    <a:pt x="261" y="37"/>
                  </a:lnTo>
                  <a:lnTo>
                    <a:pt x="327" y="37"/>
                  </a:lnTo>
                  <a:lnTo>
                    <a:pt x="394" y="39"/>
                  </a:lnTo>
                  <a:lnTo>
                    <a:pt x="460" y="42"/>
                  </a:lnTo>
                  <a:lnTo>
                    <a:pt x="526" y="47"/>
                  </a:lnTo>
                  <a:lnTo>
                    <a:pt x="590" y="53"/>
                  </a:lnTo>
                  <a:lnTo>
                    <a:pt x="655" y="60"/>
                  </a:lnTo>
                  <a:lnTo>
                    <a:pt x="719" y="68"/>
                  </a:lnTo>
                  <a:lnTo>
                    <a:pt x="784" y="79"/>
                  </a:lnTo>
                  <a:lnTo>
                    <a:pt x="845" y="90"/>
                  </a:lnTo>
                  <a:lnTo>
                    <a:pt x="908" y="102"/>
                  </a:lnTo>
                  <a:lnTo>
                    <a:pt x="968" y="116"/>
                  </a:lnTo>
                  <a:lnTo>
                    <a:pt x="1029" y="133"/>
                  </a:lnTo>
                  <a:lnTo>
                    <a:pt x="1088" y="149"/>
                  </a:lnTo>
                  <a:lnTo>
                    <a:pt x="1148" y="168"/>
                  </a:lnTo>
                  <a:lnTo>
                    <a:pt x="1207" y="187"/>
                  </a:lnTo>
                  <a:lnTo>
                    <a:pt x="1266" y="209"/>
                  </a:lnTo>
                  <a:lnTo>
                    <a:pt x="1292" y="137"/>
                  </a:lnTo>
                  <a:close/>
                </a:path>
              </a:pathLst>
            </a:custGeom>
            <a:solidFill>
              <a:srgbClr val="1773D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Freeform 165"/>
            <p:cNvSpPr/>
            <p:nvPr/>
          </p:nvSpPr>
          <p:spPr bwMode="auto">
            <a:xfrm>
              <a:off x="2407" y="1559"/>
              <a:ext cx="135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76"/>
                </a:cxn>
                <a:cxn ang="0">
                  <a:pos x="107" y="81"/>
                </a:cxn>
                <a:cxn ang="0">
                  <a:pos x="191" y="91"/>
                </a:cxn>
                <a:cxn ang="0">
                  <a:pos x="273" y="105"/>
                </a:cxn>
                <a:cxn ang="0">
                  <a:pos x="354" y="124"/>
                </a:cxn>
                <a:cxn ang="0">
                  <a:pos x="392" y="134"/>
                </a:cxn>
                <a:cxn ang="0">
                  <a:pos x="431" y="145"/>
                </a:cxn>
                <a:cxn ang="0">
                  <a:pos x="509" y="172"/>
                </a:cxn>
                <a:cxn ang="0">
                  <a:pos x="546" y="185"/>
                </a:cxn>
                <a:cxn ang="0">
                  <a:pos x="584" y="201"/>
                </a:cxn>
                <a:cxn ang="0">
                  <a:pos x="657" y="236"/>
                </a:cxn>
                <a:cxn ang="0">
                  <a:pos x="675" y="158"/>
                </a:cxn>
                <a:cxn ang="0">
                  <a:pos x="596" y="122"/>
                </a:cxn>
                <a:cxn ang="0">
                  <a:pos x="555" y="106"/>
                </a:cxn>
                <a:cxn ang="0">
                  <a:pos x="516" y="92"/>
                </a:cxn>
                <a:cxn ang="0">
                  <a:pos x="435" y="66"/>
                </a:cxn>
                <a:cxn ang="0">
                  <a:pos x="393" y="54"/>
                </a:cxn>
                <a:cxn ang="0">
                  <a:pos x="353" y="45"/>
                </a:cxn>
                <a:cxn ang="0">
                  <a:pos x="267" y="26"/>
                </a:cxn>
                <a:cxn ang="0">
                  <a:pos x="223" y="19"/>
                </a:cxn>
                <a:cxn ang="0">
                  <a:pos x="180" y="13"/>
                </a:cxn>
                <a:cxn ang="0">
                  <a:pos x="90" y="4"/>
                </a:cxn>
                <a:cxn ang="0">
                  <a:pos x="45" y="1"/>
                </a:cxn>
                <a:cxn ang="0">
                  <a:pos x="0" y="0"/>
                </a:cxn>
              </a:cxnLst>
              <a:rect l="0" t="0" r="r" b="b"/>
              <a:pathLst>
                <a:path w="675" h="236">
                  <a:moveTo>
                    <a:pt x="0" y="0"/>
                  </a:moveTo>
                  <a:lnTo>
                    <a:pt x="23" y="76"/>
                  </a:lnTo>
                  <a:lnTo>
                    <a:pt x="107" y="81"/>
                  </a:lnTo>
                  <a:lnTo>
                    <a:pt x="191" y="91"/>
                  </a:lnTo>
                  <a:lnTo>
                    <a:pt x="273" y="105"/>
                  </a:lnTo>
                  <a:lnTo>
                    <a:pt x="354" y="124"/>
                  </a:lnTo>
                  <a:lnTo>
                    <a:pt x="392" y="134"/>
                  </a:lnTo>
                  <a:lnTo>
                    <a:pt x="431" y="145"/>
                  </a:lnTo>
                  <a:lnTo>
                    <a:pt x="509" y="172"/>
                  </a:lnTo>
                  <a:lnTo>
                    <a:pt x="546" y="185"/>
                  </a:lnTo>
                  <a:lnTo>
                    <a:pt x="584" y="201"/>
                  </a:lnTo>
                  <a:lnTo>
                    <a:pt x="657" y="236"/>
                  </a:lnTo>
                  <a:lnTo>
                    <a:pt x="675" y="158"/>
                  </a:lnTo>
                  <a:lnTo>
                    <a:pt x="596" y="122"/>
                  </a:lnTo>
                  <a:lnTo>
                    <a:pt x="555" y="106"/>
                  </a:lnTo>
                  <a:lnTo>
                    <a:pt x="516" y="92"/>
                  </a:lnTo>
                  <a:lnTo>
                    <a:pt x="435" y="66"/>
                  </a:lnTo>
                  <a:lnTo>
                    <a:pt x="393" y="54"/>
                  </a:lnTo>
                  <a:lnTo>
                    <a:pt x="353" y="45"/>
                  </a:lnTo>
                  <a:lnTo>
                    <a:pt x="267" y="26"/>
                  </a:lnTo>
                  <a:lnTo>
                    <a:pt x="223" y="19"/>
                  </a:lnTo>
                  <a:lnTo>
                    <a:pt x="180" y="13"/>
                  </a:lnTo>
                  <a:lnTo>
                    <a:pt x="90" y="4"/>
                  </a:lnTo>
                  <a:lnTo>
                    <a:pt x="45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ABE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Freeform 166"/>
            <p:cNvSpPr/>
            <p:nvPr/>
          </p:nvSpPr>
          <p:spPr bwMode="auto">
            <a:xfrm>
              <a:off x="2402" y="1540"/>
              <a:ext cx="143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36"/>
                </a:cxn>
                <a:cxn ang="0">
                  <a:pos x="23" y="76"/>
                </a:cxn>
                <a:cxn ang="0">
                  <a:pos x="68" y="77"/>
                </a:cxn>
                <a:cxn ang="0">
                  <a:pos x="113" y="80"/>
                </a:cxn>
                <a:cxn ang="0">
                  <a:pos x="203" y="89"/>
                </a:cxn>
                <a:cxn ang="0">
                  <a:pos x="246" y="95"/>
                </a:cxn>
                <a:cxn ang="0">
                  <a:pos x="290" y="102"/>
                </a:cxn>
                <a:cxn ang="0">
                  <a:pos x="376" y="121"/>
                </a:cxn>
                <a:cxn ang="0">
                  <a:pos x="416" y="130"/>
                </a:cxn>
                <a:cxn ang="0">
                  <a:pos x="458" y="142"/>
                </a:cxn>
                <a:cxn ang="0">
                  <a:pos x="539" y="168"/>
                </a:cxn>
                <a:cxn ang="0">
                  <a:pos x="578" y="182"/>
                </a:cxn>
                <a:cxn ang="0">
                  <a:pos x="619" y="198"/>
                </a:cxn>
                <a:cxn ang="0">
                  <a:pos x="698" y="234"/>
                </a:cxn>
                <a:cxn ang="0">
                  <a:pos x="706" y="195"/>
                </a:cxn>
                <a:cxn ang="0">
                  <a:pos x="717" y="158"/>
                </a:cxn>
                <a:cxn ang="0">
                  <a:pos x="634" y="122"/>
                </a:cxn>
                <a:cxn ang="0">
                  <a:pos x="591" y="105"/>
                </a:cxn>
                <a:cxn ang="0">
                  <a:pos x="549" y="91"/>
                </a:cxn>
                <a:cxn ang="0">
                  <a:pos x="505" y="77"/>
                </a:cxn>
                <a:cxn ang="0">
                  <a:pos x="462" y="64"/>
                </a:cxn>
                <a:cxn ang="0">
                  <a:pos x="418" y="52"/>
                </a:cxn>
                <a:cxn ang="0">
                  <a:pos x="375" y="43"/>
                </a:cxn>
                <a:cxn ang="0">
                  <a:pos x="328" y="32"/>
                </a:cxn>
                <a:cxn ang="0">
                  <a:pos x="282" y="25"/>
                </a:cxn>
                <a:cxn ang="0">
                  <a:pos x="236" y="17"/>
                </a:cxn>
                <a:cxn ang="0">
                  <a:pos x="190" y="12"/>
                </a:cxn>
                <a:cxn ang="0">
                  <a:pos x="143" y="7"/>
                </a:cxn>
                <a:cxn ang="0">
                  <a:pos x="96" y="4"/>
                </a:cxn>
                <a:cxn ang="0">
                  <a:pos x="0" y="0"/>
                </a:cxn>
              </a:cxnLst>
              <a:rect l="0" t="0" r="r" b="b"/>
              <a:pathLst>
                <a:path w="717" h="234">
                  <a:moveTo>
                    <a:pt x="0" y="0"/>
                  </a:moveTo>
                  <a:lnTo>
                    <a:pt x="12" y="36"/>
                  </a:lnTo>
                  <a:lnTo>
                    <a:pt x="23" y="76"/>
                  </a:lnTo>
                  <a:lnTo>
                    <a:pt x="68" y="77"/>
                  </a:lnTo>
                  <a:lnTo>
                    <a:pt x="113" y="80"/>
                  </a:lnTo>
                  <a:lnTo>
                    <a:pt x="203" y="89"/>
                  </a:lnTo>
                  <a:lnTo>
                    <a:pt x="246" y="95"/>
                  </a:lnTo>
                  <a:lnTo>
                    <a:pt x="290" y="102"/>
                  </a:lnTo>
                  <a:lnTo>
                    <a:pt x="376" y="121"/>
                  </a:lnTo>
                  <a:lnTo>
                    <a:pt x="416" y="130"/>
                  </a:lnTo>
                  <a:lnTo>
                    <a:pt x="458" y="142"/>
                  </a:lnTo>
                  <a:lnTo>
                    <a:pt x="539" y="168"/>
                  </a:lnTo>
                  <a:lnTo>
                    <a:pt x="578" y="182"/>
                  </a:lnTo>
                  <a:lnTo>
                    <a:pt x="619" y="198"/>
                  </a:lnTo>
                  <a:lnTo>
                    <a:pt x="698" y="234"/>
                  </a:lnTo>
                  <a:lnTo>
                    <a:pt x="706" y="195"/>
                  </a:lnTo>
                  <a:lnTo>
                    <a:pt x="717" y="158"/>
                  </a:lnTo>
                  <a:lnTo>
                    <a:pt x="634" y="122"/>
                  </a:lnTo>
                  <a:lnTo>
                    <a:pt x="591" y="105"/>
                  </a:lnTo>
                  <a:lnTo>
                    <a:pt x="549" y="91"/>
                  </a:lnTo>
                  <a:lnTo>
                    <a:pt x="505" y="77"/>
                  </a:lnTo>
                  <a:lnTo>
                    <a:pt x="462" y="64"/>
                  </a:lnTo>
                  <a:lnTo>
                    <a:pt x="418" y="52"/>
                  </a:lnTo>
                  <a:lnTo>
                    <a:pt x="375" y="43"/>
                  </a:lnTo>
                  <a:lnTo>
                    <a:pt x="328" y="32"/>
                  </a:lnTo>
                  <a:lnTo>
                    <a:pt x="282" y="25"/>
                  </a:lnTo>
                  <a:lnTo>
                    <a:pt x="236" y="17"/>
                  </a:lnTo>
                  <a:lnTo>
                    <a:pt x="190" y="12"/>
                  </a:lnTo>
                  <a:lnTo>
                    <a:pt x="143" y="7"/>
                  </a:lnTo>
                  <a:lnTo>
                    <a:pt x="96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BA6E1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Freeform 167"/>
            <p:cNvSpPr/>
            <p:nvPr/>
          </p:nvSpPr>
          <p:spPr bwMode="auto">
            <a:xfrm>
              <a:off x="2411" y="1578"/>
              <a:ext cx="127" cy="60"/>
            </a:xfrm>
            <a:custGeom>
              <a:avLst/>
              <a:gdLst/>
              <a:ahLst/>
              <a:cxnLst>
                <a:cxn ang="0">
                  <a:pos x="615" y="240"/>
                </a:cxn>
                <a:cxn ang="0">
                  <a:pos x="623" y="199"/>
                </a:cxn>
                <a:cxn ang="0">
                  <a:pos x="634" y="160"/>
                </a:cxn>
                <a:cxn ang="0">
                  <a:pos x="561" y="125"/>
                </a:cxn>
                <a:cxn ang="0">
                  <a:pos x="523" y="109"/>
                </a:cxn>
                <a:cxn ang="0">
                  <a:pos x="486" y="96"/>
                </a:cxn>
                <a:cxn ang="0">
                  <a:pos x="408" y="69"/>
                </a:cxn>
                <a:cxn ang="0">
                  <a:pos x="369" y="58"/>
                </a:cxn>
                <a:cxn ang="0">
                  <a:pos x="331" y="48"/>
                </a:cxn>
                <a:cxn ang="0">
                  <a:pos x="250" y="29"/>
                </a:cxn>
                <a:cxn ang="0">
                  <a:pos x="168" y="15"/>
                </a:cxn>
                <a:cxn ang="0">
                  <a:pos x="84" y="5"/>
                </a:cxn>
                <a:cxn ang="0">
                  <a:pos x="0" y="0"/>
                </a:cxn>
                <a:cxn ang="0">
                  <a:pos x="22" y="77"/>
                </a:cxn>
                <a:cxn ang="0">
                  <a:pos x="61" y="79"/>
                </a:cxn>
                <a:cxn ang="0">
                  <a:pos x="101" y="83"/>
                </a:cxn>
                <a:cxn ang="0">
                  <a:pos x="180" y="95"/>
                </a:cxn>
                <a:cxn ang="0">
                  <a:pos x="256" y="109"/>
                </a:cxn>
                <a:cxn ang="0">
                  <a:pos x="293" y="118"/>
                </a:cxn>
                <a:cxn ang="0">
                  <a:pos x="331" y="128"/>
                </a:cxn>
                <a:cxn ang="0">
                  <a:pos x="367" y="138"/>
                </a:cxn>
                <a:cxn ang="0">
                  <a:pos x="403" y="149"/>
                </a:cxn>
                <a:cxn ang="0">
                  <a:pos x="476" y="176"/>
                </a:cxn>
                <a:cxn ang="0">
                  <a:pos x="510" y="190"/>
                </a:cxn>
                <a:cxn ang="0">
                  <a:pos x="546" y="205"/>
                </a:cxn>
                <a:cxn ang="0">
                  <a:pos x="615" y="240"/>
                </a:cxn>
              </a:cxnLst>
              <a:rect l="0" t="0" r="r" b="b"/>
              <a:pathLst>
                <a:path w="634" h="240">
                  <a:moveTo>
                    <a:pt x="615" y="240"/>
                  </a:moveTo>
                  <a:lnTo>
                    <a:pt x="623" y="199"/>
                  </a:lnTo>
                  <a:lnTo>
                    <a:pt x="634" y="160"/>
                  </a:lnTo>
                  <a:lnTo>
                    <a:pt x="561" y="125"/>
                  </a:lnTo>
                  <a:lnTo>
                    <a:pt x="523" y="109"/>
                  </a:lnTo>
                  <a:lnTo>
                    <a:pt x="486" y="96"/>
                  </a:lnTo>
                  <a:lnTo>
                    <a:pt x="408" y="69"/>
                  </a:lnTo>
                  <a:lnTo>
                    <a:pt x="369" y="58"/>
                  </a:lnTo>
                  <a:lnTo>
                    <a:pt x="331" y="48"/>
                  </a:lnTo>
                  <a:lnTo>
                    <a:pt x="250" y="29"/>
                  </a:lnTo>
                  <a:lnTo>
                    <a:pt x="168" y="15"/>
                  </a:lnTo>
                  <a:lnTo>
                    <a:pt x="84" y="5"/>
                  </a:lnTo>
                  <a:lnTo>
                    <a:pt x="0" y="0"/>
                  </a:lnTo>
                  <a:lnTo>
                    <a:pt x="22" y="77"/>
                  </a:lnTo>
                  <a:lnTo>
                    <a:pt x="61" y="79"/>
                  </a:lnTo>
                  <a:lnTo>
                    <a:pt x="101" y="83"/>
                  </a:lnTo>
                  <a:lnTo>
                    <a:pt x="180" y="95"/>
                  </a:lnTo>
                  <a:lnTo>
                    <a:pt x="256" y="109"/>
                  </a:lnTo>
                  <a:lnTo>
                    <a:pt x="293" y="118"/>
                  </a:lnTo>
                  <a:lnTo>
                    <a:pt x="331" y="128"/>
                  </a:lnTo>
                  <a:lnTo>
                    <a:pt x="367" y="138"/>
                  </a:lnTo>
                  <a:lnTo>
                    <a:pt x="403" y="149"/>
                  </a:lnTo>
                  <a:lnTo>
                    <a:pt x="476" y="176"/>
                  </a:lnTo>
                  <a:lnTo>
                    <a:pt x="510" y="190"/>
                  </a:lnTo>
                  <a:lnTo>
                    <a:pt x="546" y="205"/>
                  </a:lnTo>
                  <a:lnTo>
                    <a:pt x="615" y="240"/>
                  </a:lnTo>
                  <a:close/>
                </a:path>
              </a:pathLst>
            </a:custGeom>
            <a:solidFill>
              <a:srgbClr val="7BAFE4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Freeform 168"/>
            <p:cNvSpPr/>
            <p:nvPr/>
          </p:nvSpPr>
          <p:spPr bwMode="auto">
            <a:xfrm>
              <a:off x="2416" y="1597"/>
              <a:ext cx="118" cy="61"/>
            </a:xfrm>
            <a:custGeom>
              <a:avLst/>
              <a:gdLst/>
              <a:ahLst/>
              <a:cxnLst>
                <a:cxn ang="0">
                  <a:pos x="575" y="241"/>
                </a:cxn>
                <a:cxn ang="0">
                  <a:pos x="593" y="163"/>
                </a:cxn>
                <a:cxn ang="0">
                  <a:pos x="524" y="128"/>
                </a:cxn>
                <a:cxn ang="0">
                  <a:pos x="488" y="113"/>
                </a:cxn>
                <a:cxn ang="0">
                  <a:pos x="454" y="99"/>
                </a:cxn>
                <a:cxn ang="0">
                  <a:pos x="381" y="72"/>
                </a:cxn>
                <a:cxn ang="0">
                  <a:pos x="345" y="61"/>
                </a:cxn>
                <a:cxn ang="0">
                  <a:pos x="309" y="51"/>
                </a:cxn>
                <a:cxn ang="0">
                  <a:pos x="271" y="41"/>
                </a:cxn>
                <a:cxn ang="0">
                  <a:pos x="234" y="32"/>
                </a:cxn>
                <a:cxn ang="0">
                  <a:pos x="158" y="18"/>
                </a:cxn>
                <a:cxn ang="0">
                  <a:pos x="79" y="6"/>
                </a:cxn>
                <a:cxn ang="0">
                  <a:pos x="39" y="2"/>
                </a:cxn>
                <a:cxn ang="0">
                  <a:pos x="0" y="0"/>
                </a:cxn>
                <a:cxn ang="0">
                  <a:pos x="8" y="38"/>
                </a:cxn>
                <a:cxn ang="0">
                  <a:pos x="19" y="76"/>
                </a:cxn>
                <a:cxn ang="0">
                  <a:pos x="94" y="83"/>
                </a:cxn>
                <a:cxn ang="0">
                  <a:pos x="168" y="95"/>
                </a:cxn>
                <a:cxn ang="0">
                  <a:pos x="239" y="109"/>
                </a:cxn>
                <a:cxn ang="0">
                  <a:pos x="310" y="129"/>
                </a:cxn>
                <a:cxn ang="0">
                  <a:pos x="378" y="152"/>
                </a:cxn>
                <a:cxn ang="0">
                  <a:pos x="445" y="178"/>
                </a:cxn>
                <a:cxn ang="0">
                  <a:pos x="477" y="192"/>
                </a:cxn>
                <a:cxn ang="0">
                  <a:pos x="510" y="208"/>
                </a:cxn>
                <a:cxn ang="0">
                  <a:pos x="542" y="223"/>
                </a:cxn>
                <a:cxn ang="0">
                  <a:pos x="575" y="241"/>
                </a:cxn>
              </a:cxnLst>
              <a:rect l="0" t="0" r="r" b="b"/>
              <a:pathLst>
                <a:path w="593" h="241">
                  <a:moveTo>
                    <a:pt x="575" y="241"/>
                  </a:moveTo>
                  <a:lnTo>
                    <a:pt x="593" y="163"/>
                  </a:lnTo>
                  <a:lnTo>
                    <a:pt x="524" y="128"/>
                  </a:lnTo>
                  <a:lnTo>
                    <a:pt x="488" y="113"/>
                  </a:lnTo>
                  <a:lnTo>
                    <a:pt x="454" y="99"/>
                  </a:lnTo>
                  <a:lnTo>
                    <a:pt x="381" y="72"/>
                  </a:lnTo>
                  <a:lnTo>
                    <a:pt x="345" y="61"/>
                  </a:lnTo>
                  <a:lnTo>
                    <a:pt x="309" y="51"/>
                  </a:lnTo>
                  <a:lnTo>
                    <a:pt x="271" y="41"/>
                  </a:lnTo>
                  <a:lnTo>
                    <a:pt x="234" y="32"/>
                  </a:lnTo>
                  <a:lnTo>
                    <a:pt x="158" y="18"/>
                  </a:lnTo>
                  <a:lnTo>
                    <a:pt x="79" y="6"/>
                  </a:lnTo>
                  <a:lnTo>
                    <a:pt x="39" y="2"/>
                  </a:lnTo>
                  <a:lnTo>
                    <a:pt x="0" y="0"/>
                  </a:lnTo>
                  <a:lnTo>
                    <a:pt x="8" y="38"/>
                  </a:lnTo>
                  <a:lnTo>
                    <a:pt x="19" y="76"/>
                  </a:lnTo>
                  <a:lnTo>
                    <a:pt x="94" y="83"/>
                  </a:lnTo>
                  <a:lnTo>
                    <a:pt x="168" y="95"/>
                  </a:lnTo>
                  <a:lnTo>
                    <a:pt x="239" y="109"/>
                  </a:lnTo>
                  <a:lnTo>
                    <a:pt x="310" y="129"/>
                  </a:lnTo>
                  <a:lnTo>
                    <a:pt x="378" y="152"/>
                  </a:lnTo>
                  <a:lnTo>
                    <a:pt x="445" y="178"/>
                  </a:lnTo>
                  <a:lnTo>
                    <a:pt x="477" y="192"/>
                  </a:lnTo>
                  <a:lnTo>
                    <a:pt x="510" y="208"/>
                  </a:lnTo>
                  <a:lnTo>
                    <a:pt x="542" y="223"/>
                  </a:lnTo>
                  <a:lnTo>
                    <a:pt x="575" y="241"/>
                  </a:lnTo>
                  <a:close/>
                </a:path>
              </a:pathLst>
            </a:custGeom>
            <a:solidFill>
              <a:srgbClr val="83B4E6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Freeform 169"/>
            <p:cNvSpPr/>
            <p:nvPr/>
          </p:nvSpPr>
          <p:spPr bwMode="auto">
            <a:xfrm>
              <a:off x="2419" y="1616"/>
              <a:ext cx="112" cy="62"/>
            </a:xfrm>
            <a:custGeom>
              <a:avLst/>
              <a:gdLst/>
              <a:ahLst/>
              <a:cxnLst>
                <a:cxn ang="0">
                  <a:pos x="542" y="248"/>
                </a:cxn>
                <a:cxn ang="0">
                  <a:pos x="556" y="165"/>
                </a:cxn>
                <a:cxn ang="0">
                  <a:pos x="523" y="147"/>
                </a:cxn>
                <a:cxn ang="0">
                  <a:pos x="491" y="132"/>
                </a:cxn>
                <a:cxn ang="0">
                  <a:pos x="458" y="116"/>
                </a:cxn>
                <a:cxn ang="0">
                  <a:pos x="426" y="102"/>
                </a:cxn>
                <a:cxn ang="0">
                  <a:pos x="359" y="76"/>
                </a:cxn>
                <a:cxn ang="0">
                  <a:pos x="291" y="53"/>
                </a:cxn>
                <a:cxn ang="0">
                  <a:pos x="220" y="33"/>
                </a:cxn>
                <a:cxn ang="0">
                  <a:pos x="149" y="19"/>
                </a:cxn>
                <a:cxn ang="0">
                  <a:pos x="75" y="7"/>
                </a:cxn>
                <a:cxn ang="0">
                  <a:pos x="0" y="0"/>
                </a:cxn>
                <a:cxn ang="0">
                  <a:pos x="17" y="78"/>
                </a:cxn>
                <a:cxn ang="0">
                  <a:pos x="87" y="85"/>
                </a:cxn>
                <a:cxn ang="0">
                  <a:pos x="122" y="90"/>
                </a:cxn>
                <a:cxn ang="0">
                  <a:pos x="157" y="98"/>
                </a:cxn>
                <a:cxn ang="0">
                  <a:pos x="225" y="114"/>
                </a:cxn>
                <a:cxn ang="0">
                  <a:pos x="291" y="134"/>
                </a:cxn>
                <a:cxn ang="0">
                  <a:pos x="355" y="156"/>
                </a:cxn>
                <a:cxn ang="0">
                  <a:pos x="419" y="183"/>
                </a:cxn>
                <a:cxn ang="0">
                  <a:pos x="480" y="213"/>
                </a:cxn>
                <a:cxn ang="0">
                  <a:pos x="542" y="248"/>
                </a:cxn>
              </a:cxnLst>
              <a:rect l="0" t="0" r="r" b="b"/>
              <a:pathLst>
                <a:path w="556" h="248">
                  <a:moveTo>
                    <a:pt x="542" y="248"/>
                  </a:moveTo>
                  <a:lnTo>
                    <a:pt x="556" y="165"/>
                  </a:lnTo>
                  <a:lnTo>
                    <a:pt x="523" y="147"/>
                  </a:lnTo>
                  <a:lnTo>
                    <a:pt x="491" y="132"/>
                  </a:lnTo>
                  <a:lnTo>
                    <a:pt x="458" y="116"/>
                  </a:lnTo>
                  <a:lnTo>
                    <a:pt x="426" y="102"/>
                  </a:lnTo>
                  <a:lnTo>
                    <a:pt x="359" y="76"/>
                  </a:lnTo>
                  <a:lnTo>
                    <a:pt x="291" y="53"/>
                  </a:lnTo>
                  <a:lnTo>
                    <a:pt x="220" y="33"/>
                  </a:lnTo>
                  <a:lnTo>
                    <a:pt x="149" y="19"/>
                  </a:lnTo>
                  <a:lnTo>
                    <a:pt x="75" y="7"/>
                  </a:lnTo>
                  <a:lnTo>
                    <a:pt x="0" y="0"/>
                  </a:lnTo>
                  <a:lnTo>
                    <a:pt x="17" y="78"/>
                  </a:lnTo>
                  <a:lnTo>
                    <a:pt x="87" y="85"/>
                  </a:lnTo>
                  <a:lnTo>
                    <a:pt x="122" y="90"/>
                  </a:lnTo>
                  <a:lnTo>
                    <a:pt x="157" y="98"/>
                  </a:lnTo>
                  <a:lnTo>
                    <a:pt x="225" y="114"/>
                  </a:lnTo>
                  <a:lnTo>
                    <a:pt x="291" y="134"/>
                  </a:lnTo>
                  <a:lnTo>
                    <a:pt x="355" y="156"/>
                  </a:lnTo>
                  <a:lnTo>
                    <a:pt x="419" y="183"/>
                  </a:lnTo>
                  <a:lnTo>
                    <a:pt x="480" y="213"/>
                  </a:lnTo>
                  <a:lnTo>
                    <a:pt x="542" y="248"/>
                  </a:lnTo>
                  <a:close/>
                </a:path>
              </a:pathLst>
            </a:custGeom>
            <a:solidFill>
              <a:srgbClr val="8BB9E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Freeform 170"/>
            <p:cNvSpPr/>
            <p:nvPr/>
          </p:nvSpPr>
          <p:spPr bwMode="auto">
            <a:xfrm>
              <a:off x="2423" y="1636"/>
              <a:ext cx="105" cy="63"/>
            </a:xfrm>
            <a:custGeom>
              <a:avLst/>
              <a:gdLst/>
              <a:ahLst/>
              <a:cxnLst>
                <a:cxn ang="0">
                  <a:pos x="509" y="251"/>
                </a:cxn>
                <a:cxn ang="0">
                  <a:pos x="525" y="170"/>
                </a:cxn>
                <a:cxn ang="0">
                  <a:pos x="463" y="135"/>
                </a:cxn>
                <a:cxn ang="0">
                  <a:pos x="402" y="105"/>
                </a:cxn>
                <a:cxn ang="0">
                  <a:pos x="338" y="78"/>
                </a:cxn>
                <a:cxn ang="0">
                  <a:pos x="274" y="56"/>
                </a:cxn>
                <a:cxn ang="0">
                  <a:pos x="208" y="36"/>
                </a:cxn>
                <a:cxn ang="0">
                  <a:pos x="140" y="20"/>
                </a:cxn>
                <a:cxn ang="0">
                  <a:pos x="105" y="12"/>
                </a:cxn>
                <a:cxn ang="0">
                  <a:pos x="70" y="7"/>
                </a:cxn>
                <a:cxn ang="0">
                  <a:pos x="0" y="0"/>
                </a:cxn>
                <a:cxn ang="0">
                  <a:pos x="8" y="37"/>
                </a:cxn>
                <a:cxn ang="0">
                  <a:pos x="18" y="78"/>
                </a:cxn>
                <a:cxn ang="0">
                  <a:pos x="84" y="87"/>
                </a:cxn>
                <a:cxn ang="0">
                  <a:pos x="149" y="101"/>
                </a:cxn>
                <a:cxn ang="0">
                  <a:pos x="213" y="117"/>
                </a:cxn>
                <a:cxn ang="0">
                  <a:pos x="244" y="126"/>
                </a:cxn>
                <a:cxn ang="0">
                  <a:pos x="275" y="138"/>
                </a:cxn>
                <a:cxn ang="0">
                  <a:pos x="336" y="160"/>
                </a:cxn>
                <a:cxn ang="0">
                  <a:pos x="395" y="188"/>
                </a:cxn>
                <a:cxn ang="0">
                  <a:pos x="423" y="201"/>
                </a:cxn>
                <a:cxn ang="0">
                  <a:pos x="452" y="217"/>
                </a:cxn>
                <a:cxn ang="0">
                  <a:pos x="509" y="251"/>
                </a:cxn>
              </a:cxnLst>
              <a:rect l="0" t="0" r="r" b="b"/>
              <a:pathLst>
                <a:path w="525" h="251">
                  <a:moveTo>
                    <a:pt x="509" y="251"/>
                  </a:moveTo>
                  <a:lnTo>
                    <a:pt x="525" y="170"/>
                  </a:lnTo>
                  <a:lnTo>
                    <a:pt x="463" y="135"/>
                  </a:lnTo>
                  <a:lnTo>
                    <a:pt x="402" y="105"/>
                  </a:lnTo>
                  <a:lnTo>
                    <a:pt x="338" y="78"/>
                  </a:lnTo>
                  <a:lnTo>
                    <a:pt x="274" y="56"/>
                  </a:lnTo>
                  <a:lnTo>
                    <a:pt x="208" y="36"/>
                  </a:lnTo>
                  <a:lnTo>
                    <a:pt x="140" y="20"/>
                  </a:lnTo>
                  <a:lnTo>
                    <a:pt x="105" y="12"/>
                  </a:lnTo>
                  <a:lnTo>
                    <a:pt x="70" y="7"/>
                  </a:lnTo>
                  <a:lnTo>
                    <a:pt x="0" y="0"/>
                  </a:lnTo>
                  <a:lnTo>
                    <a:pt x="8" y="37"/>
                  </a:lnTo>
                  <a:lnTo>
                    <a:pt x="18" y="78"/>
                  </a:lnTo>
                  <a:lnTo>
                    <a:pt x="84" y="87"/>
                  </a:lnTo>
                  <a:lnTo>
                    <a:pt x="149" y="101"/>
                  </a:lnTo>
                  <a:lnTo>
                    <a:pt x="213" y="117"/>
                  </a:lnTo>
                  <a:lnTo>
                    <a:pt x="244" y="126"/>
                  </a:lnTo>
                  <a:lnTo>
                    <a:pt x="275" y="138"/>
                  </a:lnTo>
                  <a:lnTo>
                    <a:pt x="336" y="160"/>
                  </a:lnTo>
                  <a:lnTo>
                    <a:pt x="395" y="188"/>
                  </a:lnTo>
                  <a:lnTo>
                    <a:pt x="423" y="201"/>
                  </a:lnTo>
                  <a:lnTo>
                    <a:pt x="452" y="217"/>
                  </a:lnTo>
                  <a:lnTo>
                    <a:pt x="509" y="251"/>
                  </a:lnTo>
                  <a:close/>
                </a:path>
              </a:pathLst>
            </a:custGeom>
            <a:solidFill>
              <a:srgbClr val="93BEE9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Freeform 171"/>
            <p:cNvSpPr/>
            <p:nvPr/>
          </p:nvSpPr>
          <p:spPr bwMode="auto">
            <a:xfrm>
              <a:off x="2426" y="1655"/>
              <a:ext cx="99" cy="6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78"/>
                </a:cxn>
                <a:cxn ang="0">
                  <a:pos x="45" y="82"/>
                </a:cxn>
                <a:cxn ang="0">
                  <a:pos x="77" y="89"/>
                </a:cxn>
                <a:cxn ang="0">
                  <a:pos x="138" y="103"/>
                </a:cxn>
                <a:cxn ang="0">
                  <a:pos x="168" y="111"/>
                </a:cxn>
                <a:cxn ang="0">
                  <a:pos x="199" y="120"/>
                </a:cxn>
                <a:cxn ang="0">
                  <a:pos x="257" y="141"/>
                </a:cxn>
                <a:cxn ang="0">
                  <a:pos x="314" y="165"/>
                </a:cxn>
                <a:cxn ang="0">
                  <a:pos x="369" y="193"/>
                </a:cxn>
                <a:cxn ang="0">
                  <a:pos x="423" y="224"/>
                </a:cxn>
                <a:cxn ang="0">
                  <a:pos x="476" y="259"/>
                </a:cxn>
                <a:cxn ang="0">
                  <a:pos x="482" y="215"/>
                </a:cxn>
                <a:cxn ang="0">
                  <a:pos x="491" y="173"/>
                </a:cxn>
                <a:cxn ang="0">
                  <a:pos x="434" y="139"/>
                </a:cxn>
                <a:cxn ang="0">
                  <a:pos x="405" y="123"/>
                </a:cxn>
                <a:cxn ang="0">
                  <a:pos x="377" y="110"/>
                </a:cxn>
                <a:cxn ang="0">
                  <a:pos x="318" y="82"/>
                </a:cxn>
                <a:cxn ang="0">
                  <a:pos x="257" y="60"/>
                </a:cxn>
                <a:cxn ang="0">
                  <a:pos x="226" y="48"/>
                </a:cxn>
                <a:cxn ang="0">
                  <a:pos x="195" y="39"/>
                </a:cxn>
                <a:cxn ang="0">
                  <a:pos x="131" y="23"/>
                </a:cxn>
                <a:cxn ang="0">
                  <a:pos x="66" y="9"/>
                </a:cxn>
                <a:cxn ang="0">
                  <a:pos x="0" y="0"/>
                </a:cxn>
              </a:cxnLst>
              <a:rect l="0" t="0" r="r" b="b"/>
              <a:pathLst>
                <a:path w="491" h="259">
                  <a:moveTo>
                    <a:pt x="0" y="0"/>
                  </a:moveTo>
                  <a:lnTo>
                    <a:pt x="14" y="78"/>
                  </a:lnTo>
                  <a:lnTo>
                    <a:pt x="45" y="82"/>
                  </a:lnTo>
                  <a:lnTo>
                    <a:pt x="77" y="89"/>
                  </a:lnTo>
                  <a:lnTo>
                    <a:pt x="138" y="103"/>
                  </a:lnTo>
                  <a:lnTo>
                    <a:pt x="168" y="111"/>
                  </a:lnTo>
                  <a:lnTo>
                    <a:pt x="199" y="120"/>
                  </a:lnTo>
                  <a:lnTo>
                    <a:pt x="257" y="141"/>
                  </a:lnTo>
                  <a:lnTo>
                    <a:pt x="314" y="165"/>
                  </a:lnTo>
                  <a:lnTo>
                    <a:pt x="369" y="193"/>
                  </a:lnTo>
                  <a:lnTo>
                    <a:pt x="423" y="224"/>
                  </a:lnTo>
                  <a:lnTo>
                    <a:pt x="476" y="259"/>
                  </a:lnTo>
                  <a:lnTo>
                    <a:pt x="482" y="215"/>
                  </a:lnTo>
                  <a:lnTo>
                    <a:pt x="491" y="173"/>
                  </a:lnTo>
                  <a:lnTo>
                    <a:pt x="434" y="139"/>
                  </a:lnTo>
                  <a:lnTo>
                    <a:pt x="405" y="123"/>
                  </a:lnTo>
                  <a:lnTo>
                    <a:pt x="377" y="110"/>
                  </a:lnTo>
                  <a:lnTo>
                    <a:pt x="318" y="82"/>
                  </a:lnTo>
                  <a:lnTo>
                    <a:pt x="257" y="60"/>
                  </a:lnTo>
                  <a:lnTo>
                    <a:pt x="226" y="48"/>
                  </a:lnTo>
                  <a:lnTo>
                    <a:pt x="195" y="39"/>
                  </a:lnTo>
                  <a:lnTo>
                    <a:pt x="131" y="23"/>
                  </a:lnTo>
                  <a:lnTo>
                    <a:pt x="66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CC3E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Freeform 172"/>
            <p:cNvSpPr/>
            <p:nvPr/>
          </p:nvSpPr>
          <p:spPr bwMode="auto">
            <a:xfrm>
              <a:off x="2429" y="1675"/>
              <a:ext cx="93" cy="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78"/>
                </a:cxn>
                <a:cxn ang="0">
                  <a:pos x="73" y="89"/>
                </a:cxn>
                <a:cxn ang="0">
                  <a:pos x="131" y="105"/>
                </a:cxn>
                <a:cxn ang="0">
                  <a:pos x="187" y="122"/>
                </a:cxn>
                <a:cxn ang="0">
                  <a:pos x="214" y="133"/>
                </a:cxn>
                <a:cxn ang="0">
                  <a:pos x="242" y="146"/>
                </a:cxn>
                <a:cxn ang="0">
                  <a:pos x="295" y="170"/>
                </a:cxn>
                <a:cxn ang="0">
                  <a:pos x="347" y="200"/>
                </a:cxn>
                <a:cxn ang="0">
                  <a:pos x="371" y="214"/>
                </a:cxn>
                <a:cxn ang="0">
                  <a:pos x="397" y="231"/>
                </a:cxn>
                <a:cxn ang="0">
                  <a:pos x="446" y="268"/>
                </a:cxn>
                <a:cxn ang="0">
                  <a:pos x="453" y="225"/>
                </a:cxn>
                <a:cxn ang="0">
                  <a:pos x="462" y="181"/>
                </a:cxn>
                <a:cxn ang="0">
                  <a:pos x="409" y="146"/>
                </a:cxn>
                <a:cxn ang="0">
                  <a:pos x="355" y="115"/>
                </a:cxn>
                <a:cxn ang="0">
                  <a:pos x="300" y="87"/>
                </a:cxn>
                <a:cxn ang="0">
                  <a:pos x="243" y="63"/>
                </a:cxn>
                <a:cxn ang="0">
                  <a:pos x="185" y="42"/>
                </a:cxn>
                <a:cxn ang="0">
                  <a:pos x="154" y="33"/>
                </a:cxn>
                <a:cxn ang="0">
                  <a:pos x="124" y="25"/>
                </a:cxn>
                <a:cxn ang="0">
                  <a:pos x="63" y="11"/>
                </a:cxn>
                <a:cxn ang="0">
                  <a:pos x="31" y="4"/>
                </a:cxn>
                <a:cxn ang="0">
                  <a:pos x="0" y="0"/>
                </a:cxn>
              </a:cxnLst>
              <a:rect l="0" t="0" r="r" b="b"/>
              <a:pathLst>
                <a:path w="462" h="268">
                  <a:moveTo>
                    <a:pt x="0" y="0"/>
                  </a:moveTo>
                  <a:lnTo>
                    <a:pt x="14" y="78"/>
                  </a:lnTo>
                  <a:lnTo>
                    <a:pt x="73" y="89"/>
                  </a:lnTo>
                  <a:lnTo>
                    <a:pt x="131" y="105"/>
                  </a:lnTo>
                  <a:lnTo>
                    <a:pt x="187" y="122"/>
                  </a:lnTo>
                  <a:lnTo>
                    <a:pt x="214" y="133"/>
                  </a:lnTo>
                  <a:lnTo>
                    <a:pt x="242" y="146"/>
                  </a:lnTo>
                  <a:lnTo>
                    <a:pt x="295" y="170"/>
                  </a:lnTo>
                  <a:lnTo>
                    <a:pt x="347" y="200"/>
                  </a:lnTo>
                  <a:lnTo>
                    <a:pt x="371" y="214"/>
                  </a:lnTo>
                  <a:lnTo>
                    <a:pt x="397" y="231"/>
                  </a:lnTo>
                  <a:lnTo>
                    <a:pt x="446" y="268"/>
                  </a:lnTo>
                  <a:lnTo>
                    <a:pt x="453" y="225"/>
                  </a:lnTo>
                  <a:lnTo>
                    <a:pt x="462" y="181"/>
                  </a:lnTo>
                  <a:lnTo>
                    <a:pt x="409" y="146"/>
                  </a:lnTo>
                  <a:lnTo>
                    <a:pt x="355" y="115"/>
                  </a:lnTo>
                  <a:lnTo>
                    <a:pt x="300" y="87"/>
                  </a:lnTo>
                  <a:lnTo>
                    <a:pt x="243" y="63"/>
                  </a:lnTo>
                  <a:lnTo>
                    <a:pt x="185" y="42"/>
                  </a:lnTo>
                  <a:lnTo>
                    <a:pt x="154" y="33"/>
                  </a:lnTo>
                  <a:lnTo>
                    <a:pt x="124" y="25"/>
                  </a:lnTo>
                  <a:lnTo>
                    <a:pt x="63" y="11"/>
                  </a:lnTo>
                  <a:lnTo>
                    <a:pt x="31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C7E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Freeform 173"/>
            <p:cNvSpPr/>
            <p:nvPr/>
          </p:nvSpPr>
          <p:spPr bwMode="auto">
            <a:xfrm>
              <a:off x="2439" y="1776"/>
              <a:ext cx="69" cy="242"/>
            </a:xfrm>
            <a:custGeom>
              <a:avLst/>
              <a:gdLst/>
              <a:ahLst/>
              <a:cxnLst>
                <a:cxn ang="0">
                  <a:pos x="12" y="88"/>
                </a:cxn>
                <a:cxn ang="0">
                  <a:pos x="71" y="122"/>
                </a:cxn>
                <a:cxn ang="0">
                  <a:pos x="127" y="164"/>
                </a:cxn>
                <a:cxn ang="0">
                  <a:pos x="194" y="233"/>
                </a:cxn>
                <a:cxn ang="0">
                  <a:pos x="242" y="309"/>
                </a:cxn>
                <a:cxn ang="0">
                  <a:pos x="271" y="392"/>
                </a:cxn>
                <a:cxn ang="0">
                  <a:pos x="281" y="483"/>
                </a:cxn>
                <a:cxn ang="0">
                  <a:pos x="280" y="505"/>
                </a:cxn>
                <a:cxn ang="0">
                  <a:pos x="275" y="549"/>
                </a:cxn>
                <a:cxn ang="0">
                  <a:pos x="271" y="562"/>
                </a:cxn>
                <a:cxn ang="0">
                  <a:pos x="271" y="572"/>
                </a:cxn>
                <a:cxn ang="0">
                  <a:pos x="254" y="623"/>
                </a:cxn>
                <a:cxn ang="0">
                  <a:pos x="242" y="655"/>
                </a:cxn>
                <a:cxn ang="0">
                  <a:pos x="212" y="701"/>
                </a:cxn>
                <a:cxn ang="0">
                  <a:pos x="206" y="711"/>
                </a:cxn>
                <a:cxn ang="0">
                  <a:pos x="162" y="766"/>
                </a:cxn>
                <a:cxn ang="0">
                  <a:pos x="127" y="801"/>
                </a:cxn>
                <a:cxn ang="0">
                  <a:pos x="68" y="845"/>
                </a:cxn>
                <a:cxn ang="0">
                  <a:pos x="38" y="863"/>
                </a:cxn>
                <a:cxn ang="0">
                  <a:pos x="0" y="968"/>
                </a:cxn>
                <a:cxn ang="0">
                  <a:pos x="37" y="951"/>
                </a:cxn>
                <a:cxn ang="0">
                  <a:pos x="40" y="947"/>
                </a:cxn>
                <a:cxn ang="0">
                  <a:pos x="50" y="945"/>
                </a:cxn>
                <a:cxn ang="0">
                  <a:pos x="98" y="920"/>
                </a:cxn>
                <a:cxn ang="0">
                  <a:pos x="145" y="889"/>
                </a:cxn>
                <a:cxn ang="0">
                  <a:pos x="190" y="856"/>
                </a:cxn>
                <a:cxn ang="0">
                  <a:pos x="235" y="810"/>
                </a:cxn>
                <a:cxn ang="0">
                  <a:pos x="275" y="764"/>
                </a:cxn>
                <a:cxn ang="0">
                  <a:pos x="298" y="726"/>
                </a:cxn>
                <a:cxn ang="0">
                  <a:pos x="307" y="714"/>
                </a:cxn>
                <a:cxn ang="0">
                  <a:pos x="332" y="663"/>
                </a:cxn>
                <a:cxn ang="0">
                  <a:pos x="344" y="334"/>
                </a:cxn>
                <a:cxn ang="0">
                  <a:pos x="318" y="273"/>
                </a:cxn>
                <a:cxn ang="0">
                  <a:pos x="285" y="216"/>
                </a:cxn>
                <a:cxn ang="0">
                  <a:pos x="242" y="161"/>
                </a:cxn>
                <a:cxn ang="0">
                  <a:pos x="190" y="110"/>
                </a:cxn>
                <a:cxn ang="0">
                  <a:pos x="123" y="59"/>
                </a:cxn>
                <a:cxn ang="0">
                  <a:pos x="54" y="20"/>
                </a:cxn>
                <a:cxn ang="0">
                  <a:pos x="6" y="0"/>
                </a:cxn>
              </a:cxnLst>
              <a:rect l="0" t="0" r="r" b="b"/>
              <a:pathLst>
                <a:path w="344" h="968">
                  <a:moveTo>
                    <a:pt x="6" y="0"/>
                  </a:moveTo>
                  <a:lnTo>
                    <a:pt x="12" y="88"/>
                  </a:lnTo>
                  <a:lnTo>
                    <a:pt x="41" y="104"/>
                  </a:lnTo>
                  <a:lnTo>
                    <a:pt x="71" y="122"/>
                  </a:lnTo>
                  <a:lnTo>
                    <a:pt x="99" y="142"/>
                  </a:lnTo>
                  <a:lnTo>
                    <a:pt x="127" y="164"/>
                  </a:lnTo>
                  <a:lnTo>
                    <a:pt x="162" y="197"/>
                  </a:lnTo>
                  <a:lnTo>
                    <a:pt x="194" y="233"/>
                  </a:lnTo>
                  <a:lnTo>
                    <a:pt x="220" y="270"/>
                  </a:lnTo>
                  <a:lnTo>
                    <a:pt x="242" y="309"/>
                  </a:lnTo>
                  <a:lnTo>
                    <a:pt x="259" y="349"/>
                  </a:lnTo>
                  <a:lnTo>
                    <a:pt x="271" y="392"/>
                  </a:lnTo>
                  <a:lnTo>
                    <a:pt x="278" y="435"/>
                  </a:lnTo>
                  <a:lnTo>
                    <a:pt x="281" y="483"/>
                  </a:lnTo>
                  <a:lnTo>
                    <a:pt x="280" y="493"/>
                  </a:lnTo>
                  <a:lnTo>
                    <a:pt x="280" y="505"/>
                  </a:lnTo>
                  <a:lnTo>
                    <a:pt x="278" y="528"/>
                  </a:lnTo>
                  <a:lnTo>
                    <a:pt x="275" y="549"/>
                  </a:lnTo>
                  <a:lnTo>
                    <a:pt x="272" y="560"/>
                  </a:lnTo>
                  <a:lnTo>
                    <a:pt x="271" y="562"/>
                  </a:lnTo>
                  <a:lnTo>
                    <a:pt x="271" y="565"/>
                  </a:lnTo>
                  <a:lnTo>
                    <a:pt x="271" y="572"/>
                  </a:lnTo>
                  <a:lnTo>
                    <a:pt x="259" y="614"/>
                  </a:lnTo>
                  <a:lnTo>
                    <a:pt x="254" y="623"/>
                  </a:lnTo>
                  <a:lnTo>
                    <a:pt x="250" y="634"/>
                  </a:lnTo>
                  <a:lnTo>
                    <a:pt x="242" y="655"/>
                  </a:lnTo>
                  <a:lnTo>
                    <a:pt x="220" y="693"/>
                  </a:lnTo>
                  <a:lnTo>
                    <a:pt x="212" y="701"/>
                  </a:lnTo>
                  <a:lnTo>
                    <a:pt x="208" y="706"/>
                  </a:lnTo>
                  <a:lnTo>
                    <a:pt x="206" y="711"/>
                  </a:lnTo>
                  <a:lnTo>
                    <a:pt x="194" y="730"/>
                  </a:lnTo>
                  <a:lnTo>
                    <a:pt x="162" y="766"/>
                  </a:lnTo>
                  <a:lnTo>
                    <a:pt x="145" y="783"/>
                  </a:lnTo>
                  <a:lnTo>
                    <a:pt x="127" y="801"/>
                  </a:lnTo>
                  <a:lnTo>
                    <a:pt x="98" y="823"/>
                  </a:lnTo>
                  <a:lnTo>
                    <a:pt x="68" y="845"/>
                  </a:lnTo>
                  <a:lnTo>
                    <a:pt x="53" y="853"/>
                  </a:lnTo>
                  <a:lnTo>
                    <a:pt x="38" y="863"/>
                  </a:lnTo>
                  <a:lnTo>
                    <a:pt x="8" y="881"/>
                  </a:lnTo>
                  <a:lnTo>
                    <a:pt x="0" y="968"/>
                  </a:lnTo>
                  <a:lnTo>
                    <a:pt x="24" y="957"/>
                  </a:lnTo>
                  <a:lnTo>
                    <a:pt x="37" y="951"/>
                  </a:lnTo>
                  <a:lnTo>
                    <a:pt x="39" y="948"/>
                  </a:lnTo>
                  <a:lnTo>
                    <a:pt x="40" y="947"/>
                  </a:lnTo>
                  <a:lnTo>
                    <a:pt x="43" y="947"/>
                  </a:lnTo>
                  <a:lnTo>
                    <a:pt x="50" y="945"/>
                  </a:lnTo>
                  <a:lnTo>
                    <a:pt x="73" y="933"/>
                  </a:lnTo>
                  <a:lnTo>
                    <a:pt x="98" y="920"/>
                  </a:lnTo>
                  <a:lnTo>
                    <a:pt x="120" y="905"/>
                  </a:lnTo>
                  <a:lnTo>
                    <a:pt x="145" y="889"/>
                  </a:lnTo>
                  <a:lnTo>
                    <a:pt x="167" y="872"/>
                  </a:lnTo>
                  <a:lnTo>
                    <a:pt x="190" y="856"/>
                  </a:lnTo>
                  <a:lnTo>
                    <a:pt x="213" y="832"/>
                  </a:lnTo>
                  <a:lnTo>
                    <a:pt x="235" y="810"/>
                  </a:lnTo>
                  <a:lnTo>
                    <a:pt x="255" y="787"/>
                  </a:lnTo>
                  <a:lnTo>
                    <a:pt x="275" y="764"/>
                  </a:lnTo>
                  <a:lnTo>
                    <a:pt x="291" y="738"/>
                  </a:lnTo>
                  <a:lnTo>
                    <a:pt x="298" y="726"/>
                  </a:lnTo>
                  <a:lnTo>
                    <a:pt x="302" y="719"/>
                  </a:lnTo>
                  <a:lnTo>
                    <a:pt x="307" y="714"/>
                  </a:lnTo>
                  <a:lnTo>
                    <a:pt x="320" y="689"/>
                  </a:lnTo>
                  <a:lnTo>
                    <a:pt x="332" y="663"/>
                  </a:lnTo>
                  <a:lnTo>
                    <a:pt x="335" y="499"/>
                  </a:lnTo>
                  <a:lnTo>
                    <a:pt x="344" y="334"/>
                  </a:lnTo>
                  <a:lnTo>
                    <a:pt x="331" y="302"/>
                  </a:lnTo>
                  <a:lnTo>
                    <a:pt x="318" y="273"/>
                  </a:lnTo>
                  <a:lnTo>
                    <a:pt x="302" y="243"/>
                  </a:lnTo>
                  <a:lnTo>
                    <a:pt x="285" y="216"/>
                  </a:lnTo>
                  <a:lnTo>
                    <a:pt x="264" y="187"/>
                  </a:lnTo>
                  <a:lnTo>
                    <a:pt x="242" y="161"/>
                  </a:lnTo>
                  <a:lnTo>
                    <a:pt x="216" y="134"/>
                  </a:lnTo>
                  <a:lnTo>
                    <a:pt x="190" y="110"/>
                  </a:lnTo>
                  <a:lnTo>
                    <a:pt x="146" y="75"/>
                  </a:lnTo>
                  <a:lnTo>
                    <a:pt x="123" y="59"/>
                  </a:lnTo>
                  <a:lnTo>
                    <a:pt x="100" y="46"/>
                  </a:lnTo>
                  <a:lnTo>
                    <a:pt x="54" y="20"/>
                  </a:lnTo>
                  <a:lnTo>
                    <a:pt x="29" y="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FE2F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0" name="Freeform 174"/>
            <p:cNvSpPr/>
            <p:nvPr/>
          </p:nvSpPr>
          <p:spPr bwMode="auto">
            <a:xfrm>
              <a:off x="2439" y="1755"/>
              <a:ext cx="72" cy="104"/>
            </a:xfrm>
            <a:custGeom>
              <a:avLst/>
              <a:gdLst/>
              <a:ahLst/>
              <a:cxnLst>
                <a:cxn ang="0">
                  <a:pos x="9" y="83"/>
                </a:cxn>
                <a:cxn ang="0">
                  <a:pos x="32" y="92"/>
                </a:cxn>
                <a:cxn ang="0">
                  <a:pos x="57" y="103"/>
                </a:cxn>
                <a:cxn ang="0">
                  <a:pos x="103" y="129"/>
                </a:cxn>
                <a:cxn ang="0">
                  <a:pos x="126" y="142"/>
                </a:cxn>
                <a:cxn ang="0">
                  <a:pos x="149" y="158"/>
                </a:cxn>
                <a:cxn ang="0">
                  <a:pos x="193" y="193"/>
                </a:cxn>
                <a:cxn ang="0">
                  <a:pos x="219" y="217"/>
                </a:cxn>
                <a:cxn ang="0">
                  <a:pos x="245" y="244"/>
                </a:cxn>
                <a:cxn ang="0">
                  <a:pos x="267" y="270"/>
                </a:cxn>
                <a:cxn ang="0">
                  <a:pos x="288" y="299"/>
                </a:cxn>
                <a:cxn ang="0">
                  <a:pos x="305" y="326"/>
                </a:cxn>
                <a:cxn ang="0">
                  <a:pos x="321" y="356"/>
                </a:cxn>
                <a:cxn ang="0">
                  <a:pos x="334" y="385"/>
                </a:cxn>
                <a:cxn ang="0">
                  <a:pos x="347" y="417"/>
                </a:cxn>
                <a:cxn ang="0">
                  <a:pos x="351" y="335"/>
                </a:cxn>
                <a:cxn ang="0">
                  <a:pos x="360" y="254"/>
                </a:cxn>
                <a:cxn ang="0">
                  <a:pos x="337" y="225"/>
                </a:cxn>
                <a:cxn ang="0">
                  <a:pos x="311" y="196"/>
                </a:cxn>
                <a:cxn ang="0">
                  <a:pos x="283" y="168"/>
                </a:cxn>
                <a:cxn ang="0">
                  <a:pos x="253" y="141"/>
                </a:cxn>
                <a:cxn ang="0">
                  <a:pos x="223" y="117"/>
                </a:cxn>
                <a:cxn ang="0">
                  <a:pos x="193" y="95"/>
                </a:cxn>
                <a:cxn ang="0">
                  <a:pos x="162" y="74"/>
                </a:cxn>
                <a:cxn ang="0">
                  <a:pos x="132" y="56"/>
                </a:cxn>
                <a:cxn ang="0">
                  <a:pos x="98" y="38"/>
                </a:cxn>
                <a:cxn ang="0">
                  <a:pos x="67" y="24"/>
                </a:cxn>
                <a:cxn ang="0">
                  <a:pos x="33" y="11"/>
                </a:cxn>
                <a:cxn ang="0">
                  <a:pos x="0" y="0"/>
                </a:cxn>
                <a:cxn ang="0">
                  <a:pos x="9" y="83"/>
                </a:cxn>
              </a:cxnLst>
              <a:rect l="0" t="0" r="r" b="b"/>
              <a:pathLst>
                <a:path w="360" h="417">
                  <a:moveTo>
                    <a:pt x="9" y="83"/>
                  </a:moveTo>
                  <a:lnTo>
                    <a:pt x="32" y="92"/>
                  </a:lnTo>
                  <a:lnTo>
                    <a:pt x="57" y="103"/>
                  </a:lnTo>
                  <a:lnTo>
                    <a:pt x="103" y="129"/>
                  </a:lnTo>
                  <a:lnTo>
                    <a:pt x="126" y="142"/>
                  </a:lnTo>
                  <a:lnTo>
                    <a:pt x="149" y="158"/>
                  </a:lnTo>
                  <a:lnTo>
                    <a:pt x="193" y="193"/>
                  </a:lnTo>
                  <a:lnTo>
                    <a:pt x="219" y="217"/>
                  </a:lnTo>
                  <a:lnTo>
                    <a:pt x="245" y="244"/>
                  </a:lnTo>
                  <a:lnTo>
                    <a:pt x="267" y="270"/>
                  </a:lnTo>
                  <a:lnTo>
                    <a:pt x="288" y="299"/>
                  </a:lnTo>
                  <a:lnTo>
                    <a:pt x="305" y="326"/>
                  </a:lnTo>
                  <a:lnTo>
                    <a:pt x="321" y="356"/>
                  </a:lnTo>
                  <a:lnTo>
                    <a:pt x="334" y="385"/>
                  </a:lnTo>
                  <a:lnTo>
                    <a:pt x="347" y="417"/>
                  </a:lnTo>
                  <a:lnTo>
                    <a:pt x="351" y="335"/>
                  </a:lnTo>
                  <a:lnTo>
                    <a:pt x="360" y="254"/>
                  </a:lnTo>
                  <a:lnTo>
                    <a:pt x="337" y="225"/>
                  </a:lnTo>
                  <a:lnTo>
                    <a:pt x="311" y="196"/>
                  </a:lnTo>
                  <a:lnTo>
                    <a:pt x="283" y="168"/>
                  </a:lnTo>
                  <a:lnTo>
                    <a:pt x="253" y="141"/>
                  </a:lnTo>
                  <a:lnTo>
                    <a:pt x="223" y="117"/>
                  </a:lnTo>
                  <a:lnTo>
                    <a:pt x="193" y="95"/>
                  </a:lnTo>
                  <a:lnTo>
                    <a:pt x="162" y="74"/>
                  </a:lnTo>
                  <a:lnTo>
                    <a:pt x="132" y="56"/>
                  </a:lnTo>
                  <a:lnTo>
                    <a:pt x="98" y="38"/>
                  </a:lnTo>
                  <a:lnTo>
                    <a:pt x="67" y="24"/>
                  </a:lnTo>
                  <a:lnTo>
                    <a:pt x="33" y="11"/>
                  </a:lnTo>
                  <a:lnTo>
                    <a:pt x="0" y="0"/>
                  </a:lnTo>
                  <a:lnTo>
                    <a:pt x="9" y="83"/>
                  </a:lnTo>
                  <a:close/>
                </a:path>
              </a:pathLst>
            </a:custGeom>
            <a:solidFill>
              <a:srgbClr val="C7DDF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Freeform 175"/>
            <p:cNvSpPr/>
            <p:nvPr/>
          </p:nvSpPr>
          <p:spPr bwMode="auto">
            <a:xfrm>
              <a:off x="2437" y="1734"/>
              <a:ext cx="76" cy="85"/>
            </a:xfrm>
            <a:custGeom>
              <a:avLst/>
              <a:gdLst/>
              <a:ahLst/>
              <a:cxnLst>
                <a:cxn ang="0">
                  <a:pos x="11" y="82"/>
                </a:cxn>
                <a:cxn ang="0">
                  <a:pos x="44" y="93"/>
                </a:cxn>
                <a:cxn ang="0">
                  <a:pos x="78" y="106"/>
                </a:cxn>
                <a:cxn ang="0">
                  <a:pos x="109" y="120"/>
                </a:cxn>
                <a:cxn ang="0">
                  <a:pos x="143" y="138"/>
                </a:cxn>
                <a:cxn ang="0">
                  <a:pos x="173" y="156"/>
                </a:cxn>
                <a:cxn ang="0">
                  <a:pos x="204" y="177"/>
                </a:cxn>
                <a:cxn ang="0">
                  <a:pos x="234" y="199"/>
                </a:cxn>
                <a:cxn ang="0">
                  <a:pos x="264" y="223"/>
                </a:cxn>
                <a:cxn ang="0">
                  <a:pos x="294" y="250"/>
                </a:cxn>
                <a:cxn ang="0">
                  <a:pos x="322" y="278"/>
                </a:cxn>
                <a:cxn ang="0">
                  <a:pos x="348" y="307"/>
                </a:cxn>
                <a:cxn ang="0">
                  <a:pos x="371" y="336"/>
                </a:cxn>
                <a:cxn ang="0">
                  <a:pos x="383" y="223"/>
                </a:cxn>
                <a:cxn ang="0">
                  <a:pos x="355" y="195"/>
                </a:cxn>
                <a:cxn ang="0">
                  <a:pos x="327" y="170"/>
                </a:cxn>
                <a:cxn ang="0">
                  <a:pos x="289" y="139"/>
                </a:cxn>
                <a:cxn ang="0">
                  <a:pos x="269" y="124"/>
                </a:cxn>
                <a:cxn ang="0">
                  <a:pos x="251" y="112"/>
                </a:cxn>
                <a:cxn ang="0">
                  <a:pos x="211" y="86"/>
                </a:cxn>
                <a:cxn ang="0">
                  <a:pos x="172" y="64"/>
                </a:cxn>
                <a:cxn ang="0">
                  <a:pos x="130" y="44"/>
                </a:cxn>
                <a:cxn ang="0">
                  <a:pos x="89" y="26"/>
                </a:cxn>
                <a:cxn ang="0">
                  <a:pos x="44" y="11"/>
                </a:cxn>
                <a:cxn ang="0">
                  <a:pos x="0" y="0"/>
                </a:cxn>
                <a:cxn ang="0">
                  <a:pos x="11" y="82"/>
                </a:cxn>
              </a:cxnLst>
              <a:rect l="0" t="0" r="r" b="b"/>
              <a:pathLst>
                <a:path w="383" h="336">
                  <a:moveTo>
                    <a:pt x="11" y="82"/>
                  </a:moveTo>
                  <a:lnTo>
                    <a:pt x="44" y="93"/>
                  </a:lnTo>
                  <a:lnTo>
                    <a:pt x="78" y="106"/>
                  </a:lnTo>
                  <a:lnTo>
                    <a:pt x="109" y="120"/>
                  </a:lnTo>
                  <a:lnTo>
                    <a:pt x="143" y="138"/>
                  </a:lnTo>
                  <a:lnTo>
                    <a:pt x="173" y="156"/>
                  </a:lnTo>
                  <a:lnTo>
                    <a:pt x="204" y="177"/>
                  </a:lnTo>
                  <a:lnTo>
                    <a:pt x="234" y="199"/>
                  </a:lnTo>
                  <a:lnTo>
                    <a:pt x="264" y="223"/>
                  </a:lnTo>
                  <a:lnTo>
                    <a:pt x="294" y="250"/>
                  </a:lnTo>
                  <a:lnTo>
                    <a:pt x="322" y="278"/>
                  </a:lnTo>
                  <a:lnTo>
                    <a:pt x="348" y="307"/>
                  </a:lnTo>
                  <a:lnTo>
                    <a:pt x="371" y="336"/>
                  </a:lnTo>
                  <a:lnTo>
                    <a:pt x="383" y="223"/>
                  </a:lnTo>
                  <a:lnTo>
                    <a:pt x="355" y="195"/>
                  </a:lnTo>
                  <a:lnTo>
                    <a:pt x="327" y="170"/>
                  </a:lnTo>
                  <a:lnTo>
                    <a:pt x="289" y="139"/>
                  </a:lnTo>
                  <a:lnTo>
                    <a:pt x="269" y="124"/>
                  </a:lnTo>
                  <a:lnTo>
                    <a:pt x="251" y="112"/>
                  </a:lnTo>
                  <a:lnTo>
                    <a:pt x="211" y="86"/>
                  </a:lnTo>
                  <a:lnTo>
                    <a:pt x="172" y="64"/>
                  </a:lnTo>
                  <a:lnTo>
                    <a:pt x="130" y="44"/>
                  </a:lnTo>
                  <a:lnTo>
                    <a:pt x="89" y="26"/>
                  </a:lnTo>
                  <a:lnTo>
                    <a:pt x="44" y="11"/>
                  </a:lnTo>
                  <a:lnTo>
                    <a:pt x="0" y="0"/>
                  </a:lnTo>
                  <a:lnTo>
                    <a:pt x="11" y="82"/>
                  </a:lnTo>
                  <a:close/>
                </a:path>
              </a:pathLst>
            </a:custGeom>
            <a:solidFill>
              <a:srgbClr val="BFD8F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Freeform 176"/>
            <p:cNvSpPr/>
            <p:nvPr/>
          </p:nvSpPr>
          <p:spPr bwMode="auto">
            <a:xfrm>
              <a:off x="2434" y="1714"/>
              <a:ext cx="82" cy="76"/>
            </a:xfrm>
            <a:custGeom>
              <a:avLst/>
              <a:gdLst/>
              <a:ahLst/>
              <a:cxnLst>
                <a:cxn ang="0">
                  <a:pos x="11" y="81"/>
                </a:cxn>
                <a:cxn ang="0">
                  <a:pos x="55" y="92"/>
                </a:cxn>
                <a:cxn ang="0">
                  <a:pos x="100" y="107"/>
                </a:cxn>
                <a:cxn ang="0">
                  <a:pos x="141" y="125"/>
                </a:cxn>
                <a:cxn ang="0">
                  <a:pos x="183" y="145"/>
                </a:cxn>
                <a:cxn ang="0">
                  <a:pos x="222" y="167"/>
                </a:cxn>
                <a:cxn ang="0">
                  <a:pos x="262" y="193"/>
                </a:cxn>
                <a:cxn ang="0">
                  <a:pos x="280" y="205"/>
                </a:cxn>
                <a:cxn ang="0">
                  <a:pos x="300" y="220"/>
                </a:cxn>
                <a:cxn ang="0">
                  <a:pos x="338" y="251"/>
                </a:cxn>
                <a:cxn ang="0">
                  <a:pos x="366" y="276"/>
                </a:cxn>
                <a:cxn ang="0">
                  <a:pos x="394" y="304"/>
                </a:cxn>
                <a:cxn ang="0">
                  <a:pos x="399" y="254"/>
                </a:cxn>
                <a:cxn ang="0">
                  <a:pos x="408" y="205"/>
                </a:cxn>
                <a:cxn ang="0">
                  <a:pos x="399" y="198"/>
                </a:cxn>
                <a:cxn ang="0">
                  <a:pos x="354" y="161"/>
                </a:cxn>
                <a:cxn ang="0">
                  <a:pos x="307" y="128"/>
                </a:cxn>
                <a:cxn ang="0">
                  <a:pos x="259" y="98"/>
                </a:cxn>
                <a:cxn ang="0">
                  <a:pos x="235" y="84"/>
                </a:cxn>
                <a:cxn ang="0">
                  <a:pos x="211" y="72"/>
                </a:cxn>
                <a:cxn ang="0">
                  <a:pos x="160" y="49"/>
                </a:cxn>
                <a:cxn ang="0">
                  <a:pos x="108" y="30"/>
                </a:cxn>
                <a:cxn ang="0">
                  <a:pos x="54" y="13"/>
                </a:cxn>
                <a:cxn ang="0">
                  <a:pos x="0" y="0"/>
                </a:cxn>
                <a:cxn ang="0">
                  <a:pos x="6" y="39"/>
                </a:cxn>
                <a:cxn ang="0">
                  <a:pos x="11" y="81"/>
                </a:cxn>
              </a:cxnLst>
              <a:rect l="0" t="0" r="r" b="b"/>
              <a:pathLst>
                <a:path w="408" h="304">
                  <a:moveTo>
                    <a:pt x="11" y="81"/>
                  </a:moveTo>
                  <a:lnTo>
                    <a:pt x="55" y="92"/>
                  </a:lnTo>
                  <a:lnTo>
                    <a:pt x="100" y="107"/>
                  </a:lnTo>
                  <a:lnTo>
                    <a:pt x="141" y="125"/>
                  </a:lnTo>
                  <a:lnTo>
                    <a:pt x="183" y="145"/>
                  </a:lnTo>
                  <a:lnTo>
                    <a:pt x="222" y="167"/>
                  </a:lnTo>
                  <a:lnTo>
                    <a:pt x="262" y="193"/>
                  </a:lnTo>
                  <a:lnTo>
                    <a:pt x="280" y="205"/>
                  </a:lnTo>
                  <a:lnTo>
                    <a:pt x="300" y="220"/>
                  </a:lnTo>
                  <a:lnTo>
                    <a:pt x="338" y="251"/>
                  </a:lnTo>
                  <a:lnTo>
                    <a:pt x="366" y="276"/>
                  </a:lnTo>
                  <a:lnTo>
                    <a:pt x="394" y="304"/>
                  </a:lnTo>
                  <a:lnTo>
                    <a:pt x="399" y="254"/>
                  </a:lnTo>
                  <a:lnTo>
                    <a:pt x="408" y="205"/>
                  </a:lnTo>
                  <a:lnTo>
                    <a:pt x="399" y="198"/>
                  </a:lnTo>
                  <a:lnTo>
                    <a:pt x="354" y="161"/>
                  </a:lnTo>
                  <a:lnTo>
                    <a:pt x="307" y="128"/>
                  </a:lnTo>
                  <a:lnTo>
                    <a:pt x="259" y="98"/>
                  </a:lnTo>
                  <a:lnTo>
                    <a:pt x="235" y="84"/>
                  </a:lnTo>
                  <a:lnTo>
                    <a:pt x="211" y="72"/>
                  </a:lnTo>
                  <a:lnTo>
                    <a:pt x="160" y="49"/>
                  </a:lnTo>
                  <a:lnTo>
                    <a:pt x="108" y="30"/>
                  </a:lnTo>
                  <a:lnTo>
                    <a:pt x="54" y="13"/>
                  </a:lnTo>
                  <a:lnTo>
                    <a:pt x="0" y="0"/>
                  </a:lnTo>
                  <a:lnTo>
                    <a:pt x="6" y="39"/>
                  </a:lnTo>
                  <a:lnTo>
                    <a:pt x="11" y="81"/>
                  </a:lnTo>
                  <a:close/>
                </a:path>
              </a:pathLst>
            </a:custGeom>
            <a:solidFill>
              <a:srgbClr val="B7D3F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" name="Freeform 177"/>
            <p:cNvSpPr/>
            <p:nvPr/>
          </p:nvSpPr>
          <p:spPr bwMode="auto">
            <a:xfrm>
              <a:off x="2432" y="1694"/>
              <a:ext cx="86" cy="72"/>
            </a:xfrm>
            <a:custGeom>
              <a:avLst/>
              <a:gdLst/>
              <a:ahLst/>
              <a:cxnLst>
                <a:cxn ang="0">
                  <a:pos x="420" y="285"/>
                </a:cxn>
                <a:cxn ang="0">
                  <a:pos x="423" y="237"/>
                </a:cxn>
                <a:cxn ang="0">
                  <a:pos x="432" y="190"/>
                </a:cxn>
                <a:cxn ang="0">
                  <a:pos x="383" y="153"/>
                </a:cxn>
                <a:cxn ang="0">
                  <a:pos x="357" y="136"/>
                </a:cxn>
                <a:cxn ang="0">
                  <a:pos x="333" y="122"/>
                </a:cxn>
                <a:cxn ang="0">
                  <a:pos x="281" y="92"/>
                </a:cxn>
                <a:cxn ang="0">
                  <a:pos x="228" y="68"/>
                </a:cxn>
                <a:cxn ang="0">
                  <a:pos x="200" y="55"/>
                </a:cxn>
                <a:cxn ang="0">
                  <a:pos x="173" y="44"/>
                </a:cxn>
                <a:cxn ang="0">
                  <a:pos x="117" y="27"/>
                </a:cxn>
                <a:cxn ang="0">
                  <a:pos x="59" y="11"/>
                </a:cxn>
                <a:cxn ang="0">
                  <a:pos x="0" y="0"/>
                </a:cxn>
                <a:cxn ang="0">
                  <a:pos x="12" y="80"/>
                </a:cxn>
                <a:cxn ang="0">
                  <a:pos x="66" y="93"/>
                </a:cxn>
                <a:cxn ang="0">
                  <a:pos x="120" y="110"/>
                </a:cxn>
                <a:cxn ang="0">
                  <a:pos x="172" y="129"/>
                </a:cxn>
                <a:cxn ang="0">
                  <a:pos x="223" y="152"/>
                </a:cxn>
                <a:cxn ang="0">
                  <a:pos x="247" y="164"/>
                </a:cxn>
                <a:cxn ang="0">
                  <a:pos x="271" y="178"/>
                </a:cxn>
                <a:cxn ang="0">
                  <a:pos x="319" y="208"/>
                </a:cxn>
                <a:cxn ang="0">
                  <a:pos x="366" y="241"/>
                </a:cxn>
                <a:cxn ang="0">
                  <a:pos x="411" y="278"/>
                </a:cxn>
                <a:cxn ang="0">
                  <a:pos x="420" y="285"/>
                </a:cxn>
              </a:cxnLst>
              <a:rect l="0" t="0" r="r" b="b"/>
              <a:pathLst>
                <a:path w="432" h="285">
                  <a:moveTo>
                    <a:pt x="420" y="285"/>
                  </a:moveTo>
                  <a:lnTo>
                    <a:pt x="423" y="237"/>
                  </a:lnTo>
                  <a:lnTo>
                    <a:pt x="432" y="190"/>
                  </a:lnTo>
                  <a:lnTo>
                    <a:pt x="383" y="153"/>
                  </a:lnTo>
                  <a:lnTo>
                    <a:pt x="357" y="136"/>
                  </a:lnTo>
                  <a:lnTo>
                    <a:pt x="333" y="122"/>
                  </a:lnTo>
                  <a:lnTo>
                    <a:pt x="281" y="92"/>
                  </a:lnTo>
                  <a:lnTo>
                    <a:pt x="228" y="68"/>
                  </a:lnTo>
                  <a:lnTo>
                    <a:pt x="200" y="55"/>
                  </a:lnTo>
                  <a:lnTo>
                    <a:pt x="173" y="44"/>
                  </a:lnTo>
                  <a:lnTo>
                    <a:pt x="117" y="27"/>
                  </a:lnTo>
                  <a:lnTo>
                    <a:pt x="59" y="11"/>
                  </a:lnTo>
                  <a:lnTo>
                    <a:pt x="0" y="0"/>
                  </a:lnTo>
                  <a:lnTo>
                    <a:pt x="12" y="80"/>
                  </a:lnTo>
                  <a:lnTo>
                    <a:pt x="66" y="93"/>
                  </a:lnTo>
                  <a:lnTo>
                    <a:pt x="120" y="110"/>
                  </a:lnTo>
                  <a:lnTo>
                    <a:pt x="172" y="129"/>
                  </a:lnTo>
                  <a:lnTo>
                    <a:pt x="223" y="152"/>
                  </a:lnTo>
                  <a:lnTo>
                    <a:pt x="247" y="164"/>
                  </a:lnTo>
                  <a:lnTo>
                    <a:pt x="271" y="178"/>
                  </a:lnTo>
                  <a:lnTo>
                    <a:pt x="319" y="208"/>
                  </a:lnTo>
                  <a:lnTo>
                    <a:pt x="366" y="241"/>
                  </a:lnTo>
                  <a:lnTo>
                    <a:pt x="411" y="278"/>
                  </a:lnTo>
                  <a:lnTo>
                    <a:pt x="420" y="285"/>
                  </a:lnTo>
                  <a:close/>
                </a:path>
              </a:pathLst>
            </a:custGeom>
            <a:solidFill>
              <a:srgbClr val="AFCFE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Freeform 178"/>
            <p:cNvSpPr/>
            <p:nvPr/>
          </p:nvSpPr>
          <p:spPr bwMode="auto">
            <a:xfrm>
              <a:off x="2441" y="1798"/>
              <a:ext cx="55" cy="198"/>
            </a:xfrm>
            <a:custGeom>
              <a:avLst/>
              <a:gdLst/>
              <a:ahLst/>
              <a:cxnLst>
                <a:cxn ang="0">
                  <a:pos x="270" y="347"/>
                </a:cxn>
                <a:cxn ang="0">
                  <a:pos x="251" y="261"/>
                </a:cxn>
                <a:cxn ang="0">
                  <a:pos x="212" y="182"/>
                </a:cxn>
                <a:cxn ang="0">
                  <a:pos x="154" y="109"/>
                </a:cxn>
                <a:cxn ang="0">
                  <a:pos x="91" y="54"/>
                </a:cxn>
                <a:cxn ang="0">
                  <a:pos x="33" y="16"/>
                </a:cxn>
                <a:cxn ang="0">
                  <a:pos x="11" y="93"/>
                </a:cxn>
                <a:cxn ang="0">
                  <a:pos x="58" y="129"/>
                </a:cxn>
                <a:cxn ang="0">
                  <a:pos x="113" y="186"/>
                </a:cxn>
                <a:cxn ang="0">
                  <a:pos x="154" y="250"/>
                </a:cxn>
                <a:cxn ang="0">
                  <a:pos x="177" y="319"/>
                </a:cxn>
                <a:cxn ang="0">
                  <a:pos x="186" y="395"/>
                </a:cxn>
                <a:cxn ang="0">
                  <a:pos x="181" y="441"/>
                </a:cxn>
                <a:cxn ang="0">
                  <a:pos x="180" y="451"/>
                </a:cxn>
                <a:cxn ang="0">
                  <a:pos x="172" y="487"/>
                </a:cxn>
                <a:cxn ang="0">
                  <a:pos x="160" y="522"/>
                </a:cxn>
                <a:cxn ang="0">
                  <a:pos x="154" y="539"/>
                </a:cxn>
                <a:cxn ang="0">
                  <a:pos x="113" y="603"/>
                </a:cxn>
                <a:cxn ang="0">
                  <a:pos x="73" y="646"/>
                </a:cxn>
                <a:cxn ang="0">
                  <a:pos x="31" y="681"/>
                </a:cxn>
                <a:cxn ang="0">
                  <a:pos x="0" y="793"/>
                </a:cxn>
                <a:cxn ang="0">
                  <a:pos x="45" y="765"/>
                </a:cxn>
                <a:cxn ang="0">
                  <a:pos x="90" y="735"/>
                </a:cxn>
                <a:cxn ang="0">
                  <a:pos x="137" y="695"/>
                </a:cxn>
                <a:cxn ang="0">
                  <a:pos x="186" y="642"/>
                </a:cxn>
                <a:cxn ang="0">
                  <a:pos x="200" y="618"/>
                </a:cxn>
                <a:cxn ang="0">
                  <a:pos x="212" y="605"/>
                </a:cxn>
                <a:cxn ang="0">
                  <a:pos x="242" y="546"/>
                </a:cxn>
                <a:cxn ang="0">
                  <a:pos x="251" y="526"/>
                </a:cxn>
                <a:cxn ang="0">
                  <a:pos x="263" y="477"/>
                </a:cxn>
                <a:cxn ang="0">
                  <a:pos x="264" y="472"/>
                </a:cxn>
                <a:cxn ang="0">
                  <a:pos x="270" y="440"/>
                </a:cxn>
                <a:cxn ang="0">
                  <a:pos x="272" y="405"/>
                </a:cxn>
              </a:cxnLst>
              <a:rect l="0" t="0" r="r" b="b"/>
              <a:pathLst>
                <a:path w="273" h="793">
                  <a:moveTo>
                    <a:pt x="273" y="395"/>
                  </a:moveTo>
                  <a:lnTo>
                    <a:pt x="270" y="347"/>
                  </a:lnTo>
                  <a:lnTo>
                    <a:pt x="263" y="304"/>
                  </a:lnTo>
                  <a:lnTo>
                    <a:pt x="251" y="261"/>
                  </a:lnTo>
                  <a:lnTo>
                    <a:pt x="234" y="221"/>
                  </a:lnTo>
                  <a:lnTo>
                    <a:pt x="212" y="182"/>
                  </a:lnTo>
                  <a:lnTo>
                    <a:pt x="186" y="145"/>
                  </a:lnTo>
                  <a:lnTo>
                    <a:pt x="154" y="109"/>
                  </a:lnTo>
                  <a:lnTo>
                    <a:pt x="119" y="76"/>
                  </a:lnTo>
                  <a:lnTo>
                    <a:pt x="91" y="54"/>
                  </a:lnTo>
                  <a:lnTo>
                    <a:pt x="63" y="34"/>
                  </a:lnTo>
                  <a:lnTo>
                    <a:pt x="33" y="16"/>
                  </a:lnTo>
                  <a:lnTo>
                    <a:pt x="4" y="0"/>
                  </a:lnTo>
                  <a:lnTo>
                    <a:pt x="11" y="93"/>
                  </a:lnTo>
                  <a:lnTo>
                    <a:pt x="33" y="109"/>
                  </a:lnTo>
                  <a:lnTo>
                    <a:pt x="58" y="129"/>
                  </a:lnTo>
                  <a:lnTo>
                    <a:pt x="87" y="156"/>
                  </a:lnTo>
                  <a:lnTo>
                    <a:pt x="113" y="186"/>
                  </a:lnTo>
                  <a:lnTo>
                    <a:pt x="135" y="216"/>
                  </a:lnTo>
                  <a:lnTo>
                    <a:pt x="154" y="250"/>
                  </a:lnTo>
                  <a:lnTo>
                    <a:pt x="167" y="283"/>
                  </a:lnTo>
                  <a:lnTo>
                    <a:pt x="177" y="319"/>
                  </a:lnTo>
                  <a:lnTo>
                    <a:pt x="183" y="356"/>
                  </a:lnTo>
                  <a:lnTo>
                    <a:pt x="186" y="395"/>
                  </a:lnTo>
                  <a:lnTo>
                    <a:pt x="183" y="433"/>
                  </a:lnTo>
                  <a:lnTo>
                    <a:pt x="181" y="441"/>
                  </a:lnTo>
                  <a:lnTo>
                    <a:pt x="180" y="446"/>
                  </a:lnTo>
                  <a:lnTo>
                    <a:pt x="180" y="451"/>
                  </a:lnTo>
                  <a:lnTo>
                    <a:pt x="177" y="470"/>
                  </a:lnTo>
                  <a:lnTo>
                    <a:pt x="172" y="487"/>
                  </a:lnTo>
                  <a:lnTo>
                    <a:pt x="167" y="505"/>
                  </a:lnTo>
                  <a:lnTo>
                    <a:pt x="160" y="522"/>
                  </a:lnTo>
                  <a:lnTo>
                    <a:pt x="156" y="530"/>
                  </a:lnTo>
                  <a:lnTo>
                    <a:pt x="154" y="539"/>
                  </a:lnTo>
                  <a:lnTo>
                    <a:pt x="135" y="571"/>
                  </a:lnTo>
                  <a:lnTo>
                    <a:pt x="113" y="603"/>
                  </a:lnTo>
                  <a:lnTo>
                    <a:pt x="87" y="632"/>
                  </a:lnTo>
                  <a:lnTo>
                    <a:pt x="73" y="646"/>
                  </a:lnTo>
                  <a:lnTo>
                    <a:pt x="58" y="661"/>
                  </a:lnTo>
                  <a:lnTo>
                    <a:pt x="31" y="681"/>
                  </a:lnTo>
                  <a:lnTo>
                    <a:pt x="6" y="700"/>
                  </a:lnTo>
                  <a:lnTo>
                    <a:pt x="0" y="793"/>
                  </a:lnTo>
                  <a:lnTo>
                    <a:pt x="30" y="775"/>
                  </a:lnTo>
                  <a:lnTo>
                    <a:pt x="45" y="765"/>
                  </a:lnTo>
                  <a:lnTo>
                    <a:pt x="60" y="757"/>
                  </a:lnTo>
                  <a:lnTo>
                    <a:pt x="90" y="735"/>
                  </a:lnTo>
                  <a:lnTo>
                    <a:pt x="119" y="713"/>
                  </a:lnTo>
                  <a:lnTo>
                    <a:pt x="137" y="695"/>
                  </a:lnTo>
                  <a:lnTo>
                    <a:pt x="154" y="678"/>
                  </a:lnTo>
                  <a:lnTo>
                    <a:pt x="186" y="642"/>
                  </a:lnTo>
                  <a:lnTo>
                    <a:pt x="198" y="623"/>
                  </a:lnTo>
                  <a:lnTo>
                    <a:pt x="200" y="618"/>
                  </a:lnTo>
                  <a:lnTo>
                    <a:pt x="204" y="613"/>
                  </a:lnTo>
                  <a:lnTo>
                    <a:pt x="212" y="605"/>
                  </a:lnTo>
                  <a:lnTo>
                    <a:pt x="234" y="567"/>
                  </a:lnTo>
                  <a:lnTo>
                    <a:pt x="242" y="546"/>
                  </a:lnTo>
                  <a:lnTo>
                    <a:pt x="246" y="535"/>
                  </a:lnTo>
                  <a:lnTo>
                    <a:pt x="251" y="526"/>
                  </a:lnTo>
                  <a:lnTo>
                    <a:pt x="263" y="484"/>
                  </a:lnTo>
                  <a:lnTo>
                    <a:pt x="263" y="477"/>
                  </a:lnTo>
                  <a:lnTo>
                    <a:pt x="263" y="474"/>
                  </a:lnTo>
                  <a:lnTo>
                    <a:pt x="264" y="472"/>
                  </a:lnTo>
                  <a:lnTo>
                    <a:pt x="267" y="461"/>
                  </a:lnTo>
                  <a:lnTo>
                    <a:pt x="270" y="440"/>
                  </a:lnTo>
                  <a:lnTo>
                    <a:pt x="272" y="417"/>
                  </a:lnTo>
                  <a:lnTo>
                    <a:pt x="272" y="405"/>
                  </a:lnTo>
                  <a:lnTo>
                    <a:pt x="273" y="395"/>
                  </a:lnTo>
                  <a:close/>
                </a:path>
              </a:pathLst>
            </a:custGeom>
            <a:solidFill>
              <a:srgbClr val="D7E7F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Freeform 179"/>
            <p:cNvSpPr/>
            <p:nvPr/>
          </p:nvSpPr>
          <p:spPr bwMode="auto">
            <a:xfrm>
              <a:off x="2442" y="1821"/>
              <a:ext cx="36" cy="152"/>
            </a:xfrm>
            <a:custGeom>
              <a:avLst/>
              <a:gdLst/>
              <a:ahLst/>
              <a:cxnLst>
                <a:cxn ang="0">
                  <a:pos x="180" y="302"/>
                </a:cxn>
                <a:cxn ang="0">
                  <a:pos x="177" y="263"/>
                </a:cxn>
                <a:cxn ang="0">
                  <a:pos x="171" y="226"/>
                </a:cxn>
                <a:cxn ang="0">
                  <a:pos x="161" y="190"/>
                </a:cxn>
                <a:cxn ang="0">
                  <a:pos x="148" y="157"/>
                </a:cxn>
                <a:cxn ang="0">
                  <a:pos x="129" y="123"/>
                </a:cxn>
                <a:cxn ang="0">
                  <a:pos x="107" y="93"/>
                </a:cxn>
                <a:cxn ang="0">
                  <a:pos x="81" y="63"/>
                </a:cxn>
                <a:cxn ang="0">
                  <a:pos x="52" y="36"/>
                </a:cxn>
                <a:cxn ang="0">
                  <a:pos x="27" y="16"/>
                </a:cxn>
                <a:cxn ang="0">
                  <a:pos x="5" y="0"/>
                </a:cxn>
                <a:cxn ang="0">
                  <a:pos x="8" y="54"/>
                </a:cxn>
                <a:cxn ang="0">
                  <a:pos x="12" y="110"/>
                </a:cxn>
                <a:cxn ang="0">
                  <a:pos x="30" y="130"/>
                </a:cxn>
                <a:cxn ang="0">
                  <a:pos x="46" y="151"/>
                </a:cxn>
                <a:cxn ang="0">
                  <a:pos x="59" y="173"/>
                </a:cxn>
                <a:cxn ang="0">
                  <a:pos x="70" y="197"/>
                </a:cxn>
                <a:cxn ang="0">
                  <a:pos x="79" y="222"/>
                </a:cxn>
                <a:cxn ang="0">
                  <a:pos x="85" y="247"/>
                </a:cxn>
                <a:cxn ang="0">
                  <a:pos x="89" y="273"/>
                </a:cxn>
                <a:cxn ang="0">
                  <a:pos x="91" y="302"/>
                </a:cxn>
                <a:cxn ang="0">
                  <a:pos x="90" y="315"/>
                </a:cxn>
                <a:cxn ang="0">
                  <a:pos x="89" y="321"/>
                </a:cxn>
                <a:cxn ang="0">
                  <a:pos x="89" y="328"/>
                </a:cxn>
                <a:cxn ang="0">
                  <a:pos x="85" y="356"/>
                </a:cxn>
                <a:cxn ang="0">
                  <a:pos x="78" y="381"/>
                </a:cxn>
                <a:cxn ang="0">
                  <a:pos x="73" y="394"/>
                </a:cxn>
                <a:cxn ang="0">
                  <a:pos x="70" y="400"/>
                </a:cxn>
                <a:cxn ang="0">
                  <a:pos x="69" y="401"/>
                </a:cxn>
                <a:cxn ang="0">
                  <a:pos x="69" y="403"/>
                </a:cxn>
                <a:cxn ang="0">
                  <a:pos x="69" y="407"/>
                </a:cxn>
                <a:cxn ang="0">
                  <a:pos x="56" y="431"/>
                </a:cxn>
                <a:cxn ang="0">
                  <a:pos x="48" y="442"/>
                </a:cxn>
                <a:cxn ang="0">
                  <a:pos x="42" y="455"/>
                </a:cxn>
                <a:cxn ang="0">
                  <a:pos x="34" y="465"/>
                </a:cxn>
                <a:cxn ang="0">
                  <a:pos x="29" y="471"/>
                </a:cxn>
                <a:cxn ang="0">
                  <a:pos x="25" y="477"/>
                </a:cxn>
                <a:cxn ang="0">
                  <a:pos x="15" y="488"/>
                </a:cxn>
                <a:cxn ang="0">
                  <a:pos x="10" y="493"/>
                </a:cxn>
                <a:cxn ang="0">
                  <a:pos x="7" y="499"/>
                </a:cxn>
                <a:cxn ang="0">
                  <a:pos x="4" y="552"/>
                </a:cxn>
                <a:cxn ang="0">
                  <a:pos x="0" y="607"/>
                </a:cxn>
                <a:cxn ang="0">
                  <a:pos x="25" y="588"/>
                </a:cxn>
                <a:cxn ang="0">
                  <a:pos x="52" y="568"/>
                </a:cxn>
                <a:cxn ang="0">
                  <a:pos x="67" y="553"/>
                </a:cxn>
                <a:cxn ang="0">
                  <a:pos x="81" y="539"/>
                </a:cxn>
                <a:cxn ang="0">
                  <a:pos x="107" y="510"/>
                </a:cxn>
                <a:cxn ang="0">
                  <a:pos x="129" y="478"/>
                </a:cxn>
                <a:cxn ang="0">
                  <a:pos x="148" y="446"/>
                </a:cxn>
                <a:cxn ang="0">
                  <a:pos x="150" y="437"/>
                </a:cxn>
                <a:cxn ang="0">
                  <a:pos x="154" y="429"/>
                </a:cxn>
                <a:cxn ang="0">
                  <a:pos x="161" y="412"/>
                </a:cxn>
                <a:cxn ang="0">
                  <a:pos x="166" y="394"/>
                </a:cxn>
                <a:cxn ang="0">
                  <a:pos x="171" y="377"/>
                </a:cxn>
                <a:cxn ang="0">
                  <a:pos x="174" y="358"/>
                </a:cxn>
                <a:cxn ang="0">
                  <a:pos x="174" y="353"/>
                </a:cxn>
                <a:cxn ang="0">
                  <a:pos x="175" y="348"/>
                </a:cxn>
                <a:cxn ang="0">
                  <a:pos x="177" y="340"/>
                </a:cxn>
                <a:cxn ang="0">
                  <a:pos x="180" y="302"/>
                </a:cxn>
              </a:cxnLst>
              <a:rect l="0" t="0" r="r" b="b"/>
              <a:pathLst>
                <a:path w="180" h="607">
                  <a:moveTo>
                    <a:pt x="180" y="302"/>
                  </a:moveTo>
                  <a:lnTo>
                    <a:pt x="177" y="263"/>
                  </a:lnTo>
                  <a:lnTo>
                    <a:pt x="171" y="226"/>
                  </a:lnTo>
                  <a:lnTo>
                    <a:pt x="161" y="190"/>
                  </a:lnTo>
                  <a:lnTo>
                    <a:pt x="148" y="157"/>
                  </a:lnTo>
                  <a:lnTo>
                    <a:pt x="129" y="123"/>
                  </a:lnTo>
                  <a:lnTo>
                    <a:pt x="107" y="93"/>
                  </a:lnTo>
                  <a:lnTo>
                    <a:pt x="81" y="63"/>
                  </a:lnTo>
                  <a:lnTo>
                    <a:pt x="52" y="36"/>
                  </a:lnTo>
                  <a:lnTo>
                    <a:pt x="27" y="16"/>
                  </a:lnTo>
                  <a:lnTo>
                    <a:pt x="5" y="0"/>
                  </a:lnTo>
                  <a:lnTo>
                    <a:pt x="8" y="54"/>
                  </a:lnTo>
                  <a:lnTo>
                    <a:pt x="12" y="110"/>
                  </a:lnTo>
                  <a:lnTo>
                    <a:pt x="30" y="130"/>
                  </a:lnTo>
                  <a:lnTo>
                    <a:pt x="46" y="151"/>
                  </a:lnTo>
                  <a:lnTo>
                    <a:pt x="59" y="173"/>
                  </a:lnTo>
                  <a:lnTo>
                    <a:pt x="70" y="197"/>
                  </a:lnTo>
                  <a:lnTo>
                    <a:pt x="79" y="222"/>
                  </a:lnTo>
                  <a:lnTo>
                    <a:pt x="85" y="247"/>
                  </a:lnTo>
                  <a:lnTo>
                    <a:pt x="89" y="273"/>
                  </a:lnTo>
                  <a:lnTo>
                    <a:pt x="91" y="302"/>
                  </a:lnTo>
                  <a:lnTo>
                    <a:pt x="90" y="315"/>
                  </a:lnTo>
                  <a:lnTo>
                    <a:pt x="89" y="321"/>
                  </a:lnTo>
                  <a:lnTo>
                    <a:pt x="89" y="328"/>
                  </a:lnTo>
                  <a:lnTo>
                    <a:pt x="85" y="356"/>
                  </a:lnTo>
                  <a:lnTo>
                    <a:pt x="78" y="381"/>
                  </a:lnTo>
                  <a:lnTo>
                    <a:pt x="73" y="394"/>
                  </a:lnTo>
                  <a:lnTo>
                    <a:pt x="70" y="400"/>
                  </a:lnTo>
                  <a:lnTo>
                    <a:pt x="69" y="401"/>
                  </a:lnTo>
                  <a:lnTo>
                    <a:pt x="69" y="403"/>
                  </a:lnTo>
                  <a:lnTo>
                    <a:pt x="69" y="407"/>
                  </a:lnTo>
                  <a:lnTo>
                    <a:pt x="56" y="431"/>
                  </a:lnTo>
                  <a:lnTo>
                    <a:pt x="48" y="442"/>
                  </a:lnTo>
                  <a:lnTo>
                    <a:pt x="42" y="455"/>
                  </a:lnTo>
                  <a:lnTo>
                    <a:pt x="34" y="465"/>
                  </a:lnTo>
                  <a:lnTo>
                    <a:pt x="29" y="471"/>
                  </a:lnTo>
                  <a:lnTo>
                    <a:pt x="25" y="477"/>
                  </a:lnTo>
                  <a:lnTo>
                    <a:pt x="15" y="488"/>
                  </a:lnTo>
                  <a:lnTo>
                    <a:pt x="10" y="493"/>
                  </a:lnTo>
                  <a:lnTo>
                    <a:pt x="7" y="499"/>
                  </a:lnTo>
                  <a:lnTo>
                    <a:pt x="4" y="552"/>
                  </a:lnTo>
                  <a:lnTo>
                    <a:pt x="0" y="607"/>
                  </a:lnTo>
                  <a:lnTo>
                    <a:pt x="25" y="588"/>
                  </a:lnTo>
                  <a:lnTo>
                    <a:pt x="52" y="568"/>
                  </a:lnTo>
                  <a:lnTo>
                    <a:pt x="67" y="553"/>
                  </a:lnTo>
                  <a:lnTo>
                    <a:pt x="81" y="539"/>
                  </a:lnTo>
                  <a:lnTo>
                    <a:pt x="107" y="510"/>
                  </a:lnTo>
                  <a:lnTo>
                    <a:pt x="129" y="478"/>
                  </a:lnTo>
                  <a:lnTo>
                    <a:pt x="148" y="446"/>
                  </a:lnTo>
                  <a:lnTo>
                    <a:pt x="150" y="437"/>
                  </a:lnTo>
                  <a:lnTo>
                    <a:pt x="154" y="429"/>
                  </a:lnTo>
                  <a:lnTo>
                    <a:pt x="161" y="412"/>
                  </a:lnTo>
                  <a:lnTo>
                    <a:pt x="166" y="394"/>
                  </a:lnTo>
                  <a:lnTo>
                    <a:pt x="171" y="377"/>
                  </a:lnTo>
                  <a:lnTo>
                    <a:pt x="174" y="358"/>
                  </a:lnTo>
                  <a:lnTo>
                    <a:pt x="174" y="353"/>
                  </a:lnTo>
                  <a:lnTo>
                    <a:pt x="175" y="348"/>
                  </a:lnTo>
                  <a:lnTo>
                    <a:pt x="177" y="340"/>
                  </a:lnTo>
                  <a:lnTo>
                    <a:pt x="180" y="302"/>
                  </a:lnTo>
                  <a:close/>
                </a:path>
              </a:pathLst>
            </a:custGeom>
            <a:solidFill>
              <a:srgbClr val="DFEBF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" name="Freeform 180"/>
            <p:cNvSpPr/>
            <p:nvPr/>
          </p:nvSpPr>
          <p:spPr bwMode="auto">
            <a:xfrm>
              <a:off x="2444" y="1848"/>
              <a:ext cx="16" cy="98"/>
            </a:xfrm>
            <a:custGeom>
              <a:avLst/>
              <a:gdLst/>
              <a:ahLst/>
              <a:cxnLst>
                <a:cxn ang="0">
                  <a:pos x="84" y="192"/>
                </a:cxn>
                <a:cxn ang="0">
                  <a:pos x="82" y="163"/>
                </a:cxn>
                <a:cxn ang="0">
                  <a:pos x="78" y="137"/>
                </a:cxn>
                <a:cxn ang="0">
                  <a:pos x="72" y="112"/>
                </a:cxn>
                <a:cxn ang="0">
                  <a:pos x="63" y="87"/>
                </a:cxn>
                <a:cxn ang="0">
                  <a:pos x="52" y="63"/>
                </a:cxn>
                <a:cxn ang="0">
                  <a:pos x="39" y="41"/>
                </a:cxn>
                <a:cxn ang="0">
                  <a:pos x="23" y="20"/>
                </a:cxn>
                <a:cxn ang="0">
                  <a:pos x="5" y="0"/>
                </a:cxn>
                <a:cxn ang="0">
                  <a:pos x="6" y="97"/>
                </a:cxn>
                <a:cxn ang="0">
                  <a:pos x="6" y="194"/>
                </a:cxn>
                <a:cxn ang="0">
                  <a:pos x="3" y="291"/>
                </a:cxn>
                <a:cxn ang="0">
                  <a:pos x="0" y="389"/>
                </a:cxn>
                <a:cxn ang="0">
                  <a:pos x="3" y="383"/>
                </a:cxn>
                <a:cxn ang="0">
                  <a:pos x="8" y="378"/>
                </a:cxn>
                <a:cxn ang="0">
                  <a:pos x="18" y="367"/>
                </a:cxn>
                <a:cxn ang="0">
                  <a:pos x="22" y="361"/>
                </a:cxn>
                <a:cxn ang="0">
                  <a:pos x="27" y="355"/>
                </a:cxn>
                <a:cxn ang="0">
                  <a:pos x="35" y="345"/>
                </a:cxn>
                <a:cxn ang="0">
                  <a:pos x="41" y="332"/>
                </a:cxn>
                <a:cxn ang="0">
                  <a:pos x="49" y="321"/>
                </a:cxn>
                <a:cxn ang="0">
                  <a:pos x="62" y="297"/>
                </a:cxn>
                <a:cxn ang="0">
                  <a:pos x="62" y="293"/>
                </a:cxn>
                <a:cxn ang="0">
                  <a:pos x="62" y="291"/>
                </a:cxn>
                <a:cxn ang="0">
                  <a:pos x="63" y="290"/>
                </a:cxn>
                <a:cxn ang="0">
                  <a:pos x="66" y="284"/>
                </a:cxn>
                <a:cxn ang="0">
                  <a:pos x="71" y="271"/>
                </a:cxn>
                <a:cxn ang="0">
                  <a:pos x="78" y="246"/>
                </a:cxn>
                <a:cxn ang="0">
                  <a:pos x="82" y="218"/>
                </a:cxn>
                <a:cxn ang="0">
                  <a:pos x="82" y="211"/>
                </a:cxn>
                <a:cxn ang="0">
                  <a:pos x="83" y="205"/>
                </a:cxn>
                <a:cxn ang="0">
                  <a:pos x="84" y="192"/>
                </a:cxn>
              </a:cxnLst>
              <a:rect l="0" t="0" r="r" b="b"/>
              <a:pathLst>
                <a:path w="84" h="389">
                  <a:moveTo>
                    <a:pt x="84" y="192"/>
                  </a:moveTo>
                  <a:lnTo>
                    <a:pt x="82" y="163"/>
                  </a:lnTo>
                  <a:lnTo>
                    <a:pt x="78" y="137"/>
                  </a:lnTo>
                  <a:lnTo>
                    <a:pt x="72" y="112"/>
                  </a:lnTo>
                  <a:lnTo>
                    <a:pt x="63" y="87"/>
                  </a:lnTo>
                  <a:lnTo>
                    <a:pt x="52" y="63"/>
                  </a:lnTo>
                  <a:lnTo>
                    <a:pt x="39" y="41"/>
                  </a:lnTo>
                  <a:lnTo>
                    <a:pt x="23" y="20"/>
                  </a:lnTo>
                  <a:lnTo>
                    <a:pt x="5" y="0"/>
                  </a:lnTo>
                  <a:lnTo>
                    <a:pt x="6" y="97"/>
                  </a:lnTo>
                  <a:lnTo>
                    <a:pt x="6" y="194"/>
                  </a:lnTo>
                  <a:lnTo>
                    <a:pt x="3" y="291"/>
                  </a:lnTo>
                  <a:lnTo>
                    <a:pt x="0" y="389"/>
                  </a:lnTo>
                  <a:lnTo>
                    <a:pt x="3" y="383"/>
                  </a:lnTo>
                  <a:lnTo>
                    <a:pt x="8" y="378"/>
                  </a:lnTo>
                  <a:lnTo>
                    <a:pt x="18" y="367"/>
                  </a:lnTo>
                  <a:lnTo>
                    <a:pt x="22" y="361"/>
                  </a:lnTo>
                  <a:lnTo>
                    <a:pt x="27" y="355"/>
                  </a:lnTo>
                  <a:lnTo>
                    <a:pt x="35" y="345"/>
                  </a:lnTo>
                  <a:lnTo>
                    <a:pt x="41" y="332"/>
                  </a:lnTo>
                  <a:lnTo>
                    <a:pt x="49" y="321"/>
                  </a:lnTo>
                  <a:lnTo>
                    <a:pt x="62" y="297"/>
                  </a:lnTo>
                  <a:lnTo>
                    <a:pt x="62" y="293"/>
                  </a:lnTo>
                  <a:lnTo>
                    <a:pt x="62" y="291"/>
                  </a:lnTo>
                  <a:lnTo>
                    <a:pt x="63" y="290"/>
                  </a:lnTo>
                  <a:lnTo>
                    <a:pt x="66" y="284"/>
                  </a:lnTo>
                  <a:lnTo>
                    <a:pt x="71" y="271"/>
                  </a:lnTo>
                  <a:lnTo>
                    <a:pt x="78" y="246"/>
                  </a:lnTo>
                  <a:lnTo>
                    <a:pt x="82" y="218"/>
                  </a:lnTo>
                  <a:lnTo>
                    <a:pt x="82" y="211"/>
                  </a:lnTo>
                  <a:lnTo>
                    <a:pt x="83" y="205"/>
                  </a:lnTo>
                  <a:lnTo>
                    <a:pt x="84" y="192"/>
                  </a:lnTo>
                  <a:close/>
                </a:path>
              </a:pathLst>
            </a:custGeom>
            <a:solidFill>
              <a:srgbClr val="E7F0F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7" name="Freeform 181"/>
            <p:cNvSpPr/>
            <p:nvPr/>
          </p:nvSpPr>
          <p:spPr bwMode="auto">
            <a:xfrm>
              <a:off x="2437" y="1942"/>
              <a:ext cx="69" cy="97"/>
            </a:xfrm>
            <a:custGeom>
              <a:avLst/>
              <a:gdLst/>
              <a:ahLst/>
              <a:cxnLst>
                <a:cxn ang="0">
                  <a:pos x="11" y="305"/>
                </a:cxn>
                <a:cxn ang="0">
                  <a:pos x="3" y="347"/>
                </a:cxn>
                <a:cxn ang="0">
                  <a:pos x="0" y="390"/>
                </a:cxn>
                <a:cxn ang="0">
                  <a:pos x="34" y="377"/>
                </a:cxn>
                <a:cxn ang="0">
                  <a:pos x="51" y="370"/>
                </a:cxn>
                <a:cxn ang="0">
                  <a:pos x="70" y="364"/>
                </a:cxn>
                <a:cxn ang="0">
                  <a:pos x="86" y="355"/>
                </a:cxn>
                <a:cxn ang="0">
                  <a:pos x="103" y="348"/>
                </a:cxn>
                <a:cxn ang="0">
                  <a:pos x="137" y="331"/>
                </a:cxn>
                <a:cxn ang="0">
                  <a:pos x="152" y="320"/>
                </a:cxn>
                <a:cxn ang="0">
                  <a:pos x="159" y="315"/>
                </a:cxn>
                <a:cxn ang="0">
                  <a:pos x="168" y="311"/>
                </a:cxn>
                <a:cxn ang="0">
                  <a:pos x="200" y="291"/>
                </a:cxn>
                <a:cxn ang="0">
                  <a:pos x="215" y="279"/>
                </a:cxn>
                <a:cxn ang="0">
                  <a:pos x="231" y="269"/>
                </a:cxn>
                <a:cxn ang="0">
                  <a:pos x="245" y="256"/>
                </a:cxn>
                <a:cxn ang="0">
                  <a:pos x="253" y="250"/>
                </a:cxn>
                <a:cxn ang="0">
                  <a:pos x="254" y="247"/>
                </a:cxn>
                <a:cxn ang="0">
                  <a:pos x="256" y="246"/>
                </a:cxn>
                <a:cxn ang="0">
                  <a:pos x="261" y="244"/>
                </a:cxn>
                <a:cxn ang="0">
                  <a:pos x="305" y="202"/>
                </a:cxn>
                <a:cxn ang="0">
                  <a:pos x="315" y="190"/>
                </a:cxn>
                <a:cxn ang="0">
                  <a:pos x="326" y="180"/>
                </a:cxn>
                <a:cxn ang="0">
                  <a:pos x="346" y="159"/>
                </a:cxn>
                <a:cxn ang="0">
                  <a:pos x="343" y="79"/>
                </a:cxn>
                <a:cxn ang="0">
                  <a:pos x="343" y="0"/>
                </a:cxn>
                <a:cxn ang="0">
                  <a:pos x="331" y="26"/>
                </a:cxn>
                <a:cxn ang="0">
                  <a:pos x="318" y="51"/>
                </a:cxn>
                <a:cxn ang="0">
                  <a:pos x="313" y="56"/>
                </a:cxn>
                <a:cxn ang="0">
                  <a:pos x="309" y="63"/>
                </a:cxn>
                <a:cxn ang="0">
                  <a:pos x="302" y="75"/>
                </a:cxn>
                <a:cxn ang="0">
                  <a:pos x="286" y="101"/>
                </a:cxn>
                <a:cxn ang="0">
                  <a:pos x="266" y="124"/>
                </a:cxn>
                <a:cxn ang="0">
                  <a:pos x="246" y="147"/>
                </a:cxn>
                <a:cxn ang="0">
                  <a:pos x="224" y="169"/>
                </a:cxn>
                <a:cxn ang="0">
                  <a:pos x="201" y="193"/>
                </a:cxn>
                <a:cxn ang="0">
                  <a:pos x="178" y="209"/>
                </a:cxn>
                <a:cxn ang="0">
                  <a:pos x="156" y="226"/>
                </a:cxn>
                <a:cxn ang="0">
                  <a:pos x="131" y="242"/>
                </a:cxn>
                <a:cxn ang="0">
                  <a:pos x="109" y="257"/>
                </a:cxn>
                <a:cxn ang="0">
                  <a:pos x="84" y="270"/>
                </a:cxn>
                <a:cxn ang="0">
                  <a:pos x="61" y="282"/>
                </a:cxn>
                <a:cxn ang="0">
                  <a:pos x="54" y="284"/>
                </a:cxn>
                <a:cxn ang="0">
                  <a:pos x="51" y="284"/>
                </a:cxn>
                <a:cxn ang="0">
                  <a:pos x="50" y="285"/>
                </a:cxn>
                <a:cxn ang="0">
                  <a:pos x="48" y="288"/>
                </a:cxn>
                <a:cxn ang="0">
                  <a:pos x="35" y="294"/>
                </a:cxn>
                <a:cxn ang="0">
                  <a:pos x="11" y="305"/>
                </a:cxn>
              </a:cxnLst>
              <a:rect l="0" t="0" r="r" b="b"/>
              <a:pathLst>
                <a:path w="346" h="390">
                  <a:moveTo>
                    <a:pt x="11" y="305"/>
                  </a:moveTo>
                  <a:lnTo>
                    <a:pt x="3" y="347"/>
                  </a:lnTo>
                  <a:lnTo>
                    <a:pt x="0" y="390"/>
                  </a:lnTo>
                  <a:lnTo>
                    <a:pt x="34" y="377"/>
                  </a:lnTo>
                  <a:lnTo>
                    <a:pt x="51" y="370"/>
                  </a:lnTo>
                  <a:lnTo>
                    <a:pt x="70" y="364"/>
                  </a:lnTo>
                  <a:lnTo>
                    <a:pt x="86" y="355"/>
                  </a:lnTo>
                  <a:lnTo>
                    <a:pt x="103" y="348"/>
                  </a:lnTo>
                  <a:lnTo>
                    <a:pt x="137" y="331"/>
                  </a:lnTo>
                  <a:lnTo>
                    <a:pt x="152" y="320"/>
                  </a:lnTo>
                  <a:lnTo>
                    <a:pt x="159" y="315"/>
                  </a:lnTo>
                  <a:lnTo>
                    <a:pt x="168" y="311"/>
                  </a:lnTo>
                  <a:lnTo>
                    <a:pt x="200" y="291"/>
                  </a:lnTo>
                  <a:lnTo>
                    <a:pt x="215" y="279"/>
                  </a:lnTo>
                  <a:lnTo>
                    <a:pt x="231" y="269"/>
                  </a:lnTo>
                  <a:lnTo>
                    <a:pt x="245" y="256"/>
                  </a:lnTo>
                  <a:lnTo>
                    <a:pt x="253" y="250"/>
                  </a:lnTo>
                  <a:lnTo>
                    <a:pt x="254" y="247"/>
                  </a:lnTo>
                  <a:lnTo>
                    <a:pt x="256" y="246"/>
                  </a:lnTo>
                  <a:lnTo>
                    <a:pt x="261" y="244"/>
                  </a:lnTo>
                  <a:lnTo>
                    <a:pt x="305" y="202"/>
                  </a:lnTo>
                  <a:lnTo>
                    <a:pt x="315" y="190"/>
                  </a:lnTo>
                  <a:lnTo>
                    <a:pt x="326" y="180"/>
                  </a:lnTo>
                  <a:lnTo>
                    <a:pt x="346" y="159"/>
                  </a:lnTo>
                  <a:lnTo>
                    <a:pt x="343" y="79"/>
                  </a:lnTo>
                  <a:lnTo>
                    <a:pt x="343" y="0"/>
                  </a:lnTo>
                  <a:lnTo>
                    <a:pt x="331" y="26"/>
                  </a:lnTo>
                  <a:lnTo>
                    <a:pt x="318" y="51"/>
                  </a:lnTo>
                  <a:lnTo>
                    <a:pt x="313" y="56"/>
                  </a:lnTo>
                  <a:lnTo>
                    <a:pt x="309" y="63"/>
                  </a:lnTo>
                  <a:lnTo>
                    <a:pt x="302" y="75"/>
                  </a:lnTo>
                  <a:lnTo>
                    <a:pt x="286" y="101"/>
                  </a:lnTo>
                  <a:lnTo>
                    <a:pt x="266" y="124"/>
                  </a:lnTo>
                  <a:lnTo>
                    <a:pt x="246" y="147"/>
                  </a:lnTo>
                  <a:lnTo>
                    <a:pt x="224" y="169"/>
                  </a:lnTo>
                  <a:lnTo>
                    <a:pt x="201" y="193"/>
                  </a:lnTo>
                  <a:lnTo>
                    <a:pt x="178" y="209"/>
                  </a:lnTo>
                  <a:lnTo>
                    <a:pt x="156" y="226"/>
                  </a:lnTo>
                  <a:lnTo>
                    <a:pt x="131" y="242"/>
                  </a:lnTo>
                  <a:lnTo>
                    <a:pt x="109" y="257"/>
                  </a:lnTo>
                  <a:lnTo>
                    <a:pt x="84" y="270"/>
                  </a:lnTo>
                  <a:lnTo>
                    <a:pt x="61" y="282"/>
                  </a:lnTo>
                  <a:lnTo>
                    <a:pt x="54" y="284"/>
                  </a:lnTo>
                  <a:lnTo>
                    <a:pt x="51" y="284"/>
                  </a:lnTo>
                  <a:lnTo>
                    <a:pt x="50" y="285"/>
                  </a:lnTo>
                  <a:lnTo>
                    <a:pt x="48" y="288"/>
                  </a:lnTo>
                  <a:lnTo>
                    <a:pt x="35" y="294"/>
                  </a:lnTo>
                  <a:lnTo>
                    <a:pt x="11" y="305"/>
                  </a:lnTo>
                  <a:close/>
                </a:path>
              </a:pathLst>
            </a:custGeom>
            <a:solidFill>
              <a:srgbClr val="C7DDF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8" name="Freeform 182"/>
            <p:cNvSpPr/>
            <p:nvPr/>
          </p:nvSpPr>
          <p:spPr bwMode="auto">
            <a:xfrm>
              <a:off x="2435" y="1981"/>
              <a:ext cx="73" cy="78"/>
            </a:xfrm>
            <a:custGeom>
              <a:avLst/>
              <a:gdLst/>
              <a:ahLst/>
              <a:cxnLst>
                <a:cxn ang="0">
                  <a:pos x="272" y="85"/>
                </a:cxn>
                <a:cxn ang="0">
                  <a:pos x="267" y="87"/>
                </a:cxn>
                <a:cxn ang="0">
                  <a:pos x="265" y="88"/>
                </a:cxn>
                <a:cxn ang="0">
                  <a:pos x="264" y="91"/>
                </a:cxn>
                <a:cxn ang="0">
                  <a:pos x="256" y="97"/>
                </a:cxn>
                <a:cxn ang="0">
                  <a:pos x="242" y="110"/>
                </a:cxn>
                <a:cxn ang="0">
                  <a:pos x="226" y="120"/>
                </a:cxn>
                <a:cxn ang="0">
                  <a:pos x="211" y="132"/>
                </a:cxn>
                <a:cxn ang="0">
                  <a:pos x="179" y="152"/>
                </a:cxn>
                <a:cxn ang="0">
                  <a:pos x="170" y="156"/>
                </a:cxn>
                <a:cxn ang="0">
                  <a:pos x="163" y="161"/>
                </a:cxn>
                <a:cxn ang="0">
                  <a:pos x="148" y="172"/>
                </a:cxn>
                <a:cxn ang="0">
                  <a:pos x="114" y="189"/>
                </a:cxn>
                <a:cxn ang="0">
                  <a:pos x="97" y="196"/>
                </a:cxn>
                <a:cxn ang="0">
                  <a:pos x="81" y="205"/>
                </a:cxn>
                <a:cxn ang="0">
                  <a:pos x="62" y="211"/>
                </a:cxn>
                <a:cxn ang="0">
                  <a:pos x="45" y="218"/>
                </a:cxn>
                <a:cxn ang="0">
                  <a:pos x="11" y="231"/>
                </a:cxn>
                <a:cxn ang="0">
                  <a:pos x="0" y="312"/>
                </a:cxn>
                <a:cxn ang="0">
                  <a:pos x="22" y="305"/>
                </a:cxn>
                <a:cxn ang="0">
                  <a:pos x="45" y="299"/>
                </a:cxn>
                <a:cxn ang="0">
                  <a:pos x="67" y="291"/>
                </a:cxn>
                <a:cxn ang="0">
                  <a:pos x="78" y="287"/>
                </a:cxn>
                <a:cxn ang="0">
                  <a:pos x="90" y="284"/>
                </a:cxn>
                <a:cxn ang="0">
                  <a:pos x="100" y="278"/>
                </a:cxn>
                <a:cxn ang="0">
                  <a:pos x="111" y="274"/>
                </a:cxn>
                <a:cxn ang="0">
                  <a:pos x="133" y="266"/>
                </a:cxn>
                <a:cxn ang="0">
                  <a:pos x="154" y="255"/>
                </a:cxn>
                <a:cxn ang="0">
                  <a:pos x="176" y="246"/>
                </a:cxn>
                <a:cxn ang="0">
                  <a:pos x="196" y="233"/>
                </a:cxn>
                <a:cxn ang="0">
                  <a:pos x="206" y="227"/>
                </a:cxn>
                <a:cxn ang="0">
                  <a:pos x="211" y="224"/>
                </a:cxn>
                <a:cxn ang="0">
                  <a:pos x="217" y="221"/>
                </a:cxn>
                <a:cxn ang="0">
                  <a:pos x="237" y="209"/>
                </a:cxn>
                <a:cxn ang="0">
                  <a:pos x="246" y="202"/>
                </a:cxn>
                <a:cxn ang="0">
                  <a:pos x="251" y="199"/>
                </a:cxn>
                <a:cxn ang="0">
                  <a:pos x="257" y="197"/>
                </a:cxn>
                <a:cxn ang="0">
                  <a:pos x="276" y="182"/>
                </a:cxn>
                <a:cxn ang="0">
                  <a:pos x="296" y="169"/>
                </a:cxn>
                <a:cxn ang="0">
                  <a:pos x="335" y="139"/>
                </a:cxn>
                <a:cxn ang="0">
                  <a:pos x="348" y="127"/>
                </a:cxn>
                <a:cxn ang="0">
                  <a:pos x="363" y="115"/>
                </a:cxn>
                <a:cxn ang="0">
                  <a:pos x="357" y="0"/>
                </a:cxn>
                <a:cxn ang="0">
                  <a:pos x="337" y="21"/>
                </a:cxn>
                <a:cxn ang="0">
                  <a:pos x="326" y="31"/>
                </a:cxn>
                <a:cxn ang="0">
                  <a:pos x="316" y="43"/>
                </a:cxn>
                <a:cxn ang="0">
                  <a:pos x="272" y="85"/>
                </a:cxn>
              </a:cxnLst>
              <a:rect l="0" t="0" r="r" b="b"/>
              <a:pathLst>
                <a:path w="363" h="312">
                  <a:moveTo>
                    <a:pt x="272" y="85"/>
                  </a:moveTo>
                  <a:lnTo>
                    <a:pt x="267" y="87"/>
                  </a:lnTo>
                  <a:lnTo>
                    <a:pt x="265" y="88"/>
                  </a:lnTo>
                  <a:lnTo>
                    <a:pt x="264" y="91"/>
                  </a:lnTo>
                  <a:lnTo>
                    <a:pt x="256" y="97"/>
                  </a:lnTo>
                  <a:lnTo>
                    <a:pt x="242" y="110"/>
                  </a:lnTo>
                  <a:lnTo>
                    <a:pt x="226" y="120"/>
                  </a:lnTo>
                  <a:lnTo>
                    <a:pt x="211" y="132"/>
                  </a:lnTo>
                  <a:lnTo>
                    <a:pt x="179" y="152"/>
                  </a:lnTo>
                  <a:lnTo>
                    <a:pt x="170" y="156"/>
                  </a:lnTo>
                  <a:lnTo>
                    <a:pt x="163" y="161"/>
                  </a:lnTo>
                  <a:lnTo>
                    <a:pt x="148" y="172"/>
                  </a:lnTo>
                  <a:lnTo>
                    <a:pt x="114" y="189"/>
                  </a:lnTo>
                  <a:lnTo>
                    <a:pt x="97" y="196"/>
                  </a:lnTo>
                  <a:lnTo>
                    <a:pt x="81" y="205"/>
                  </a:lnTo>
                  <a:lnTo>
                    <a:pt x="62" y="211"/>
                  </a:lnTo>
                  <a:lnTo>
                    <a:pt x="45" y="218"/>
                  </a:lnTo>
                  <a:lnTo>
                    <a:pt x="11" y="231"/>
                  </a:lnTo>
                  <a:lnTo>
                    <a:pt x="0" y="312"/>
                  </a:lnTo>
                  <a:lnTo>
                    <a:pt x="22" y="305"/>
                  </a:lnTo>
                  <a:lnTo>
                    <a:pt x="45" y="299"/>
                  </a:lnTo>
                  <a:lnTo>
                    <a:pt x="67" y="291"/>
                  </a:lnTo>
                  <a:lnTo>
                    <a:pt x="78" y="287"/>
                  </a:lnTo>
                  <a:lnTo>
                    <a:pt x="90" y="284"/>
                  </a:lnTo>
                  <a:lnTo>
                    <a:pt x="100" y="278"/>
                  </a:lnTo>
                  <a:lnTo>
                    <a:pt x="111" y="274"/>
                  </a:lnTo>
                  <a:lnTo>
                    <a:pt x="133" y="266"/>
                  </a:lnTo>
                  <a:lnTo>
                    <a:pt x="154" y="255"/>
                  </a:lnTo>
                  <a:lnTo>
                    <a:pt x="176" y="246"/>
                  </a:lnTo>
                  <a:lnTo>
                    <a:pt x="196" y="233"/>
                  </a:lnTo>
                  <a:lnTo>
                    <a:pt x="206" y="227"/>
                  </a:lnTo>
                  <a:lnTo>
                    <a:pt x="211" y="224"/>
                  </a:lnTo>
                  <a:lnTo>
                    <a:pt x="217" y="221"/>
                  </a:lnTo>
                  <a:lnTo>
                    <a:pt x="237" y="209"/>
                  </a:lnTo>
                  <a:lnTo>
                    <a:pt x="246" y="202"/>
                  </a:lnTo>
                  <a:lnTo>
                    <a:pt x="251" y="199"/>
                  </a:lnTo>
                  <a:lnTo>
                    <a:pt x="257" y="197"/>
                  </a:lnTo>
                  <a:lnTo>
                    <a:pt x="276" y="182"/>
                  </a:lnTo>
                  <a:lnTo>
                    <a:pt x="296" y="169"/>
                  </a:lnTo>
                  <a:lnTo>
                    <a:pt x="335" y="139"/>
                  </a:lnTo>
                  <a:lnTo>
                    <a:pt x="348" y="127"/>
                  </a:lnTo>
                  <a:lnTo>
                    <a:pt x="363" y="115"/>
                  </a:lnTo>
                  <a:lnTo>
                    <a:pt x="357" y="0"/>
                  </a:lnTo>
                  <a:lnTo>
                    <a:pt x="337" y="21"/>
                  </a:lnTo>
                  <a:lnTo>
                    <a:pt x="326" y="31"/>
                  </a:lnTo>
                  <a:lnTo>
                    <a:pt x="316" y="43"/>
                  </a:lnTo>
                  <a:lnTo>
                    <a:pt x="272" y="85"/>
                  </a:lnTo>
                  <a:close/>
                </a:path>
              </a:pathLst>
            </a:custGeom>
            <a:solidFill>
              <a:srgbClr val="BFD8F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9" name="Freeform 183"/>
            <p:cNvSpPr/>
            <p:nvPr/>
          </p:nvSpPr>
          <p:spPr bwMode="auto">
            <a:xfrm>
              <a:off x="2433" y="2010"/>
              <a:ext cx="76" cy="69"/>
            </a:xfrm>
            <a:custGeom>
              <a:avLst/>
              <a:gdLst/>
              <a:ahLst/>
              <a:cxnLst>
                <a:cxn ang="0">
                  <a:pos x="381" y="99"/>
                </a:cxn>
                <a:cxn ang="0">
                  <a:pos x="377" y="49"/>
                </a:cxn>
                <a:cxn ang="0">
                  <a:pos x="374" y="0"/>
                </a:cxn>
                <a:cxn ang="0">
                  <a:pos x="359" y="12"/>
                </a:cxn>
                <a:cxn ang="0">
                  <a:pos x="346" y="24"/>
                </a:cxn>
                <a:cxn ang="0">
                  <a:pos x="307" y="54"/>
                </a:cxn>
                <a:cxn ang="0">
                  <a:pos x="287" y="67"/>
                </a:cxn>
                <a:cxn ang="0">
                  <a:pos x="268" y="82"/>
                </a:cxn>
                <a:cxn ang="0">
                  <a:pos x="262" y="84"/>
                </a:cxn>
                <a:cxn ang="0">
                  <a:pos x="257" y="87"/>
                </a:cxn>
                <a:cxn ang="0">
                  <a:pos x="248" y="94"/>
                </a:cxn>
                <a:cxn ang="0">
                  <a:pos x="228" y="106"/>
                </a:cxn>
                <a:cxn ang="0">
                  <a:pos x="222" y="109"/>
                </a:cxn>
                <a:cxn ang="0">
                  <a:pos x="217" y="112"/>
                </a:cxn>
                <a:cxn ang="0">
                  <a:pos x="207" y="118"/>
                </a:cxn>
                <a:cxn ang="0">
                  <a:pos x="187" y="131"/>
                </a:cxn>
                <a:cxn ang="0">
                  <a:pos x="165" y="140"/>
                </a:cxn>
                <a:cxn ang="0">
                  <a:pos x="144" y="151"/>
                </a:cxn>
                <a:cxn ang="0">
                  <a:pos x="122" y="159"/>
                </a:cxn>
                <a:cxn ang="0">
                  <a:pos x="111" y="163"/>
                </a:cxn>
                <a:cxn ang="0">
                  <a:pos x="101" y="169"/>
                </a:cxn>
                <a:cxn ang="0">
                  <a:pos x="89" y="172"/>
                </a:cxn>
                <a:cxn ang="0">
                  <a:pos x="78" y="176"/>
                </a:cxn>
                <a:cxn ang="0">
                  <a:pos x="56" y="184"/>
                </a:cxn>
                <a:cxn ang="0">
                  <a:pos x="33" y="190"/>
                </a:cxn>
                <a:cxn ang="0">
                  <a:pos x="11" y="197"/>
                </a:cxn>
                <a:cxn ang="0">
                  <a:pos x="0" y="277"/>
                </a:cxn>
                <a:cxn ang="0">
                  <a:pos x="51" y="264"/>
                </a:cxn>
                <a:cxn ang="0">
                  <a:pos x="103" y="249"/>
                </a:cxn>
                <a:cxn ang="0">
                  <a:pos x="152" y="230"/>
                </a:cxn>
                <a:cxn ang="0">
                  <a:pos x="201" y="210"/>
                </a:cxn>
                <a:cxn ang="0">
                  <a:pos x="248" y="186"/>
                </a:cxn>
                <a:cxn ang="0">
                  <a:pos x="270" y="172"/>
                </a:cxn>
                <a:cxn ang="0">
                  <a:pos x="293" y="159"/>
                </a:cxn>
                <a:cxn ang="0">
                  <a:pos x="337" y="130"/>
                </a:cxn>
                <a:cxn ang="0">
                  <a:pos x="381" y="99"/>
                </a:cxn>
              </a:cxnLst>
              <a:rect l="0" t="0" r="r" b="b"/>
              <a:pathLst>
                <a:path w="381" h="277">
                  <a:moveTo>
                    <a:pt x="381" y="99"/>
                  </a:moveTo>
                  <a:lnTo>
                    <a:pt x="377" y="49"/>
                  </a:lnTo>
                  <a:lnTo>
                    <a:pt x="374" y="0"/>
                  </a:lnTo>
                  <a:lnTo>
                    <a:pt x="359" y="12"/>
                  </a:lnTo>
                  <a:lnTo>
                    <a:pt x="346" y="24"/>
                  </a:lnTo>
                  <a:lnTo>
                    <a:pt x="307" y="54"/>
                  </a:lnTo>
                  <a:lnTo>
                    <a:pt x="287" y="67"/>
                  </a:lnTo>
                  <a:lnTo>
                    <a:pt x="268" y="82"/>
                  </a:lnTo>
                  <a:lnTo>
                    <a:pt x="262" y="84"/>
                  </a:lnTo>
                  <a:lnTo>
                    <a:pt x="257" y="87"/>
                  </a:lnTo>
                  <a:lnTo>
                    <a:pt x="248" y="94"/>
                  </a:lnTo>
                  <a:lnTo>
                    <a:pt x="228" y="106"/>
                  </a:lnTo>
                  <a:lnTo>
                    <a:pt x="222" y="109"/>
                  </a:lnTo>
                  <a:lnTo>
                    <a:pt x="217" y="112"/>
                  </a:lnTo>
                  <a:lnTo>
                    <a:pt x="207" y="118"/>
                  </a:lnTo>
                  <a:lnTo>
                    <a:pt x="187" y="131"/>
                  </a:lnTo>
                  <a:lnTo>
                    <a:pt x="165" y="140"/>
                  </a:lnTo>
                  <a:lnTo>
                    <a:pt x="144" y="151"/>
                  </a:lnTo>
                  <a:lnTo>
                    <a:pt x="122" y="159"/>
                  </a:lnTo>
                  <a:lnTo>
                    <a:pt x="111" y="163"/>
                  </a:lnTo>
                  <a:lnTo>
                    <a:pt x="101" y="169"/>
                  </a:lnTo>
                  <a:lnTo>
                    <a:pt x="89" y="172"/>
                  </a:lnTo>
                  <a:lnTo>
                    <a:pt x="78" y="176"/>
                  </a:lnTo>
                  <a:lnTo>
                    <a:pt x="56" y="184"/>
                  </a:lnTo>
                  <a:lnTo>
                    <a:pt x="33" y="190"/>
                  </a:lnTo>
                  <a:lnTo>
                    <a:pt x="11" y="197"/>
                  </a:lnTo>
                  <a:lnTo>
                    <a:pt x="0" y="277"/>
                  </a:lnTo>
                  <a:lnTo>
                    <a:pt x="51" y="264"/>
                  </a:lnTo>
                  <a:lnTo>
                    <a:pt x="103" y="249"/>
                  </a:lnTo>
                  <a:lnTo>
                    <a:pt x="152" y="230"/>
                  </a:lnTo>
                  <a:lnTo>
                    <a:pt x="201" y="210"/>
                  </a:lnTo>
                  <a:lnTo>
                    <a:pt x="248" y="186"/>
                  </a:lnTo>
                  <a:lnTo>
                    <a:pt x="270" y="172"/>
                  </a:lnTo>
                  <a:lnTo>
                    <a:pt x="293" y="159"/>
                  </a:lnTo>
                  <a:lnTo>
                    <a:pt x="337" y="130"/>
                  </a:lnTo>
                  <a:lnTo>
                    <a:pt x="381" y="99"/>
                  </a:lnTo>
                  <a:close/>
                </a:path>
              </a:pathLst>
            </a:custGeom>
            <a:solidFill>
              <a:srgbClr val="B7D3F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0" name="Freeform 184"/>
            <p:cNvSpPr/>
            <p:nvPr/>
          </p:nvSpPr>
          <p:spPr bwMode="auto">
            <a:xfrm>
              <a:off x="2416" y="2122"/>
              <a:ext cx="104" cy="55"/>
            </a:xfrm>
            <a:custGeom>
              <a:avLst/>
              <a:gdLst/>
              <a:ahLst/>
              <a:cxnLst>
                <a:cxn ang="0">
                  <a:pos x="521" y="82"/>
                </a:cxn>
                <a:cxn ang="0">
                  <a:pos x="505" y="0"/>
                </a:cxn>
                <a:cxn ang="0">
                  <a:pos x="448" y="26"/>
                </a:cxn>
                <a:cxn ang="0">
                  <a:pos x="419" y="39"/>
                </a:cxn>
                <a:cxn ang="0">
                  <a:pos x="391" y="51"/>
                </a:cxn>
                <a:cxn ang="0">
                  <a:pos x="332" y="73"/>
                </a:cxn>
                <a:cxn ang="0">
                  <a:pos x="273" y="93"/>
                </a:cxn>
                <a:cxn ang="0">
                  <a:pos x="241" y="101"/>
                </a:cxn>
                <a:cxn ang="0">
                  <a:pos x="210" y="109"/>
                </a:cxn>
                <a:cxn ang="0">
                  <a:pos x="178" y="116"/>
                </a:cxn>
                <a:cxn ang="0">
                  <a:pos x="173" y="116"/>
                </a:cxn>
                <a:cxn ang="0">
                  <a:pos x="170" y="117"/>
                </a:cxn>
                <a:cxn ang="0">
                  <a:pos x="162" y="119"/>
                </a:cxn>
                <a:cxn ang="0">
                  <a:pos x="148" y="123"/>
                </a:cxn>
                <a:cxn ang="0">
                  <a:pos x="84" y="134"/>
                </a:cxn>
                <a:cxn ang="0">
                  <a:pos x="20" y="143"/>
                </a:cxn>
                <a:cxn ang="0">
                  <a:pos x="9" y="180"/>
                </a:cxn>
                <a:cxn ang="0">
                  <a:pos x="0" y="219"/>
                </a:cxn>
                <a:cxn ang="0">
                  <a:pos x="69" y="211"/>
                </a:cxn>
                <a:cxn ang="0">
                  <a:pos x="138" y="201"/>
                </a:cxn>
                <a:cxn ang="0">
                  <a:pos x="154" y="197"/>
                </a:cxn>
                <a:cxn ang="0">
                  <a:pos x="171" y="194"/>
                </a:cxn>
                <a:cxn ang="0">
                  <a:pos x="205" y="187"/>
                </a:cxn>
                <a:cxn ang="0">
                  <a:pos x="272" y="173"/>
                </a:cxn>
                <a:cxn ang="0">
                  <a:pos x="336" y="154"/>
                </a:cxn>
                <a:cxn ang="0">
                  <a:pos x="366" y="143"/>
                </a:cxn>
                <a:cxn ang="0">
                  <a:pos x="398" y="133"/>
                </a:cxn>
                <a:cxn ang="0">
                  <a:pos x="460" y="108"/>
                </a:cxn>
                <a:cxn ang="0">
                  <a:pos x="521" y="82"/>
                </a:cxn>
              </a:cxnLst>
              <a:rect l="0" t="0" r="r" b="b"/>
              <a:pathLst>
                <a:path w="521" h="219">
                  <a:moveTo>
                    <a:pt x="521" y="82"/>
                  </a:moveTo>
                  <a:lnTo>
                    <a:pt x="505" y="0"/>
                  </a:lnTo>
                  <a:lnTo>
                    <a:pt x="448" y="26"/>
                  </a:lnTo>
                  <a:lnTo>
                    <a:pt x="419" y="39"/>
                  </a:lnTo>
                  <a:lnTo>
                    <a:pt x="391" y="51"/>
                  </a:lnTo>
                  <a:lnTo>
                    <a:pt x="332" y="73"/>
                  </a:lnTo>
                  <a:lnTo>
                    <a:pt x="273" y="93"/>
                  </a:lnTo>
                  <a:lnTo>
                    <a:pt x="241" y="101"/>
                  </a:lnTo>
                  <a:lnTo>
                    <a:pt x="210" y="109"/>
                  </a:lnTo>
                  <a:lnTo>
                    <a:pt x="178" y="116"/>
                  </a:lnTo>
                  <a:lnTo>
                    <a:pt x="173" y="116"/>
                  </a:lnTo>
                  <a:lnTo>
                    <a:pt x="170" y="117"/>
                  </a:lnTo>
                  <a:lnTo>
                    <a:pt x="162" y="119"/>
                  </a:lnTo>
                  <a:lnTo>
                    <a:pt x="148" y="123"/>
                  </a:lnTo>
                  <a:lnTo>
                    <a:pt x="84" y="134"/>
                  </a:lnTo>
                  <a:lnTo>
                    <a:pt x="20" y="143"/>
                  </a:lnTo>
                  <a:lnTo>
                    <a:pt x="9" y="180"/>
                  </a:lnTo>
                  <a:lnTo>
                    <a:pt x="0" y="219"/>
                  </a:lnTo>
                  <a:lnTo>
                    <a:pt x="69" y="211"/>
                  </a:lnTo>
                  <a:lnTo>
                    <a:pt x="138" y="201"/>
                  </a:lnTo>
                  <a:lnTo>
                    <a:pt x="154" y="197"/>
                  </a:lnTo>
                  <a:lnTo>
                    <a:pt x="171" y="194"/>
                  </a:lnTo>
                  <a:lnTo>
                    <a:pt x="205" y="187"/>
                  </a:lnTo>
                  <a:lnTo>
                    <a:pt x="272" y="173"/>
                  </a:lnTo>
                  <a:lnTo>
                    <a:pt x="336" y="154"/>
                  </a:lnTo>
                  <a:lnTo>
                    <a:pt x="366" y="143"/>
                  </a:lnTo>
                  <a:lnTo>
                    <a:pt x="398" y="133"/>
                  </a:lnTo>
                  <a:lnTo>
                    <a:pt x="460" y="108"/>
                  </a:lnTo>
                  <a:lnTo>
                    <a:pt x="521" y="82"/>
                  </a:lnTo>
                  <a:close/>
                </a:path>
              </a:pathLst>
            </a:custGeom>
            <a:solidFill>
              <a:srgbClr val="8BB9E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1" name="Freeform 185"/>
            <p:cNvSpPr/>
            <p:nvPr/>
          </p:nvSpPr>
          <p:spPr bwMode="auto">
            <a:xfrm>
              <a:off x="2420" y="2102"/>
              <a:ext cx="97" cy="56"/>
            </a:xfrm>
            <a:custGeom>
              <a:avLst/>
              <a:gdLst/>
              <a:ahLst/>
              <a:cxnLst>
                <a:cxn ang="0">
                  <a:pos x="485" y="82"/>
                </a:cxn>
                <a:cxn ang="0">
                  <a:pos x="473" y="0"/>
                </a:cxn>
                <a:cxn ang="0">
                  <a:pos x="446" y="13"/>
                </a:cxn>
                <a:cxn ang="0">
                  <a:pos x="432" y="19"/>
                </a:cxn>
                <a:cxn ang="0">
                  <a:pos x="420" y="27"/>
                </a:cxn>
                <a:cxn ang="0">
                  <a:pos x="366" y="52"/>
                </a:cxn>
                <a:cxn ang="0">
                  <a:pos x="338" y="63"/>
                </a:cxn>
                <a:cxn ang="0">
                  <a:pos x="311" y="74"/>
                </a:cxn>
                <a:cxn ang="0">
                  <a:pos x="296" y="78"/>
                </a:cxn>
                <a:cxn ang="0">
                  <a:pos x="288" y="80"/>
                </a:cxn>
                <a:cxn ang="0">
                  <a:pos x="285" y="82"/>
                </a:cxn>
                <a:cxn ang="0">
                  <a:pos x="282" y="84"/>
                </a:cxn>
                <a:cxn ang="0">
                  <a:pos x="255" y="94"/>
                </a:cxn>
                <a:cxn ang="0">
                  <a:pos x="196" y="110"/>
                </a:cxn>
                <a:cxn ang="0">
                  <a:pos x="137" y="125"/>
                </a:cxn>
                <a:cxn ang="0">
                  <a:pos x="122" y="127"/>
                </a:cxn>
                <a:cxn ang="0">
                  <a:pos x="107" y="130"/>
                </a:cxn>
                <a:cxn ang="0">
                  <a:pos x="77" y="135"/>
                </a:cxn>
                <a:cxn ang="0">
                  <a:pos x="47" y="140"/>
                </a:cxn>
                <a:cxn ang="0">
                  <a:pos x="17" y="145"/>
                </a:cxn>
                <a:cxn ang="0">
                  <a:pos x="0" y="225"/>
                </a:cxn>
                <a:cxn ang="0">
                  <a:pos x="64" y="216"/>
                </a:cxn>
                <a:cxn ang="0">
                  <a:pos x="128" y="205"/>
                </a:cxn>
                <a:cxn ang="0">
                  <a:pos x="142" y="201"/>
                </a:cxn>
                <a:cxn ang="0">
                  <a:pos x="150" y="199"/>
                </a:cxn>
                <a:cxn ang="0">
                  <a:pos x="153" y="198"/>
                </a:cxn>
                <a:cxn ang="0">
                  <a:pos x="158" y="198"/>
                </a:cxn>
                <a:cxn ang="0">
                  <a:pos x="190" y="191"/>
                </a:cxn>
                <a:cxn ang="0">
                  <a:pos x="221" y="183"/>
                </a:cxn>
                <a:cxn ang="0">
                  <a:pos x="253" y="175"/>
                </a:cxn>
                <a:cxn ang="0">
                  <a:pos x="312" y="155"/>
                </a:cxn>
                <a:cxn ang="0">
                  <a:pos x="371" y="133"/>
                </a:cxn>
                <a:cxn ang="0">
                  <a:pos x="399" y="121"/>
                </a:cxn>
                <a:cxn ang="0">
                  <a:pos x="428" y="108"/>
                </a:cxn>
                <a:cxn ang="0">
                  <a:pos x="485" y="82"/>
                </a:cxn>
              </a:cxnLst>
              <a:rect l="0" t="0" r="r" b="b"/>
              <a:pathLst>
                <a:path w="485" h="225">
                  <a:moveTo>
                    <a:pt x="485" y="82"/>
                  </a:moveTo>
                  <a:lnTo>
                    <a:pt x="473" y="0"/>
                  </a:lnTo>
                  <a:lnTo>
                    <a:pt x="446" y="13"/>
                  </a:lnTo>
                  <a:lnTo>
                    <a:pt x="432" y="19"/>
                  </a:lnTo>
                  <a:lnTo>
                    <a:pt x="420" y="27"/>
                  </a:lnTo>
                  <a:lnTo>
                    <a:pt x="366" y="52"/>
                  </a:lnTo>
                  <a:lnTo>
                    <a:pt x="338" y="63"/>
                  </a:lnTo>
                  <a:lnTo>
                    <a:pt x="311" y="74"/>
                  </a:lnTo>
                  <a:lnTo>
                    <a:pt x="296" y="78"/>
                  </a:lnTo>
                  <a:lnTo>
                    <a:pt x="288" y="80"/>
                  </a:lnTo>
                  <a:lnTo>
                    <a:pt x="285" y="82"/>
                  </a:lnTo>
                  <a:lnTo>
                    <a:pt x="282" y="84"/>
                  </a:lnTo>
                  <a:lnTo>
                    <a:pt x="255" y="94"/>
                  </a:lnTo>
                  <a:lnTo>
                    <a:pt x="196" y="110"/>
                  </a:lnTo>
                  <a:lnTo>
                    <a:pt x="137" y="125"/>
                  </a:lnTo>
                  <a:lnTo>
                    <a:pt x="122" y="127"/>
                  </a:lnTo>
                  <a:lnTo>
                    <a:pt x="107" y="130"/>
                  </a:lnTo>
                  <a:lnTo>
                    <a:pt x="77" y="135"/>
                  </a:lnTo>
                  <a:lnTo>
                    <a:pt x="47" y="140"/>
                  </a:lnTo>
                  <a:lnTo>
                    <a:pt x="17" y="145"/>
                  </a:lnTo>
                  <a:lnTo>
                    <a:pt x="0" y="225"/>
                  </a:lnTo>
                  <a:lnTo>
                    <a:pt x="64" y="216"/>
                  </a:lnTo>
                  <a:lnTo>
                    <a:pt x="128" y="205"/>
                  </a:lnTo>
                  <a:lnTo>
                    <a:pt x="142" y="201"/>
                  </a:lnTo>
                  <a:lnTo>
                    <a:pt x="150" y="199"/>
                  </a:lnTo>
                  <a:lnTo>
                    <a:pt x="153" y="198"/>
                  </a:lnTo>
                  <a:lnTo>
                    <a:pt x="158" y="198"/>
                  </a:lnTo>
                  <a:lnTo>
                    <a:pt x="190" y="191"/>
                  </a:lnTo>
                  <a:lnTo>
                    <a:pt x="221" y="183"/>
                  </a:lnTo>
                  <a:lnTo>
                    <a:pt x="253" y="175"/>
                  </a:lnTo>
                  <a:lnTo>
                    <a:pt x="312" y="155"/>
                  </a:lnTo>
                  <a:lnTo>
                    <a:pt x="371" y="133"/>
                  </a:lnTo>
                  <a:lnTo>
                    <a:pt x="399" y="121"/>
                  </a:lnTo>
                  <a:lnTo>
                    <a:pt x="428" y="108"/>
                  </a:lnTo>
                  <a:lnTo>
                    <a:pt x="485" y="82"/>
                  </a:lnTo>
                  <a:close/>
                </a:path>
              </a:pathLst>
            </a:custGeom>
            <a:solidFill>
              <a:srgbClr val="93BEE9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" name="Freeform 186"/>
            <p:cNvSpPr/>
            <p:nvPr/>
          </p:nvSpPr>
          <p:spPr bwMode="auto">
            <a:xfrm>
              <a:off x="2424" y="2080"/>
              <a:ext cx="91" cy="58"/>
            </a:xfrm>
            <a:custGeom>
              <a:avLst/>
              <a:gdLst/>
              <a:ahLst/>
              <a:cxnLst>
                <a:cxn ang="0">
                  <a:pos x="456" y="85"/>
                </a:cxn>
                <a:cxn ang="0">
                  <a:pos x="445" y="0"/>
                </a:cxn>
                <a:cxn ang="0">
                  <a:pos x="431" y="6"/>
                </a:cxn>
                <a:cxn ang="0">
                  <a:pos x="419" y="13"/>
                </a:cxn>
                <a:cxn ang="0">
                  <a:pos x="394" y="27"/>
                </a:cxn>
                <a:cxn ang="0">
                  <a:pos x="368" y="40"/>
                </a:cxn>
                <a:cxn ang="0">
                  <a:pos x="344" y="54"/>
                </a:cxn>
                <a:cxn ang="0">
                  <a:pos x="292" y="77"/>
                </a:cxn>
                <a:cxn ang="0">
                  <a:pos x="241" y="98"/>
                </a:cxn>
                <a:cxn ang="0">
                  <a:pos x="213" y="106"/>
                </a:cxn>
                <a:cxn ang="0">
                  <a:pos x="186" y="115"/>
                </a:cxn>
                <a:cxn ang="0">
                  <a:pos x="171" y="118"/>
                </a:cxn>
                <a:cxn ang="0">
                  <a:pos x="157" y="122"/>
                </a:cxn>
                <a:cxn ang="0">
                  <a:pos x="130" y="131"/>
                </a:cxn>
                <a:cxn ang="0">
                  <a:pos x="74" y="143"/>
                </a:cxn>
                <a:cxn ang="0">
                  <a:pos x="44" y="149"/>
                </a:cxn>
                <a:cxn ang="0">
                  <a:pos x="30" y="151"/>
                </a:cxn>
                <a:cxn ang="0">
                  <a:pos x="22" y="152"/>
                </a:cxn>
                <a:cxn ang="0">
                  <a:pos x="16" y="154"/>
                </a:cxn>
                <a:cxn ang="0">
                  <a:pos x="6" y="191"/>
                </a:cxn>
                <a:cxn ang="0">
                  <a:pos x="0" y="230"/>
                </a:cxn>
                <a:cxn ang="0">
                  <a:pos x="30" y="225"/>
                </a:cxn>
                <a:cxn ang="0">
                  <a:pos x="60" y="220"/>
                </a:cxn>
                <a:cxn ang="0">
                  <a:pos x="90" y="215"/>
                </a:cxn>
                <a:cxn ang="0">
                  <a:pos x="105" y="212"/>
                </a:cxn>
                <a:cxn ang="0">
                  <a:pos x="120" y="210"/>
                </a:cxn>
                <a:cxn ang="0">
                  <a:pos x="179" y="195"/>
                </a:cxn>
                <a:cxn ang="0">
                  <a:pos x="238" y="179"/>
                </a:cxn>
                <a:cxn ang="0">
                  <a:pos x="265" y="169"/>
                </a:cxn>
                <a:cxn ang="0">
                  <a:pos x="268" y="167"/>
                </a:cxn>
                <a:cxn ang="0">
                  <a:pos x="271" y="165"/>
                </a:cxn>
                <a:cxn ang="0">
                  <a:pos x="279" y="163"/>
                </a:cxn>
                <a:cxn ang="0">
                  <a:pos x="294" y="159"/>
                </a:cxn>
                <a:cxn ang="0">
                  <a:pos x="321" y="148"/>
                </a:cxn>
                <a:cxn ang="0">
                  <a:pos x="349" y="137"/>
                </a:cxn>
                <a:cxn ang="0">
                  <a:pos x="403" y="112"/>
                </a:cxn>
                <a:cxn ang="0">
                  <a:pos x="415" y="104"/>
                </a:cxn>
                <a:cxn ang="0">
                  <a:pos x="429" y="98"/>
                </a:cxn>
                <a:cxn ang="0">
                  <a:pos x="456" y="85"/>
                </a:cxn>
              </a:cxnLst>
              <a:rect l="0" t="0" r="r" b="b"/>
              <a:pathLst>
                <a:path w="456" h="230">
                  <a:moveTo>
                    <a:pt x="456" y="85"/>
                  </a:moveTo>
                  <a:lnTo>
                    <a:pt x="445" y="0"/>
                  </a:lnTo>
                  <a:lnTo>
                    <a:pt x="431" y="6"/>
                  </a:lnTo>
                  <a:lnTo>
                    <a:pt x="419" y="13"/>
                  </a:lnTo>
                  <a:lnTo>
                    <a:pt x="394" y="27"/>
                  </a:lnTo>
                  <a:lnTo>
                    <a:pt x="368" y="40"/>
                  </a:lnTo>
                  <a:lnTo>
                    <a:pt x="344" y="54"/>
                  </a:lnTo>
                  <a:lnTo>
                    <a:pt x="292" y="77"/>
                  </a:lnTo>
                  <a:lnTo>
                    <a:pt x="241" y="98"/>
                  </a:lnTo>
                  <a:lnTo>
                    <a:pt x="213" y="106"/>
                  </a:lnTo>
                  <a:lnTo>
                    <a:pt x="186" y="115"/>
                  </a:lnTo>
                  <a:lnTo>
                    <a:pt x="171" y="118"/>
                  </a:lnTo>
                  <a:lnTo>
                    <a:pt x="157" y="122"/>
                  </a:lnTo>
                  <a:lnTo>
                    <a:pt x="130" y="131"/>
                  </a:lnTo>
                  <a:lnTo>
                    <a:pt x="74" y="143"/>
                  </a:lnTo>
                  <a:lnTo>
                    <a:pt x="44" y="149"/>
                  </a:lnTo>
                  <a:lnTo>
                    <a:pt x="30" y="151"/>
                  </a:lnTo>
                  <a:lnTo>
                    <a:pt x="22" y="152"/>
                  </a:lnTo>
                  <a:lnTo>
                    <a:pt x="16" y="154"/>
                  </a:lnTo>
                  <a:lnTo>
                    <a:pt x="6" y="191"/>
                  </a:lnTo>
                  <a:lnTo>
                    <a:pt x="0" y="230"/>
                  </a:lnTo>
                  <a:lnTo>
                    <a:pt x="30" y="225"/>
                  </a:lnTo>
                  <a:lnTo>
                    <a:pt x="60" y="220"/>
                  </a:lnTo>
                  <a:lnTo>
                    <a:pt x="90" y="215"/>
                  </a:lnTo>
                  <a:lnTo>
                    <a:pt x="105" y="212"/>
                  </a:lnTo>
                  <a:lnTo>
                    <a:pt x="120" y="210"/>
                  </a:lnTo>
                  <a:lnTo>
                    <a:pt x="179" y="195"/>
                  </a:lnTo>
                  <a:lnTo>
                    <a:pt x="238" y="179"/>
                  </a:lnTo>
                  <a:lnTo>
                    <a:pt x="265" y="169"/>
                  </a:lnTo>
                  <a:lnTo>
                    <a:pt x="268" y="167"/>
                  </a:lnTo>
                  <a:lnTo>
                    <a:pt x="271" y="165"/>
                  </a:lnTo>
                  <a:lnTo>
                    <a:pt x="279" y="163"/>
                  </a:lnTo>
                  <a:lnTo>
                    <a:pt x="294" y="159"/>
                  </a:lnTo>
                  <a:lnTo>
                    <a:pt x="321" y="148"/>
                  </a:lnTo>
                  <a:lnTo>
                    <a:pt x="349" y="137"/>
                  </a:lnTo>
                  <a:lnTo>
                    <a:pt x="403" y="112"/>
                  </a:lnTo>
                  <a:lnTo>
                    <a:pt x="415" y="104"/>
                  </a:lnTo>
                  <a:lnTo>
                    <a:pt x="429" y="98"/>
                  </a:lnTo>
                  <a:lnTo>
                    <a:pt x="456" y="85"/>
                  </a:lnTo>
                  <a:close/>
                </a:path>
              </a:pathLst>
            </a:custGeom>
            <a:solidFill>
              <a:srgbClr val="9BC3E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" name="Freeform 187"/>
            <p:cNvSpPr/>
            <p:nvPr/>
          </p:nvSpPr>
          <p:spPr bwMode="auto">
            <a:xfrm>
              <a:off x="2427" y="2059"/>
              <a:ext cx="86" cy="60"/>
            </a:xfrm>
            <a:custGeom>
              <a:avLst/>
              <a:gdLst/>
              <a:ahLst/>
              <a:cxnLst>
                <a:cxn ang="0">
                  <a:pos x="429" y="88"/>
                </a:cxn>
                <a:cxn ang="0">
                  <a:pos x="420" y="0"/>
                </a:cxn>
                <a:cxn ang="0">
                  <a:pos x="373" y="30"/>
                </a:cxn>
                <a:cxn ang="0">
                  <a:pos x="349" y="43"/>
                </a:cxn>
                <a:cxn ang="0">
                  <a:pos x="337" y="50"/>
                </a:cxn>
                <a:cxn ang="0">
                  <a:pos x="333" y="51"/>
                </a:cxn>
                <a:cxn ang="0">
                  <a:pos x="330" y="53"/>
                </a:cxn>
                <a:cxn ang="0">
                  <a:pos x="325" y="57"/>
                </a:cxn>
                <a:cxn ang="0">
                  <a:pos x="276" y="81"/>
                </a:cxn>
                <a:cxn ang="0">
                  <a:pos x="227" y="104"/>
                </a:cxn>
                <a:cxn ang="0">
                  <a:pos x="176" y="121"/>
                </a:cxn>
                <a:cxn ang="0">
                  <a:pos x="149" y="130"/>
                </a:cxn>
                <a:cxn ang="0">
                  <a:pos x="123" y="138"/>
                </a:cxn>
                <a:cxn ang="0">
                  <a:pos x="69" y="152"/>
                </a:cxn>
                <a:cxn ang="0">
                  <a:pos x="15" y="164"/>
                </a:cxn>
                <a:cxn ang="0">
                  <a:pos x="7" y="201"/>
                </a:cxn>
                <a:cxn ang="0">
                  <a:pos x="0" y="242"/>
                </a:cxn>
                <a:cxn ang="0">
                  <a:pos x="6" y="240"/>
                </a:cxn>
                <a:cxn ang="0">
                  <a:pos x="14" y="239"/>
                </a:cxn>
                <a:cxn ang="0">
                  <a:pos x="28" y="237"/>
                </a:cxn>
                <a:cxn ang="0">
                  <a:pos x="58" y="231"/>
                </a:cxn>
                <a:cxn ang="0">
                  <a:pos x="114" y="219"/>
                </a:cxn>
                <a:cxn ang="0">
                  <a:pos x="141" y="210"/>
                </a:cxn>
                <a:cxn ang="0">
                  <a:pos x="155" y="206"/>
                </a:cxn>
                <a:cxn ang="0">
                  <a:pos x="170" y="203"/>
                </a:cxn>
                <a:cxn ang="0">
                  <a:pos x="197" y="194"/>
                </a:cxn>
                <a:cxn ang="0">
                  <a:pos x="225" y="186"/>
                </a:cxn>
                <a:cxn ang="0">
                  <a:pos x="276" y="165"/>
                </a:cxn>
                <a:cxn ang="0">
                  <a:pos x="328" y="142"/>
                </a:cxn>
                <a:cxn ang="0">
                  <a:pos x="352" y="128"/>
                </a:cxn>
                <a:cxn ang="0">
                  <a:pos x="378" y="115"/>
                </a:cxn>
                <a:cxn ang="0">
                  <a:pos x="403" y="101"/>
                </a:cxn>
                <a:cxn ang="0">
                  <a:pos x="415" y="94"/>
                </a:cxn>
                <a:cxn ang="0">
                  <a:pos x="429" y="88"/>
                </a:cxn>
              </a:cxnLst>
              <a:rect l="0" t="0" r="r" b="b"/>
              <a:pathLst>
                <a:path w="429" h="242">
                  <a:moveTo>
                    <a:pt x="429" y="88"/>
                  </a:moveTo>
                  <a:lnTo>
                    <a:pt x="420" y="0"/>
                  </a:lnTo>
                  <a:lnTo>
                    <a:pt x="373" y="30"/>
                  </a:lnTo>
                  <a:lnTo>
                    <a:pt x="349" y="43"/>
                  </a:lnTo>
                  <a:lnTo>
                    <a:pt x="337" y="50"/>
                  </a:lnTo>
                  <a:lnTo>
                    <a:pt x="333" y="51"/>
                  </a:lnTo>
                  <a:lnTo>
                    <a:pt x="330" y="53"/>
                  </a:lnTo>
                  <a:lnTo>
                    <a:pt x="325" y="57"/>
                  </a:lnTo>
                  <a:lnTo>
                    <a:pt x="276" y="81"/>
                  </a:lnTo>
                  <a:lnTo>
                    <a:pt x="227" y="104"/>
                  </a:lnTo>
                  <a:lnTo>
                    <a:pt x="176" y="121"/>
                  </a:lnTo>
                  <a:lnTo>
                    <a:pt x="149" y="130"/>
                  </a:lnTo>
                  <a:lnTo>
                    <a:pt x="123" y="138"/>
                  </a:lnTo>
                  <a:lnTo>
                    <a:pt x="69" y="152"/>
                  </a:lnTo>
                  <a:lnTo>
                    <a:pt x="15" y="164"/>
                  </a:lnTo>
                  <a:lnTo>
                    <a:pt x="7" y="201"/>
                  </a:lnTo>
                  <a:lnTo>
                    <a:pt x="0" y="242"/>
                  </a:lnTo>
                  <a:lnTo>
                    <a:pt x="6" y="240"/>
                  </a:lnTo>
                  <a:lnTo>
                    <a:pt x="14" y="239"/>
                  </a:lnTo>
                  <a:lnTo>
                    <a:pt x="28" y="237"/>
                  </a:lnTo>
                  <a:lnTo>
                    <a:pt x="58" y="231"/>
                  </a:lnTo>
                  <a:lnTo>
                    <a:pt x="114" y="219"/>
                  </a:lnTo>
                  <a:lnTo>
                    <a:pt x="141" y="210"/>
                  </a:lnTo>
                  <a:lnTo>
                    <a:pt x="155" y="206"/>
                  </a:lnTo>
                  <a:lnTo>
                    <a:pt x="170" y="203"/>
                  </a:lnTo>
                  <a:lnTo>
                    <a:pt x="197" y="194"/>
                  </a:lnTo>
                  <a:lnTo>
                    <a:pt x="225" y="186"/>
                  </a:lnTo>
                  <a:lnTo>
                    <a:pt x="276" y="165"/>
                  </a:lnTo>
                  <a:lnTo>
                    <a:pt x="328" y="142"/>
                  </a:lnTo>
                  <a:lnTo>
                    <a:pt x="352" y="128"/>
                  </a:lnTo>
                  <a:lnTo>
                    <a:pt x="378" y="115"/>
                  </a:lnTo>
                  <a:lnTo>
                    <a:pt x="403" y="101"/>
                  </a:lnTo>
                  <a:lnTo>
                    <a:pt x="415" y="94"/>
                  </a:lnTo>
                  <a:lnTo>
                    <a:pt x="429" y="88"/>
                  </a:lnTo>
                  <a:close/>
                </a:path>
              </a:pathLst>
            </a:custGeom>
            <a:solidFill>
              <a:srgbClr val="A3C7E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" name="Freeform 188"/>
            <p:cNvSpPr/>
            <p:nvPr/>
          </p:nvSpPr>
          <p:spPr bwMode="auto">
            <a:xfrm>
              <a:off x="2430" y="2035"/>
              <a:ext cx="81" cy="64"/>
            </a:xfrm>
            <a:custGeom>
              <a:avLst/>
              <a:gdLst/>
              <a:ahLst/>
              <a:cxnLst>
                <a:cxn ang="0">
                  <a:pos x="15" y="178"/>
                </a:cxn>
                <a:cxn ang="0">
                  <a:pos x="6" y="218"/>
                </a:cxn>
                <a:cxn ang="0">
                  <a:pos x="0" y="259"/>
                </a:cxn>
                <a:cxn ang="0">
                  <a:pos x="54" y="247"/>
                </a:cxn>
                <a:cxn ang="0">
                  <a:pos x="108" y="233"/>
                </a:cxn>
                <a:cxn ang="0">
                  <a:pos x="134" y="225"/>
                </a:cxn>
                <a:cxn ang="0">
                  <a:pos x="161" y="216"/>
                </a:cxn>
                <a:cxn ang="0">
                  <a:pos x="212" y="199"/>
                </a:cxn>
                <a:cxn ang="0">
                  <a:pos x="261" y="176"/>
                </a:cxn>
                <a:cxn ang="0">
                  <a:pos x="310" y="152"/>
                </a:cxn>
                <a:cxn ang="0">
                  <a:pos x="315" y="148"/>
                </a:cxn>
                <a:cxn ang="0">
                  <a:pos x="318" y="146"/>
                </a:cxn>
                <a:cxn ang="0">
                  <a:pos x="322" y="145"/>
                </a:cxn>
                <a:cxn ang="0">
                  <a:pos x="334" y="138"/>
                </a:cxn>
                <a:cxn ang="0">
                  <a:pos x="358" y="125"/>
                </a:cxn>
                <a:cxn ang="0">
                  <a:pos x="405" y="95"/>
                </a:cxn>
                <a:cxn ang="0">
                  <a:pos x="399" y="48"/>
                </a:cxn>
                <a:cxn ang="0">
                  <a:pos x="396" y="23"/>
                </a:cxn>
                <a:cxn ang="0">
                  <a:pos x="396" y="0"/>
                </a:cxn>
                <a:cxn ang="0">
                  <a:pos x="352" y="31"/>
                </a:cxn>
                <a:cxn ang="0">
                  <a:pos x="308" y="60"/>
                </a:cxn>
                <a:cxn ang="0">
                  <a:pos x="285" y="73"/>
                </a:cxn>
                <a:cxn ang="0">
                  <a:pos x="263" y="87"/>
                </a:cxn>
                <a:cxn ang="0">
                  <a:pos x="216" y="111"/>
                </a:cxn>
                <a:cxn ang="0">
                  <a:pos x="167" y="131"/>
                </a:cxn>
                <a:cxn ang="0">
                  <a:pos x="118" y="150"/>
                </a:cxn>
                <a:cxn ang="0">
                  <a:pos x="66" y="165"/>
                </a:cxn>
                <a:cxn ang="0">
                  <a:pos x="15" y="178"/>
                </a:cxn>
              </a:cxnLst>
              <a:rect l="0" t="0" r="r" b="b"/>
              <a:pathLst>
                <a:path w="405" h="259">
                  <a:moveTo>
                    <a:pt x="15" y="178"/>
                  </a:moveTo>
                  <a:lnTo>
                    <a:pt x="6" y="218"/>
                  </a:lnTo>
                  <a:lnTo>
                    <a:pt x="0" y="259"/>
                  </a:lnTo>
                  <a:lnTo>
                    <a:pt x="54" y="247"/>
                  </a:lnTo>
                  <a:lnTo>
                    <a:pt x="108" y="233"/>
                  </a:lnTo>
                  <a:lnTo>
                    <a:pt x="134" y="225"/>
                  </a:lnTo>
                  <a:lnTo>
                    <a:pt x="161" y="216"/>
                  </a:lnTo>
                  <a:lnTo>
                    <a:pt x="212" y="199"/>
                  </a:lnTo>
                  <a:lnTo>
                    <a:pt x="261" y="176"/>
                  </a:lnTo>
                  <a:lnTo>
                    <a:pt x="310" y="152"/>
                  </a:lnTo>
                  <a:lnTo>
                    <a:pt x="315" y="148"/>
                  </a:lnTo>
                  <a:lnTo>
                    <a:pt x="318" y="146"/>
                  </a:lnTo>
                  <a:lnTo>
                    <a:pt x="322" y="145"/>
                  </a:lnTo>
                  <a:lnTo>
                    <a:pt x="334" y="138"/>
                  </a:lnTo>
                  <a:lnTo>
                    <a:pt x="358" y="125"/>
                  </a:lnTo>
                  <a:lnTo>
                    <a:pt x="405" y="95"/>
                  </a:lnTo>
                  <a:lnTo>
                    <a:pt x="399" y="48"/>
                  </a:lnTo>
                  <a:lnTo>
                    <a:pt x="396" y="23"/>
                  </a:lnTo>
                  <a:lnTo>
                    <a:pt x="396" y="0"/>
                  </a:lnTo>
                  <a:lnTo>
                    <a:pt x="352" y="31"/>
                  </a:lnTo>
                  <a:lnTo>
                    <a:pt x="308" y="60"/>
                  </a:lnTo>
                  <a:lnTo>
                    <a:pt x="285" y="73"/>
                  </a:lnTo>
                  <a:lnTo>
                    <a:pt x="263" y="87"/>
                  </a:lnTo>
                  <a:lnTo>
                    <a:pt x="216" y="111"/>
                  </a:lnTo>
                  <a:lnTo>
                    <a:pt x="167" y="131"/>
                  </a:lnTo>
                  <a:lnTo>
                    <a:pt x="118" y="150"/>
                  </a:lnTo>
                  <a:lnTo>
                    <a:pt x="66" y="165"/>
                  </a:lnTo>
                  <a:lnTo>
                    <a:pt x="15" y="178"/>
                  </a:lnTo>
                  <a:close/>
                </a:path>
              </a:pathLst>
            </a:custGeom>
            <a:solidFill>
              <a:srgbClr val="ABCCEE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" name="Freeform 189"/>
            <p:cNvSpPr/>
            <p:nvPr/>
          </p:nvSpPr>
          <p:spPr bwMode="auto">
            <a:xfrm>
              <a:off x="2385" y="2257"/>
              <a:ext cx="162" cy="53"/>
            </a:xfrm>
            <a:custGeom>
              <a:avLst/>
              <a:gdLst/>
              <a:ahLst/>
              <a:cxnLst>
                <a:cxn ang="0">
                  <a:pos x="813" y="74"/>
                </a:cxn>
                <a:cxn ang="0">
                  <a:pos x="788" y="0"/>
                </a:cxn>
                <a:cxn ang="0">
                  <a:pos x="700" y="31"/>
                </a:cxn>
                <a:cxn ang="0">
                  <a:pos x="676" y="37"/>
                </a:cxn>
                <a:cxn ang="0">
                  <a:pos x="654" y="44"/>
                </a:cxn>
                <a:cxn ang="0">
                  <a:pos x="610" y="58"/>
                </a:cxn>
                <a:cxn ang="0">
                  <a:pos x="563" y="70"/>
                </a:cxn>
                <a:cxn ang="0">
                  <a:pos x="551" y="72"/>
                </a:cxn>
                <a:cxn ang="0">
                  <a:pos x="545" y="73"/>
                </a:cxn>
                <a:cxn ang="0">
                  <a:pos x="540" y="75"/>
                </a:cxn>
                <a:cxn ang="0">
                  <a:pos x="518" y="81"/>
                </a:cxn>
                <a:cxn ang="0">
                  <a:pos x="425" y="100"/>
                </a:cxn>
                <a:cxn ang="0">
                  <a:pos x="376" y="108"/>
                </a:cxn>
                <a:cxn ang="0">
                  <a:pos x="351" y="111"/>
                </a:cxn>
                <a:cxn ang="0">
                  <a:pos x="328" y="115"/>
                </a:cxn>
                <a:cxn ang="0">
                  <a:pos x="279" y="120"/>
                </a:cxn>
                <a:cxn ang="0">
                  <a:pos x="254" y="123"/>
                </a:cxn>
                <a:cxn ang="0">
                  <a:pos x="242" y="124"/>
                </a:cxn>
                <a:cxn ang="0">
                  <a:pos x="231" y="126"/>
                </a:cxn>
                <a:cxn ang="0">
                  <a:pos x="217" y="126"/>
                </a:cxn>
                <a:cxn ang="0">
                  <a:pos x="205" y="127"/>
                </a:cxn>
                <a:cxn ang="0">
                  <a:pos x="180" y="129"/>
                </a:cxn>
                <a:cxn ang="0">
                  <a:pos x="131" y="132"/>
                </a:cxn>
                <a:cxn ang="0">
                  <a:pos x="31" y="134"/>
                </a:cxn>
                <a:cxn ang="0">
                  <a:pos x="27" y="134"/>
                </a:cxn>
                <a:cxn ang="0">
                  <a:pos x="0" y="210"/>
                </a:cxn>
                <a:cxn ang="0">
                  <a:pos x="31" y="210"/>
                </a:cxn>
                <a:cxn ang="0">
                  <a:pos x="82" y="209"/>
                </a:cxn>
                <a:cxn ang="0">
                  <a:pos x="135" y="207"/>
                </a:cxn>
                <a:cxn ang="0">
                  <a:pos x="238" y="201"/>
                </a:cxn>
                <a:cxn ang="0">
                  <a:pos x="339" y="190"/>
                </a:cxn>
                <a:cxn ang="0">
                  <a:pos x="388" y="183"/>
                </a:cxn>
                <a:cxn ang="0">
                  <a:pos x="412" y="178"/>
                </a:cxn>
                <a:cxn ang="0">
                  <a:pos x="425" y="176"/>
                </a:cxn>
                <a:cxn ang="0">
                  <a:pos x="431" y="175"/>
                </a:cxn>
                <a:cxn ang="0">
                  <a:pos x="438" y="175"/>
                </a:cxn>
                <a:cxn ang="0">
                  <a:pos x="534" y="156"/>
                </a:cxn>
                <a:cxn ang="0">
                  <a:pos x="581" y="145"/>
                </a:cxn>
                <a:cxn ang="0">
                  <a:pos x="604" y="138"/>
                </a:cxn>
                <a:cxn ang="0">
                  <a:pos x="629" y="133"/>
                </a:cxn>
                <a:cxn ang="0">
                  <a:pos x="651" y="126"/>
                </a:cxn>
                <a:cxn ang="0">
                  <a:pos x="674" y="119"/>
                </a:cxn>
                <a:cxn ang="0">
                  <a:pos x="721" y="106"/>
                </a:cxn>
                <a:cxn ang="0">
                  <a:pos x="743" y="97"/>
                </a:cxn>
                <a:cxn ang="0">
                  <a:pos x="754" y="93"/>
                </a:cxn>
                <a:cxn ang="0">
                  <a:pos x="766" y="90"/>
                </a:cxn>
                <a:cxn ang="0">
                  <a:pos x="813" y="74"/>
                </a:cxn>
              </a:cxnLst>
              <a:rect l="0" t="0" r="r" b="b"/>
              <a:pathLst>
                <a:path w="813" h="210">
                  <a:moveTo>
                    <a:pt x="813" y="74"/>
                  </a:moveTo>
                  <a:lnTo>
                    <a:pt x="788" y="0"/>
                  </a:lnTo>
                  <a:lnTo>
                    <a:pt x="700" y="31"/>
                  </a:lnTo>
                  <a:lnTo>
                    <a:pt x="676" y="37"/>
                  </a:lnTo>
                  <a:lnTo>
                    <a:pt x="654" y="44"/>
                  </a:lnTo>
                  <a:lnTo>
                    <a:pt x="610" y="58"/>
                  </a:lnTo>
                  <a:lnTo>
                    <a:pt x="563" y="70"/>
                  </a:lnTo>
                  <a:lnTo>
                    <a:pt x="551" y="72"/>
                  </a:lnTo>
                  <a:lnTo>
                    <a:pt x="545" y="73"/>
                  </a:lnTo>
                  <a:lnTo>
                    <a:pt x="540" y="75"/>
                  </a:lnTo>
                  <a:lnTo>
                    <a:pt x="518" y="81"/>
                  </a:lnTo>
                  <a:lnTo>
                    <a:pt x="425" y="100"/>
                  </a:lnTo>
                  <a:lnTo>
                    <a:pt x="376" y="108"/>
                  </a:lnTo>
                  <a:lnTo>
                    <a:pt x="351" y="111"/>
                  </a:lnTo>
                  <a:lnTo>
                    <a:pt x="328" y="115"/>
                  </a:lnTo>
                  <a:lnTo>
                    <a:pt x="279" y="120"/>
                  </a:lnTo>
                  <a:lnTo>
                    <a:pt x="254" y="123"/>
                  </a:lnTo>
                  <a:lnTo>
                    <a:pt x="242" y="124"/>
                  </a:lnTo>
                  <a:lnTo>
                    <a:pt x="231" y="126"/>
                  </a:lnTo>
                  <a:lnTo>
                    <a:pt x="217" y="126"/>
                  </a:lnTo>
                  <a:lnTo>
                    <a:pt x="205" y="127"/>
                  </a:lnTo>
                  <a:lnTo>
                    <a:pt x="180" y="129"/>
                  </a:lnTo>
                  <a:lnTo>
                    <a:pt x="131" y="132"/>
                  </a:lnTo>
                  <a:lnTo>
                    <a:pt x="31" y="134"/>
                  </a:lnTo>
                  <a:lnTo>
                    <a:pt x="27" y="134"/>
                  </a:lnTo>
                  <a:lnTo>
                    <a:pt x="0" y="210"/>
                  </a:lnTo>
                  <a:lnTo>
                    <a:pt x="31" y="210"/>
                  </a:lnTo>
                  <a:lnTo>
                    <a:pt x="82" y="209"/>
                  </a:lnTo>
                  <a:lnTo>
                    <a:pt x="135" y="207"/>
                  </a:lnTo>
                  <a:lnTo>
                    <a:pt x="238" y="201"/>
                  </a:lnTo>
                  <a:lnTo>
                    <a:pt x="339" y="190"/>
                  </a:lnTo>
                  <a:lnTo>
                    <a:pt x="388" y="183"/>
                  </a:lnTo>
                  <a:lnTo>
                    <a:pt x="412" y="178"/>
                  </a:lnTo>
                  <a:lnTo>
                    <a:pt x="425" y="176"/>
                  </a:lnTo>
                  <a:lnTo>
                    <a:pt x="431" y="175"/>
                  </a:lnTo>
                  <a:lnTo>
                    <a:pt x="438" y="175"/>
                  </a:lnTo>
                  <a:lnTo>
                    <a:pt x="534" y="156"/>
                  </a:lnTo>
                  <a:lnTo>
                    <a:pt x="581" y="145"/>
                  </a:lnTo>
                  <a:lnTo>
                    <a:pt x="604" y="138"/>
                  </a:lnTo>
                  <a:lnTo>
                    <a:pt x="629" y="133"/>
                  </a:lnTo>
                  <a:lnTo>
                    <a:pt x="651" y="126"/>
                  </a:lnTo>
                  <a:lnTo>
                    <a:pt x="674" y="119"/>
                  </a:lnTo>
                  <a:lnTo>
                    <a:pt x="721" y="106"/>
                  </a:lnTo>
                  <a:lnTo>
                    <a:pt x="743" y="97"/>
                  </a:lnTo>
                  <a:lnTo>
                    <a:pt x="754" y="93"/>
                  </a:lnTo>
                  <a:lnTo>
                    <a:pt x="766" y="90"/>
                  </a:lnTo>
                  <a:lnTo>
                    <a:pt x="813" y="74"/>
                  </a:lnTo>
                  <a:close/>
                </a:path>
              </a:pathLst>
            </a:custGeom>
            <a:solidFill>
              <a:srgbClr val="579AD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" name="Freeform 190"/>
            <p:cNvSpPr/>
            <p:nvPr/>
          </p:nvSpPr>
          <p:spPr bwMode="auto">
            <a:xfrm>
              <a:off x="2390" y="2239"/>
              <a:ext cx="152" cy="52"/>
            </a:xfrm>
            <a:custGeom>
              <a:avLst/>
              <a:gdLst/>
              <a:ahLst/>
              <a:cxnLst>
                <a:cxn ang="0">
                  <a:pos x="761" y="75"/>
                </a:cxn>
                <a:cxn ang="0">
                  <a:pos x="740" y="0"/>
                </a:cxn>
                <a:cxn ang="0">
                  <a:pos x="657" y="30"/>
                </a:cxn>
                <a:cxn ang="0">
                  <a:pos x="635" y="36"/>
                </a:cxn>
                <a:cxn ang="0">
                  <a:pos x="629" y="37"/>
                </a:cxn>
                <a:cxn ang="0">
                  <a:pos x="624" y="39"/>
                </a:cxn>
                <a:cxn ang="0">
                  <a:pos x="614" y="43"/>
                </a:cxn>
                <a:cxn ang="0">
                  <a:pos x="572" y="57"/>
                </a:cxn>
                <a:cxn ang="0">
                  <a:pos x="528" y="68"/>
                </a:cxn>
                <a:cxn ang="0">
                  <a:pos x="506" y="73"/>
                </a:cxn>
                <a:cxn ang="0">
                  <a:pos x="485" y="79"/>
                </a:cxn>
                <a:cxn ang="0">
                  <a:pos x="441" y="89"/>
                </a:cxn>
                <a:cxn ang="0">
                  <a:pos x="419" y="93"/>
                </a:cxn>
                <a:cxn ang="0">
                  <a:pos x="408" y="95"/>
                </a:cxn>
                <a:cxn ang="0">
                  <a:pos x="398" y="98"/>
                </a:cxn>
                <a:cxn ang="0">
                  <a:pos x="307" y="113"/>
                </a:cxn>
                <a:cxn ang="0">
                  <a:pos x="260" y="118"/>
                </a:cxn>
                <a:cxn ang="0">
                  <a:pos x="237" y="120"/>
                </a:cxn>
                <a:cxn ang="0">
                  <a:pos x="215" y="124"/>
                </a:cxn>
                <a:cxn ang="0">
                  <a:pos x="190" y="125"/>
                </a:cxn>
                <a:cxn ang="0">
                  <a:pos x="167" y="127"/>
                </a:cxn>
                <a:cxn ang="0">
                  <a:pos x="120" y="130"/>
                </a:cxn>
                <a:cxn ang="0">
                  <a:pos x="72" y="132"/>
                </a:cxn>
                <a:cxn ang="0">
                  <a:pos x="26" y="134"/>
                </a:cxn>
                <a:cxn ang="0">
                  <a:pos x="0" y="209"/>
                </a:cxn>
                <a:cxn ang="0">
                  <a:pos x="4" y="209"/>
                </a:cxn>
                <a:cxn ang="0">
                  <a:pos x="104" y="207"/>
                </a:cxn>
                <a:cxn ang="0">
                  <a:pos x="153" y="204"/>
                </a:cxn>
                <a:cxn ang="0">
                  <a:pos x="178" y="202"/>
                </a:cxn>
                <a:cxn ang="0">
                  <a:pos x="190" y="201"/>
                </a:cxn>
                <a:cxn ang="0">
                  <a:pos x="204" y="201"/>
                </a:cxn>
                <a:cxn ang="0">
                  <a:pos x="215" y="199"/>
                </a:cxn>
                <a:cxn ang="0">
                  <a:pos x="227" y="198"/>
                </a:cxn>
                <a:cxn ang="0">
                  <a:pos x="252" y="195"/>
                </a:cxn>
                <a:cxn ang="0">
                  <a:pos x="301" y="190"/>
                </a:cxn>
                <a:cxn ang="0">
                  <a:pos x="324" y="186"/>
                </a:cxn>
                <a:cxn ang="0">
                  <a:pos x="349" y="183"/>
                </a:cxn>
                <a:cxn ang="0">
                  <a:pos x="398" y="175"/>
                </a:cxn>
                <a:cxn ang="0">
                  <a:pos x="491" y="156"/>
                </a:cxn>
                <a:cxn ang="0">
                  <a:pos x="513" y="150"/>
                </a:cxn>
                <a:cxn ang="0">
                  <a:pos x="518" y="148"/>
                </a:cxn>
                <a:cxn ang="0">
                  <a:pos x="524" y="147"/>
                </a:cxn>
                <a:cxn ang="0">
                  <a:pos x="536" y="145"/>
                </a:cxn>
                <a:cxn ang="0">
                  <a:pos x="583" y="133"/>
                </a:cxn>
                <a:cxn ang="0">
                  <a:pos x="627" y="119"/>
                </a:cxn>
                <a:cxn ang="0">
                  <a:pos x="649" y="112"/>
                </a:cxn>
                <a:cxn ang="0">
                  <a:pos x="673" y="106"/>
                </a:cxn>
                <a:cxn ang="0">
                  <a:pos x="761" y="75"/>
                </a:cxn>
              </a:cxnLst>
              <a:rect l="0" t="0" r="r" b="b"/>
              <a:pathLst>
                <a:path w="761" h="209">
                  <a:moveTo>
                    <a:pt x="761" y="75"/>
                  </a:moveTo>
                  <a:lnTo>
                    <a:pt x="740" y="0"/>
                  </a:lnTo>
                  <a:lnTo>
                    <a:pt x="657" y="30"/>
                  </a:lnTo>
                  <a:lnTo>
                    <a:pt x="635" y="36"/>
                  </a:lnTo>
                  <a:lnTo>
                    <a:pt x="629" y="37"/>
                  </a:lnTo>
                  <a:lnTo>
                    <a:pt x="624" y="39"/>
                  </a:lnTo>
                  <a:lnTo>
                    <a:pt x="614" y="43"/>
                  </a:lnTo>
                  <a:lnTo>
                    <a:pt x="572" y="57"/>
                  </a:lnTo>
                  <a:lnTo>
                    <a:pt x="528" y="68"/>
                  </a:lnTo>
                  <a:lnTo>
                    <a:pt x="506" y="73"/>
                  </a:lnTo>
                  <a:lnTo>
                    <a:pt x="485" y="79"/>
                  </a:lnTo>
                  <a:lnTo>
                    <a:pt x="441" y="89"/>
                  </a:lnTo>
                  <a:lnTo>
                    <a:pt x="419" y="93"/>
                  </a:lnTo>
                  <a:lnTo>
                    <a:pt x="408" y="95"/>
                  </a:lnTo>
                  <a:lnTo>
                    <a:pt x="398" y="98"/>
                  </a:lnTo>
                  <a:lnTo>
                    <a:pt x="307" y="113"/>
                  </a:lnTo>
                  <a:lnTo>
                    <a:pt x="260" y="118"/>
                  </a:lnTo>
                  <a:lnTo>
                    <a:pt x="237" y="120"/>
                  </a:lnTo>
                  <a:lnTo>
                    <a:pt x="215" y="124"/>
                  </a:lnTo>
                  <a:lnTo>
                    <a:pt x="190" y="125"/>
                  </a:lnTo>
                  <a:lnTo>
                    <a:pt x="167" y="127"/>
                  </a:lnTo>
                  <a:lnTo>
                    <a:pt x="120" y="130"/>
                  </a:lnTo>
                  <a:lnTo>
                    <a:pt x="72" y="132"/>
                  </a:lnTo>
                  <a:lnTo>
                    <a:pt x="26" y="134"/>
                  </a:lnTo>
                  <a:lnTo>
                    <a:pt x="0" y="209"/>
                  </a:lnTo>
                  <a:lnTo>
                    <a:pt x="4" y="209"/>
                  </a:lnTo>
                  <a:lnTo>
                    <a:pt x="104" y="207"/>
                  </a:lnTo>
                  <a:lnTo>
                    <a:pt x="153" y="204"/>
                  </a:lnTo>
                  <a:lnTo>
                    <a:pt x="178" y="202"/>
                  </a:lnTo>
                  <a:lnTo>
                    <a:pt x="190" y="201"/>
                  </a:lnTo>
                  <a:lnTo>
                    <a:pt x="204" y="201"/>
                  </a:lnTo>
                  <a:lnTo>
                    <a:pt x="215" y="199"/>
                  </a:lnTo>
                  <a:lnTo>
                    <a:pt x="227" y="198"/>
                  </a:lnTo>
                  <a:lnTo>
                    <a:pt x="252" y="195"/>
                  </a:lnTo>
                  <a:lnTo>
                    <a:pt x="301" y="190"/>
                  </a:lnTo>
                  <a:lnTo>
                    <a:pt x="324" y="186"/>
                  </a:lnTo>
                  <a:lnTo>
                    <a:pt x="349" y="183"/>
                  </a:lnTo>
                  <a:lnTo>
                    <a:pt x="398" y="175"/>
                  </a:lnTo>
                  <a:lnTo>
                    <a:pt x="491" y="156"/>
                  </a:lnTo>
                  <a:lnTo>
                    <a:pt x="513" y="150"/>
                  </a:lnTo>
                  <a:lnTo>
                    <a:pt x="518" y="148"/>
                  </a:lnTo>
                  <a:lnTo>
                    <a:pt x="524" y="147"/>
                  </a:lnTo>
                  <a:lnTo>
                    <a:pt x="536" y="145"/>
                  </a:lnTo>
                  <a:lnTo>
                    <a:pt x="583" y="133"/>
                  </a:lnTo>
                  <a:lnTo>
                    <a:pt x="627" y="119"/>
                  </a:lnTo>
                  <a:lnTo>
                    <a:pt x="649" y="112"/>
                  </a:lnTo>
                  <a:lnTo>
                    <a:pt x="673" y="106"/>
                  </a:lnTo>
                  <a:lnTo>
                    <a:pt x="761" y="75"/>
                  </a:lnTo>
                  <a:close/>
                </a:path>
              </a:pathLst>
            </a:custGeom>
            <a:solidFill>
              <a:srgbClr val="5F9FD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" name="Freeform 191"/>
            <p:cNvSpPr/>
            <p:nvPr/>
          </p:nvSpPr>
          <p:spPr bwMode="auto">
            <a:xfrm>
              <a:off x="2395" y="2220"/>
              <a:ext cx="143" cy="52"/>
            </a:xfrm>
            <a:custGeom>
              <a:avLst/>
              <a:gdLst/>
              <a:ahLst/>
              <a:cxnLst>
                <a:cxn ang="0">
                  <a:pos x="714" y="74"/>
                </a:cxn>
                <a:cxn ang="0">
                  <a:pos x="695" y="0"/>
                </a:cxn>
                <a:cxn ang="0">
                  <a:pos x="616" y="30"/>
                </a:cxn>
                <a:cxn ang="0">
                  <a:pos x="576" y="42"/>
                </a:cxn>
                <a:cxn ang="0">
                  <a:pos x="536" y="55"/>
                </a:cxn>
                <a:cxn ang="0">
                  <a:pos x="495" y="66"/>
                </a:cxn>
                <a:cxn ang="0">
                  <a:pos x="483" y="68"/>
                </a:cxn>
                <a:cxn ang="0">
                  <a:pos x="474" y="71"/>
                </a:cxn>
                <a:cxn ang="0">
                  <a:pos x="454" y="77"/>
                </a:cxn>
                <a:cxn ang="0">
                  <a:pos x="412" y="87"/>
                </a:cxn>
                <a:cxn ang="0">
                  <a:pos x="391" y="91"/>
                </a:cxn>
                <a:cxn ang="0">
                  <a:pos x="372" y="96"/>
                </a:cxn>
                <a:cxn ang="0">
                  <a:pos x="286" y="111"/>
                </a:cxn>
                <a:cxn ang="0">
                  <a:pos x="242" y="116"/>
                </a:cxn>
                <a:cxn ang="0">
                  <a:pos x="199" y="123"/>
                </a:cxn>
                <a:cxn ang="0">
                  <a:pos x="110" y="130"/>
                </a:cxn>
                <a:cxn ang="0">
                  <a:pos x="65" y="132"/>
                </a:cxn>
                <a:cxn ang="0">
                  <a:pos x="21" y="134"/>
                </a:cxn>
                <a:cxn ang="0">
                  <a:pos x="0" y="208"/>
                </a:cxn>
                <a:cxn ang="0">
                  <a:pos x="46" y="206"/>
                </a:cxn>
                <a:cxn ang="0">
                  <a:pos x="94" y="204"/>
                </a:cxn>
                <a:cxn ang="0">
                  <a:pos x="141" y="201"/>
                </a:cxn>
                <a:cxn ang="0">
                  <a:pos x="164" y="199"/>
                </a:cxn>
                <a:cxn ang="0">
                  <a:pos x="189" y="198"/>
                </a:cxn>
                <a:cxn ang="0">
                  <a:pos x="211" y="194"/>
                </a:cxn>
                <a:cxn ang="0">
                  <a:pos x="234" y="192"/>
                </a:cxn>
                <a:cxn ang="0">
                  <a:pos x="281" y="187"/>
                </a:cxn>
                <a:cxn ang="0">
                  <a:pos x="372" y="172"/>
                </a:cxn>
                <a:cxn ang="0">
                  <a:pos x="382" y="169"/>
                </a:cxn>
                <a:cxn ang="0">
                  <a:pos x="393" y="167"/>
                </a:cxn>
                <a:cxn ang="0">
                  <a:pos x="415" y="163"/>
                </a:cxn>
                <a:cxn ang="0">
                  <a:pos x="459" y="153"/>
                </a:cxn>
                <a:cxn ang="0">
                  <a:pos x="480" y="147"/>
                </a:cxn>
                <a:cxn ang="0">
                  <a:pos x="502" y="142"/>
                </a:cxn>
                <a:cxn ang="0">
                  <a:pos x="546" y="131"/>
                </a:cxn>
                <a:cxn ang="0">
                  <a:pos x="588" y="117"/>
                </a:cxn>
                <a:cxn ang="0">
                  <a:pos x="598" y="113"/>
                </a:cxn>
                <a:cxn ang="0">
                  <a:pos x="603" y="111"/>
                </a:cxn>
                <a:cxn ang="0">
                  <a:pos x="609" y="110"/>
                </a:cxn>
                <a:cxn ang="0">
                  <a:pos x="631" y="104"/>
                </a:cxn>
                <a:cxn ang="0">
                  <a:pos x="714" y="74"/>
                </a:cxn>
              </a:cxnLst>
              <a:rect l="0" t="0" r="r" b="b"/>
              <a:pathLst>
                <a:path w="714" h="208">
                  <a:moveTo>
                    <a:pt x="714" y="74"/>
                  </a:moveTo>
                  <a:lnTo>
                    <a:pt x="695" y="0"/>
                  </a:lnTo>
                  <a:lnTo>
                    <a:pt x="616" y="30"/>
                  </a:lnTo>
                  <a:lnTo>
                    <a:pt x="576" y="42"/>
                  </a:lnTo>
                  <a:lnTo>
                    <a:pt x="536" y="55"/>
                  </a:lnTo>
                  <a:lnTo>
                    <a:pt x="495" y="66"/>
                  </a:lnTo>
                  <a:lnTo>
                    <a:pt x="483" y="68"/>
                  </a:lnTo>
                  <a:lnTo>
                    <a:pt x="474" y="71"/>
                  </a:lnTo>
                  <a:lnTo>
                    <a:pt x="454" y="77"/>
                  </a:lnTo>
                  <a:lnTo>
                    <a:pt x="412" y="87"/>
                  </a:lnTo>
                  <a:lnTo>
                    <a:pt x="391" y="91"/>
                  </a:lnTo>
                  <a:lnTo>
                    <a:pt x="372" y="96"/>
                  </a:lnTo>
                  <a:lnTo>
                    <a:pt x="286" y="111"/>
                  </a:lnTo>
                  <a:lnTo>
                    <a:pt x="242" y="116"/>
                  </a:lnTo>
                  <a:lnTo>
                    <a:pt x="199" y="123"/>
                  </a:lnTo>
                  <a:lnTo>
                    <a:pt x="110" y="130"/>
                  </a:lnTo>
                  <a:lnTo>
                    <a:pt x="65" y="132"/>
                  </a:lnTo>
                  <a:lnTo>
                    <a:pt x="21" y="134"/>
                  </a:lnTo>
                  <a:lnTo>
                    <a:pt x="0" y="208"/>
                  </a:lnTo>
                  <a:lnTo>
                    <a:pt x="46" y="206"/>
                  </a:lnTo>
                  <a:lnTo>
                    <a:pt x="94" y="204"/>
                  </a:lnTo>
                  <a:lnTo>
                    <a:pt x="141" y="201"/>
                  </a:lnTo>
                  <a:lnTo>
                    <a:pt x="164" y="199"/>
                  </a:lnTo>
                  <a:lnTo>
                    <a:pt x="189" y="198"/>
                  </a:lnTo>
                  <a:lnTo>
                    <a:pt x="211" y="194"/>
                  </a:lnTo>
                  <a:lnTo>
                    <a:pt x="234" y="192"/>
                  </a:lnTo>
                  <a:lnTo>
                    <a:pt x="281" y="187"/>
                  </a:lnTo>
                  <a:lnTo>
                    <a:pt x="372" y="172"/>
                  </a:lnTo>
                  <a:lnTo>
                    <a:pt x="382" y="169"/>
                  </a:lnTo>
                  <a:lnTo>
                    <a:pt x="393" y="167"/>
                  </a:lnTo>
                  <a:lnTo>
                    <a:pt x="415" y="163"/>
                  </a:lnTo>
                  <a:lnTo>
                    <a:pt x="459" y="153"/>
                  </a:lnTo>
                  <a:lnTo>
                    <a:pt x="480" y="147"/>
                  </a:lnTo>
                  <a:lnTo>
                    <a:pt x="502" y="142"/>
                  </a:lnTo>
                  <a:lnTo>
                    <a:pt x="546" y="131"/>
                  </a:lnTo>
                  <a:lnTo>
                    <a:pt x="588" y="117"/>
                  </a:lnTo>
                  <a:lnTo>
                    <a:pt x="598" y="113"/>
                  </a:lnTo>
                  <a:lnTo>
                    <a:pt x="603" y="111"/>
                  </a:lnTo>
                  <a:lnTo>
                    <a:pt x="609" y="110"/>
                  </a:lnTo>
                  <a:lnTo>
                    <a:pt x="631" y="104"/>
                  </a:lnTo>
                  <a:lnTo>
                    <a:pt x="714" y="74"/>
                  </a:lnTo>
                  <a:close/>
                </a:path>
              </a:pathLst>
            </a:custGeom>
            <a:solidFill>
              <a:srgbClr val="63A1D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8" name="Freeform 192"/>
            <p:cNvSpPr/>
            <p:nvPr/>
          </p:nvSpPr>
          <p:spPr bwMode="auto">
            <a:xfrm>
              <a:off x="2399" y="2201"/>
              <a:ext cx="135" cy="53"/>
            </a:xfrm>
            <a:custGeom>
              <a:avLst/>
              <a:gdLst/>
              <a:ahLst/>
              <a:cxnLst>
                <a:cxn ang="0">
                  <a:pos x="674" y="77"/>
                </a:cxn>
                <a:cxn ang="0">
                  <a:pos x="654" y="0"/>
                </a:cxn>
                <a:cxn ang="0">
                  <a:pos x="580" y="29"/>
                </a:cxn>
                <a:cxn ang="0">
                  <a:pos x="542" y="41"/>
                </a:cxn>
                <a:cxn ang="0">
                  <a:pos x="505" y="54"/>
                </a:cxn>
                <a:cxn ang="0">
                  <a:pos x="466" y="65"/>
                </a:cxn>
                <a:cxn ang="0">
                  <a:pos x="447" y="70"/>
                </a:cxn>
                <a:cxn ang="0">
                  <a:pos x="428" y="76"/>
                </a:cxn>
                <a:cxn ang="0">
                  <a:pos x="389" y="86"/>
                </a:cxn>
                <a:cxn ang="0">
                  <a:pos x="369" y="90"/>
                </a:cxn>
                <a:cxn ang="0">
                  <a:pos x="359" y="92"/>
                </a:cxn>
                <a:cxn ang="0">
                  <a:pos x="354" y="93"/>
                </a:cxn>
                <a:cxn ang="0">
                  <a:pos x="351" y="95"/>
                </a:cxn>
                <a:cxn ang="0">
                  <a:pos x="345" y="95"/>
                </a:cxn>
                <a:cxn ang="0">
                  <a:pos x="340" y="96"/>
                </a:cxn>
                <a:cxn ang="0">
                  <a:pos x="330" y="98"/>
                </a:cxn>
                <a:cxn ang="0">
                  <a:pos x="310" y="103"/>
                </a:cxn>
                <a:cxn ang="0">
                  <a:pos x="271" y="110"/>
                </a:cxn>
                <a:cxn ang="0">
                  <a:pos x="190" y="122"/>
                </a:cxn>
                <a:cxn ang="0">
                  <a:pos x="148" y="125"/>
                </a:cxn>
                <a:cxn ang="0">
                  <a:pos x="108" y="129"/>
                </a:cxn>
                <a:cxn ang="0">
                  <a:pos x="24" y="134"/>
                </a:cxn>
                <a:cxn ang="0">
                  <a:pos x="0" y="211"/>
                </a:cxn>
                <a:cxn ang="0">
                  <a:pos x="44" y="209"/>
                </a:cxn>
                <a:cxn ang="0">
                  <a:pos x="89" y="207"/>
                </a:cxn>
                <a:cxn ang="0">
                  <a:pos x="178" y="200"/>
                </a:cxn>
                <a:cxn ang="0">
                  <a:pos x="221" y="193"/>
                </a:cxn>
                <a:cxn ang="0">
                  <a:pos x="265" y="188"/>
                </a:cxn>
                <a:cxn ang="0">
                  <a:pos x="351" y="173"/>
                </a:cxn>
                <a:cxn ang="0">
                  <a:pos x="370" y="168"/>
                </a:cxn>
                <a:cxn ang="0">
                  <a:pos x="391" y="164"/>
                </a:cxn>
                <a:cxn ang="0">
                  <a:pos x="433" y="154"/>
                </a:cxn>
                <a:cxn ang="0">
                  <a:pos x="453" y="148"/>
                </a:cxn>
                <a:cxn ang="0">
                  <a:pos x="462" y="145"/>
                </a:cxn>
                <a:cxn ang="0">
                  <a:pos x="474" y="143"/>
                </a:cxn>
                <a:cxn ang="0">
                  <a:pos x="515" y="132"/>
                </a:cxn>
                <a:cxn ang="0">
                  <a:pos x="555" y="119"/>
                </a:cxn>
                <a:cxn ang="0">
                  <a:pos x="595" y="107"/>
                </a:cxn>
                <a:cxn ang="0">
                  <a:pos x="674" y="77"/>
                </a:cxn>
              </a:cxnLst>
              <a:rect l="0" t="0" r="r" b="b"/>
              <a:pathLst>
                <a:path w="674" h="211">
                  <a:moveTo>
                    <a:pt x="674" y="77"/>
                  </a:moveTo>
                  <a:lnTo>
                    <a:pt x="654" y="0"/>
                  </a:lnTo>
                  <a:lnTo>
                    <a:pt x="580" y="29"/>
                  </a:lnTo>
                  <a:lnTo>
                    <a:pt x="542" y="41"/>
                  </a:lnTo>
                  <a:lnTo>
                    <a:pt x="505" y="54"/>
                  </a:lnTo>
                  <a:lnTo>
                    <a:pt x="466" y="65"/>
                  </a:lnTo>
                  <a:lnTo>
                    <a:pt x="447" y="70"/>
                  </a:lnTo>
                  <a:lnTo>
                    <a:pt x="428" y="76"/>
                  </a:lnTo>
                  <a:lnTo>
                    <a:pt x="389" y="86"/>
                  </a:lnTo>
                  <a:lnTo>
                    <a:pt x="369" y="90"/>
                  </a:lnTo>
                  <a:lnTo>
                    <a:pt x="359" y="92"/>
                  </a:lnTo>
                  <a:lnTo>
                    <a:pt x="354" y="93"/>
                  </a:lnTo>
                  <a:lnTo>
                    <a:pt x="351" y="95"/>
                  </a:lnTo>
                  <a:lnTo>
                    <a:pt x="345" y="95"/>
                  </a:lnTo>
                  <a:lnTo>
                    <a:pt x="340" y="96"/>
                  </a:lnTo>
                  <a:lnTo>
                    <a:pt x="330" y="98"/>
                  </a:lnTo>
                  <a:lnTo>
                    <a:pt x="310" y="103"/>
                  </a:lnTo>
                  <a:lnTo>
                    <a:pt x="271" y="110"/>
                  </a:lnTo>
                  <a:lnTo>
                    <a:pt x="190" y="122"/>
                  </a:lnTo>
                  <a:lnTo>
                    <a:pt x="148" y="125"/>
                  </a:lnTo>
                  <a:lnTo>
                    <a:pt x="108" y="129"/>
                  </a:lnTo>
                  <a:lnTo>
                    <a:pt x="24" y="134"/>
                  </a:lnTo>
                  <a:lnTo>
                    <a:pt x="0" y="211"/>
                  </a:lnTo>
                  <a:lnTo>
                    <a:pt x="44" y="209"/>
                  </a:lnTo>
                  <a:lnTo>
                    <a:pt x="89" y="207"/>
                  </a:lnTo>
                  <a:lnTo>
                    <a:pt x="178" y="200"/>
                  </a:lnTo>
                  <a:lnTo>
                    <a:pt x="221" y="193"/>
                  </a:lnTo>
                  <a:lnTo>
                    <a:pt x="265" y="188"/>
                  </a:lnTo>
                  <a:lnTo>
                    <a:pt x="351" y="173"/>
                  </a:lnTo>
                  <a:lnTo>
                    <a:pt x="370" y="168"/>
                  </a:lnTo>
                  <a:lnTo>
                    <a:pt x="391" y="164"/>
                  </a:lnTo>
                  <a:lnTo>
                    <a:pt x="433" y="154"/>
                  </a:lnTo>
                  <a:lnTo>
                    <a:pt x="453" y="148"/>
                  </a:lnTo>
                  <a:lnTo>
                    <a:pt x="462" y="145"/>
                  </a:lnTo>
                  <a:lnTo>
                    <a:pt x="474" y="143"/>
                  </a:lnTo>
                  <a:lnTo>
                    <a:pt x="515" y="132"/>
                  </a:lnTo>
                  <a:lnTo>
                    <a:pt x="555" y="119"/>
                  </a:lnTo>
                  <a:lnTo>
                    <a:pt x="595" y="107"/>
                  </a:lnTo>
                  <a:lnTo>
                    <a:pt x="674" y="77"/>
                  </a:lnTo>
                  <a:close/>
                </a:path>
              </a:pathLst>
            </a:custGeom>
            <a:solidFill>
              <a:srgbClr val="6BA6E1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" name="Freeform 193"/>
            <p:cNvSpPr/>
            <p:nvPr/>
          </p:nvSpPr>
          <p:spPr bwMode="auto">
            <a:xfrm>
              <a:off x="2404" y="2182"/>
              <a:ext cx="126" cy="52"/>
            </a:xfrm>
            <a:custGeom>
              <a:avLst/>
              <a:gdLst/>
              <a:ahLst/>
              <a:cxnLst>
                <a:cxn ang="0">
                  <a:pos x="630" y="76"/>
                </a:cxn>
                <a:cxn ang="0">
                  <a:pos x="619" y="37"/>
                </a:cxn>
                <a:cxn ang="0">
                  <a:pos x="610" y="0"/>
                </a:cxn>
                <a:cxn ang="0">
                  <a:pos x="542" y="28"/>
                </a:cxn>
                <a:cxn ang="0">
                  <a:pos x="473" y="53"/>
                </a:cxn>
                <a:cxn ang="0">
                  <a:pos x="402" y="74"/>
                </a:cxn>
                <a:cxn ang="0">
                  <a:pos x="365" y="84"/>
                </a:cxn>
                <a:cxn ang="0">
                  <a:pos x="346" y="88"/>
                </a:cxn>
                <a:cxn ang="0">
                  <a:pos x="329" y="93"/>
                </a:cxn>
                <a:cxn ang="0">
                  <a:pos x="310" y="96"/>
                </a:cxn>
                <a:cxn ang="0">
                  <a:pos x="291" y="100"/>
                </a:cxn>
                <a:cxn ang="0">
                  <a:pos x="254" y="108"/>
                </a:cxn>
                <a:cxn ang="0">
                  <a:pos x="178" y="119"/>
                </a:cxn>
                <a:cxn ang="0">
                  <a:pos x="100" y="128"/>
                </a:cxn>
                <a:cxn ang="0">
                  <a:pos x="21" y="134"/>
                </a:cxn>
                <a:cxn ang="0">
                  <a:pos x="10" y="171"/>
                </a:cxn>
                <a:cxn ang="0">
                  <a:pos x="0" y="210"/>
                </a:cxn>
                <a:cxn ang="0">
                  <a:pos x="84" y="205"/>
                </a:cxn>
                <a:cxn ang="0">
                  <a:pos x="124" y="201"/>
                </a:cxn>
                <a:cxn ang="0">
                  <a:pos x="166" y="198"/>
                </a:cxn>
                <a:cxn ang="0">
                  <a:pos x="247" y="186"/>
                </a:cxn>
                <a:cxn ang="0">
                  <a:pos x="286" y="179"/>
                </a:cxn>
                <a:cxn ang="0">
                  <a:pos x="306" y="174"/>
                </a:cxn>
                <a:cxn ang="0">
                  <a:pos x="316" y="172"/>
                </a:cxn>
                <a:cxn ang="0">
                  <a:pos x="321" y="171"/>
                </a:cxn>
                <a:cxn ang="0">
                  <a:pos x="327" y="171"/>
                </a:cxn>
                <a:cxn ang="0">
                  <a:pos x="330" y="169"/>
                </a:cxn>
                <a:cxn ang="0">
                  <a:pos x="335" y="168"/>
                </a:cxn>
                <a:cxn ang="0">
                  <a:pos x="345" y="166"/>
                </a:cxn>
                <a:cxn ang="0">
                  <a:pos x="365" y="162"/>
                </a:cxn>
                <a:cxn ang="0">
                  <a:pos x="404" y="152"/>
                </a:cxn>
                <a:cxn ang="0">
                  <a:pos x="423" y="146"/>
                </a:cxn>
                <a:cxn ang="0">
                  <a:pos x="442" y="141"/>
                </a:cxn>
                <a:cxn ang="0">
                  <a:pos x="481" y="130"/>
                </a:cxn>
                <a:cxn ang="0">
                  <a:pos x="518" y="117"/>
                </a:cxn>
                <a:cxn ang="0">
                  <a:pos x="556" y="105"/>
                </a:cxn>
                <a:cxn ang="0">
                  <a:pos x="630" y="76"/>
                </a:cxn>
              </a:cxnLst>
              <a:rect l="0" t="0" r="r" b="b"/>
              <a:pathLst>
                <a:path w="630" h="210">
                  <a:moveTo>
                    <a:pt x="630" y="76"/>
                  </a:moveTo>
                  <a:lnTo>
                    <a:pt x="619" y="37"/>
                  </a:lnTo>
                  <a:lnTo>
                    <a:pt x="610" y="0"/>
                  </a:lnTo>
                  <a:lnTo>
                    <a:pt x="542" y="28"/>
                  </a:lnTo>
                  <a:lnTo>
                    <a:pt x="473" y="53"/>
                  </a:lnTo>
                  <a:lnTo>
                    <a:pt x="402" y="74"/>
                  </a:lnTo>
                  <a:lnTo>
                    <a:pt x="365" y="84"/>
                  </a:lnTo>
                  <a:lnTo>
                    <a:pt x="346" y="88"/>
                  </a:lnTo>
                  <a:lnTo>
                    <a:pt x="329" y="93"/>
                  </a:lnTo>
                  <a:lnTo>
                    <a:pt x="310" y="96"/>
                  </a:lnTo>
                  <a:lnTo>
                    <a:pt x="291" y="100"/>
                  </a:lnTo>
                  <a:lnTo>
                    <a:pt x="254" y="108"/>
                  </a:lnTo>
                  <a:lnTo>
                    <a:pt x="178" y="119"/>
                  </a:lnTo>
                  <a:lnTo>
                    <a:pt x="100" y="128"/>
                  </a:lnTo>
                  <a:lnTo>
                    <a:pt x="21" y="134"/>
                  </a:lnTo>
                  <a:lnTo>
                    <a:pt x="10" y="171"/>
                  </a:lnTo>
                  <a:lnTo>
                    <a:pt x="0" y="210"/>
                  </a:lnTo>
                  <a:lnTo>
                    <a:pt x="84" y="205"/>
                  </a:lnTo>
                  <a:lnTo>
                    <a:pt x="124" y="201"/>
                  </a:lnTo>
                  <a:lnTo>
                    <a:pt x="166" y="198"/>
                  </a:lnTo>
                  <a:lnTo>
                    <a:pt x="247" y="186"/>
                  </a:lnTo>
                  <a:lnTo>
                    <a:pt x="286" y="179"/>
                  </a:lnTo>
                  <a:lnTo>
                    <a:pt x="306" y="174"/>
                  </a:lnTo>
                  <a:lnTo>
                    <a:pt x="316" y="172"/>
                  </a:lnTo>
                  <a:lnTo>
                    <a:pt x="321" y="171"/>
                  </a:lnTo>
                  <a:lnTo>
                    <a:pt x="327" y="171"/>
                  </a:lnTo>
                  <a:lnTo>
                    <a:pt x="330" y="169"/>
                  </a:lnTo>
                  <a:lnTo>
                    <a:pt x="335" y="168"/>
                  </a:lnTo>
                  <a:lnTo>
                    <a:pt x="345" y="166"/>
                  </a:lnTo>
                  <a:lnTo>
                    <a:pt x="365" y="162"/>
                  </a:lnTo>
                  <a:lnTo>
                    <a:pt x="404" y="152"/>
                  </a:lnTo>
                  <a:lnTo>
                    <a:pt x="423" y="146"/>
                  </a:lnTo>
                  <a:lnTo>
                    <a:pt x="442" y="141"/>
                  </a:lnTo>
                  <a:lnTo>
                    <a:pt x="481" y="130"/>
                  </a:lnTo>
                  <a:lnTo>
                    <a:pt x="518" y="117"/>
                  </a:lnTo>
                  <a:lnTo>
                    <a:pt x="556" y="105"/>
                  </a:lnTo>
                  <a:lnTo>
                    <a:pt x="630" y="76"/>
                  </a:lnTo>
                  <a:close/>
                </a:path>
              </a:pathLst>
            </a:custGeom>
            <a:solidFill>
              <a:srgbClr val="73ABE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" name="Freeform 194"/>
            <p:cNvSpPr/>
            <p:nvPr/>
          </p:nvSpPr>
          <p:spPr bwMode="auto">
            <a:xfrm>
              <a:off x="2408" y="2162"/>
              <a:ext cx="118" cy="53"/>
            </a:xfrm>
            <a:custGeom>
              <a:avLst/>
              <a:gdLst/>
              <a:ahLst/>
              <a:cxnLst>
                <a:cxn ang="0">
                  <a:pos x="589" y="78"/>
                </a:cxn>
                <a:cxn ang="0">
                  <a:pos x="575" y="0"/>
                </a:cxn>
                <a:cxn ang="0">
                  <a:pos x="557" y="6"/>
                </a:cxn>
                <a:cxn ang="0">
                  <a:pos x="553" y="7"/>
                </a:cxn>
                <a:cxn ang="0">
                  <a:pos x="549" y="9"/>
                </a:cxn>
                <a:cxn ang="0">
                  <a:pos x="541" y="14"/>
                </a:cxn>
                <a:cxn ang="0">
                  <a:pos x="510" y="27"/>
                </a:cxn>
                <a:cxn ang="0">
                  <a:pos x="476" y="40"/>
                </a:cxn>
                <a:cxn ang="0">
                  <a:pos x="444" y="53"/>
                </a:cxn>
                <a:cxn ang="0">
                  <a:pos x="410" y="63"/>
                </a:cxn>
                <a:cxn ang="0">
                  <a:pos x="377" y="74"/>
                </a:cxn>
                <a:cxn ang="0">
                  <a:pos x="343" y="83"/>
                </a:cxn>
                <a:cxn ang="0">
                  <a:pos x="325" y="88"/>
                </a:cxn>
                <a:cxn ang="0">
                  <a:pos x="317" y="90"/>
                </a:cxn>
                <a:cxn ang="0">
                  <a:pos x="309" y="93"/>
                </a:cxn>
                <a:cxn ang="0">
                  <a:pos x="238" y="108"/>
                </a:cxn>
                <a:cxn ang="0">
                  <a:pos x="167" y="120"/>
                </a:cxn>
                <a:cxn ang="0">
                  <a:pos x="93" y="130"/>
                </a:cxn>
                <a:cxn ang="0">
                  <a:pos x="20" y="137"/>
                </a:cxn>
                <a:cxn ang="0">
                  <a:pos x="0" y="212"/>
                </a:cxn>
                <a:cxn ang="0">
                  <a:pos x="79" y="206"/>
                </a:cxn>
                <a:cxn ang="0">
                  <a:pos x="157" y="197"/>
                </a:cxn>
                <a:cxn ang="0">
                  <a:pos x="233" y="186"/>
                </a:cxn>
                <a:cxn ang="0">
                  <a:pos x="270" y="178"/>
                </a:cxn>
                <a:cxn ang="0">
                  <a:pos x="289" y="174"/>
                </a:cxn>
                <a:cxn ang="0">
                  <a:pos x="308" y="171"/>
                </a:cxn>
                <a:cxn ang="0">
                  <a:pos x="325" y="166"/>
                </a:cxn>
                <a:cxn ang="0">
                  <a:pos x="344" y="162"/>
                </a:cxn>
                <a:cxn ang="0">
                  <a:pos x="381" y="152"/>
                </a:cxn>
                <a:cxn ang="0">
                  <a:pos x="452" y="131"/>
                </a:cxn>
                <a:cxn ang="0">
                  <a:pos x="521" y="106"/>
                </a:cxn>
                <a:cxn ang="0">
                  <a:pos x="589" y="78"/>
                </a:cxn>
              </a:cxnLst>
              <a:rect l="0" t="0" r="r" b="b"/>
              <a:pathLst>
                <a:path w="589" h="212">
                  <a:moveTo>
                    <a:pt x="589" y="78"/>
                  </a:moveTo>
                  <a:lnTo>
                    <a:pt x="575" y="0"/>
                  </a:lnTo>
                  <a:lnTo>
                    <a:pt x="557" y="6"/>
                  </a:lnTo>
                  <a:lnTo>
                    <a:pt x="553" y="7"/>
                  </a:lnTo>
                  <a:lnTo>
                    <a:pt x="549" y="9"/>
                  </a:lnTo>
                  <a:lnTo>
                    <a:pt x="541" y="14"/>
                  </a:lnTo>
                  <a:lnTo>
                    <a:pt x="510" y="27"/>
                  </a:lnTo>
                  <a:lnTo>
                    <a:pt x="476" y="40"/>
                  </a:lnTo>
                  <a:lnTo>
                    <a:pt x="444" y="53"/>
                  </a:lnTo>
                  <a:lnTo>
                    <a:pt x="410" y="63"/>
                  </a:lnTo>
                  <a:lnTo>
                    <a:pt x="377" y="74"/>
                  </a:lnTo>
                  <a:lnTo>
                    <a:pt x="343" y="83"/>
                  </a:lnTo>
                  <a:lnTo>
                    <a:pt x="325" y="88"/>
                  </a:lnTo>
                  <a:lnTo>
                    <a:pt x="317" y="90"/>
                  </a:lnTo>
                  <a:lnTo>
                    <a:pt x="309" y="93"/>
                  </a:lnTo>
                  <a:lnTo>
                    <a:pt x="238" y="108"/>
                  </a:lnTo>
                  <a:lnTo>
                    <a:pt x="167" y="120"/>
                  </a:lnTo>
                  <a:lnTo>
                    <a:pt x="93" y="130"/>
                  </a:lnTo>
                  <a:lnTo>
                    <a:pt x="20" y="137"/>
                  </a:lnTo>
                  <a:lnTo>
                    <a:pt x="0" y="212"/>
                  </a:lnTo>
                  <a:lnTo>
                    <a:pt x="79" y="206"/>
                  </a:lnTo>
                  <a:lnTo>
                    <a:pt x="157" y="197"/>
                  </a:lnTo>
                  <a:lnTo>
                    <a:pt x="233" y="186"/>
                  </a:lnTo>
                  <a:lnTo>
                    <a:pt x="270" y="178"/>
                  </a:lnTo>
                  <a:lnTo>
                    <a:pt x="289" y="174"/>
                  </a:lnTo>
                  <a:lnTo>
                    <a:pt x="308" y="171"/>
                  </a:lnTo>
                  <a:lnTo>
                    <a:pt x="325" y="166"/>
                  </a:lnTo>
                  <a:lnTo>
                    <a:pt x="344" y="162"/>
                  </a:lnTo>
                  <a:lnTo>
                    <a:pt x="381" y="152"/>
                  </a:lnTo>
                  <a:lnTo>
                    <a:pt x="452" y="131"/>
                  </a:lnTo>
                  <a:lnTo>
                    <a:pt x="521" y="106"/>
                  </a:lnTo>
                  <a:lnTo>
                    <a:pt x="589" y="78"/>
                  </a:lnTo>
                  <a:close/>
                </a:path>
              </a:pathLst>
            </a:custGeom>
            <a:solidFill>
              <a:srgbClr val="7BAFE4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" name="Freeform 195"/>
            <p:cNvSpPr/>
            <p:nvPr/>
          </p:nvSpPr>
          <p:spPr bwMode="auto">
            <a:xfrm>
              <a:off x="2412" y="2143"/>
              <a:ext cx="111" cy="54"/>
            </a:xfrm>
            <a:custGeom>
              <a:avLst/>
              <a:gdLst/>
              <a:ahLst/>
              <a:cxnLst>
                <a:cxn ang="0">
                  <a:pos x="555" y="78"/>
                </a:cxn>
                <a:cxn ang="0">
                  <a:pos x="540" y="0"/>
                </a:cxn>
                <a:cxn ang="0">
                  <a:pos x="479" y="26"/>
                </a:cxn>
                <a:cxn ang="0">
                  <a:pos x="417" y="51"/>
                </a:cxn>
                <a:cxn ang="0">
                  <a:pos x="385" y="61"/>
                </a:cxn>
                <a:cxn ang="0">
                  <a:pos x="355" y="72"/>
                </a:cxn>
                <a:cxn ang="0">
                  <a:pos x="291" y="91"/>
                </a:cxn>
                <a:cxn ang="0">
                  <a:pos x="224" y="105"/>
                </a:cxn>
                <a:cxn ang="0">
                  <a:pos x="190" y="112"/>
                </a:cxn>
                <a:cxn ang="0">
                  <a:pos x="173" y="115"/>
                </a:cxn>
                <a:cxn ang="0">
                  <a:pos x="157" y="119"/>
                </a:cxn>
                <a:cxn ang="0">
                  <a:pos x="88" y="129"/>
                </a:cxn>
                <a:cxn ang="0">
                  <a:pos x="19" y="137"/>
                </a:cxn>
                <a:cxn ang="0">
                  <a:pos x="9" y="175"/>
                </a:cxn>
                <a:cxn ang="0">
                  <a:pos x="0" y="215"/>
                </a:cxn>
                <a:cxn ang="0">
                  <a:pos x="73" y="208"/>
                </a:cxn>
                <a:cxn ang="0">
                  <a:pos x="147" y="198"/>
                </a:cxn>
                <a:cxn ang="0">
                  <a:pos x="218" y="186"/>
                </a:cxn>
                <a:cxn ang="0">
                  <a:pos x="289" y="171"/>
                </a:cxn>
                <a:cxn ang="0">
                  <a:pos x="297" y="168"/>
                </a:cxn>
                <a:cxn ang="0">
                  <a:pos x="305" y="166"/>
                </a:cxn>
                <a:cxn ang="0">
                  <a:pos x="323" y="161"/>
                </a:cxn>
                <a:cxn ang="0">
                  <a:pos x="357" y="152"/>
                </a:cxn>
                <a:cxn ang="0">
                  <a:pos x="390" y="141"/>
                </a:cxn>
                <a:cxn ang="0">
                  <a:pos x="424" y="131"/>
                </a:cxn>
                <a:cxn ang="0">
                  <a:pos x="456" y="118"/>
                </a:cxn>
                <a:cxn ang="0">
                  <a:pos x="490" y="105"/>
                </a:cxn>
                <a:cxn ang="0">
                  <a:pos x="521" y="92"/>
                </a:cxn>
                <a:cxn ang="0">
                  <a:pos x="529" y="87"/>
                </a:cxn>
                <a:cxn ang="0">
                  <a:pos x="533" y="85"/>
                </a:cxn>
                <a:cxn ang="0">
                  <a:pos x="537" y="84"/>
                </a:cxn>
                <a:cxn ang="0">
                  <a:pos x="555" y="78"/>
                </a:cxn>
              </a:cxnLst>
              <a:rect l="0" t="0" r="r" b="b"/>
              <a:pathLst>
                <a:path w="555" h="215">
                  <a:moveTo>
                    <a:pt x="555" y="78"/>
                  </a:moveTo>
                  <a:lnTo>
                    <a:pt x="540" y="0"/>
                  </a:lnTo>
                  <a:lnTo>
                    <a:pt x="479" y="26"/>
                  </a:lnTo>
                  <a:lnTo>
                    <a:pt x="417" y="51"/>
                  </a:lnTo>
                  <a:lnTo>
                    <a:pt x="385" y="61"/>
                  </a:lnTo>
                  <a:lnTo>
                    <a:pt x="355" y="72"/>
                  </a:lnTo>
                  <a:lnTo>
                    <a:pt x="291" y="91"/>
                  </a:lnTo>
                  <a:lnTo>
                    <a:pt x="224" y="105"/>
                  </a:lnTo>
                  <a:lnTo>
                    <a:pt x="190" y="112"/>
                  </a:lnTo>
                  <a:lnTo>
                    <a:pt x="173" y="115"/>
                  </a:lnTo>
                  <a:lnTo>
                    <a:pt x="157" y="119"/>
                  </a:lnTo>
                  <a:lnTo>
                    <a:pt x="88" y="129"/>
                  </a:lnTo>
                  <a:lnTo>
                    <a:pt x="19" y="137"/>
                  </a:lnTo>
                  <a:lnTo>
                    <a:pt x="9" y="175"/>
                  </a:lnTo>
                  <a:lnTo>
                    <a:pt x="0" y="215"/>
                  </a:lnTo>
                  <a:lnTo>
                    <a:pt x="73" y="208"/>
                  </a:lnTo>
                  <a:lnTo>
                    <a:pt x="147" y="198"/>
                  </a:lnTo>
                  <a:lnTo>
                    <a:pt x="218" y="186"/>
                  </a:lnTo>
                  <a:lnTo>
                    <a:pt x="289" y="171"/>
                  </a:lnTo>
                  <a:lnTo>
                    <a:pt x="297" y="168"/>
                  </a:lnTo>
                  <a:lnTo>
                    <a:pt x="305" y="166"/>
                  </a:lnTo>
                  <a:lnTo>
                    <a:pt x="323" y="161"/>
                  </a:lnTo>
                  <a:lnTo>
                    <a:pt x="357" y="152"/>
                  </a:lnTo>
                  <a:lnTo>
                    <a:pt x="390" y="141"/>
                  </a:lnTo>
                  <a:lnTo>
                    <a:pt x="424" y="131"/>
                  </a:lnTo>
                  <a:lnTo>
                    <a:pt x="456" y="118"/>
                  </a:lnTo>
                  <a:lnTo>
                    <a:pt x="490" y="105"/>
                  </a:lnTo>
                  <a:lnTo>
                    <a:pt x="521" y="92"/>
                  </a:lnTo>
                  <a:lnTo>
                    <a:pt x="529" y="87"/>
                  </a:lnTo>
                  <a:lnTo>
                    <a:pt x="533" y="85"/>
                  </a:lnTo>
                  <a:lnTo>
                    <a:pt x="537" y="84"/>
                  </a:lnTo>
                  <a:lnTo>
                    <a:pt x="555" y="78"/>
                  </a:lnTo>
                  <a:close/>
                </a:path>
              </a:pathLst>
            </a:custGeom>
            <a:solidFill>
              <a:srgbClr val="83B4E6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" name="Freeform 196"/>
            <p:cNvSpPr/>
            <p:nvPr/>
          </p:nvSpPr>
          <p:spPr bwMode="auto">
            <a:xfrm>
              <a:off x="2490" y="2418"/>
              <a:ext cx="111" cy="32"/>
            </a:xfrm>
            <a:custGeom>
              <a:avLst/>
              <a:gdLst/>
              <a:ahLst/>
              <a:cxnLst>
                <a:cxn ang="0">
                  <a:pos x="0" y="131"/>
                </a:cxn>
                <a:cxn ang="0">
                  <a:pos x="361" y="131"/>
                </a:cxn>
                <a:cxn ang="0">
                  <a:pos x="384" y="122"/>
                </a:cxn>
                <a:cxn ang="0">
                  <a:pos x="409" y="115"/>
                </a:cxn>
                <a:cxn ang="0">
                  <a:pos x="458" y="100"/>
                </a:cxn>
                <a:cxn ang="0">
                  <a:pos x="505" y="84"/>
                </a:cxn>
                <a:cxn ang="0">
                  <a:pos x="528" y="76"/>
                </a:cxn>
                <a:cxn ang="0">
                  <a:pos x="553" y="69"/>
                </a:cxn>
                <a:cxn ang="0">
                  <a:pos x="534" y="35"/>
                </a:cxn>
                <a:cxn ang="0">
                  <a:pos x="517" y="0"/>
                </a:cxn>
                <a:cxn ang="0">
                  <a:pos x="453" y="21"/>
                </a:cxn>
                <a:cxn ang="0">
                  <a:pos x="421" y="31"/>
                </a:cxn>
                <a:cxn ang="0">
                  <a:pos x="391" y="41"/>
                </a:cxn>
                <a:cxn ang="0">
                  <a:pos x="327" y="59"/>
                </a:cxn>
                <a:cxn ang="0">
                  <a:pos x="295" y="68"/>
                </a:cxn>
                <a:cxn ang="0">
                  <a:pos x="279" y="72"/>
                </a:cxn>
                <a:cxn ang="0">
                  <a:pos x="264" y="77"/>
                </a:cxn>
                <a:cxn ang="0">
                  <a:pos x="198" y="92"/>
                </a:cxn>
                <a:cxn ang="0">
                  <a:pos x="133" y="107"/>
                </a:cxn>
                <a:cxn ang="0">
                  <a:pos x="66" y="119"/>
                </a:cxn>
                <a:cxn ang="0">
                  <a:pos x="0" y="131"/>
                </a:cxn>
              </a:cxnLst>
              <a:rect l="0" t="0" r="r" b="b"/>
              <a:pathLst>
                <a:path w="553" h="131">
                  <a:moveTo>
                    <a:pt x="0" y="131"/>
                  </a:moveTo>
                  <a:lnTo>
                    <a:pt x="361" y="131"/>
                  </a:lnTo>
                  <a:lnTo>
                    <a:pt x="384" y="122"/>
                  </a:lnTo>
                  <a:lnTo>
                    <a:pt x="409" y="115"/>
                  </a:lnTo>
                  <a:lnTo>
                    <a:pt x="458" y="100"/>
                  </a:lnTo>
                  <a:lnTo>
                    <a:pt x="505" y="84"/>
                  </a:lnTo>
                  <a:lnTo>
                    <a:pt x="528" y="76"/>
                  </a:lnTo>
                  <a:lnTo>
                    <a:pt x="553" y="69"/>
                  </a:lnTo>
                  <a:lnTo>
                    <a:pt x="534" y="35"/>
                  </a:lnTo>
                  <a:lnTo>
                    <a:pt x="517" y="0"/>
                  </a:lnTo>
                  <a:lnTo>
                    <a:pt x="453" y="21"/>
                  </a:lnTo>
                  <a:lnTo>
                    <a:pt x="421" y="31"/>
                  </a:lnTo>
                  <a:lnTo>
                    <a:pt x="391" y="41"/>
                  </a:lnTo>
                  <a:lnTo>
                    <a:pt x="327" y="59"/>
                  </a:lnTo>
                  <a:lnTo>
                    <a:pt x="295" y="68"/>
                  </a:lnTo>
                  <a:lnTo>
                    <a:pt x="279" y="72"/>
                  </a:lnTo>
                  <a:lnTo>
                    <a:pt x="264" y="77"/>
                  </a:lnTo>
                  <a:lnTo>
                    <a:pt x="198" y="92"/>
                  </a:lnTo>
                  <a:lnTo>
                    <a:pt x="133" y="107"/>
                  </a:lnTo>
                  <a:lnTo>
                    <a:pt x="66" y="119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0B6CCE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" name="Freeform 197"/>
            <p:cNvSpPr/>
            <p:nvPr/>
          </p:nvSpPr>
          <p:spPr bwMode="auto">
            <a:xfrm>
              <a:off x="2343" y="2383"/>
              <a:ext cx="244" cy="58"/>
            </a:xfrm>
            <a:custGeom>
              <a:avLst/>
              <a:gdLst/>
              <a:ahLst/>
              <a:cxnLst>
                <a:cxn ang="0">
                  <a:pos x="1220" y="68"/>
                </a:cxn>
                <a:cxn ang="0">
                  <a:pos x="1202" y="32"/>
                </a:cxn>
                <a:cxn ang="0">
                  <a:pos x="1188" y="0"/>
                </a:cxn>
                <a:cxn ang="0">
                  <a:pos x="1131" y="18"/>
                </a:cxn>
                <a:cxn ang="0">
                  <a:pos x="1103" y="26"/>
                </a:cxn>
                <a:cxn ang="0">
                  <a:pos x="1076" y="36"/>
                </a:cxn>
                <a:cxn ang="0">
                  <a:pos x="963" y="67"/>
                </a:cxn>
                <a:cxn ang="0">
                  <a:pos x="904" y="81"/>
                </a:cxn>
                <a:cxn ang="0">
                  <a:pos x="848" y="94"/>
                </a:cxn>
                <a:cxn ang="0">
                  <a:pos x="789" y="105"/>
                </a:cxn>
                <a:cxn ang="0">
                  <a:pos x="759" y="111"/>
                </a:cxn>
                <a:cxn ang="0">
                  <a:pos x="731" y="117"/>
                </a:cxn>
                <a:cxn ang="0">
                  <a:pos x="670" y="125"/>
                </a:cxn>
                <a:cxn ang="0">
                  <a:pos x="611" y="133"/>
                </a:cxn>
                <a:cxn ang="0">
                  <a:pos x="549" y="139"/>
                </a:cxn>
                <a:cxn ang="0">
                  <a:pos x="489" y="145"/>
                </a:cxn>
                <a:cxn ang="0">
                  <a:pos x="426" y="150"/>
                </a:cxn>
                <a:cxn ang="0">
                  <a:pos x="365" y="153"/>
                </a:cxn>
                <a:cxn ang="0">
                  <a:pos x="301" y="155"/>
                </a:cxn>
                <a:cxn ang="0">
                  <a:pos x="269" y="155"/>
                </a:cxn>
                <a:cxn ang="0">
                  <a:pos x="253" y="155"/>
                </a:cxn>
                <a:cxn ang="0">
                  <a:pos x="239" y="156"/>
                </a:cxn>
                <a:cxn ang="0">
                  <a:pos x="134" y="154"/>
                </a:cxn>
                <a:cxn ang="0">
                  <a:pos x="34" y="151"/>
                </a:cxn>
                <a:cxn ang="0">
                  <a:pos x="15" y="186"/>
                </a:cxn>
                <a:cxn ang="0">
                  <a:pos x="0" y="222"/>
                </a:cxn>
                <a:cxn ang="0">
                  <a:pos x="117" y="228"/>
                </a:cxn>
                <a:cxn ang="0">
                  <a:pos x="239" y="230"/>
                </a:cxn>
                <a:cxn ang="0">
                  <a:pos x="271" y="229"/>
                </a:cxn>
                <a:cxn ang="0">
                  <a:pos x="304" y="229"/>
                </a:cxn>
                <a:cxn ang="0">
                  <a:pos x="369" y="227"/>
                </a:cxn>
                <a:cxn ang="0">
                  <a:pos x="433" y="224"/>
                </a:cxn>
                <a:cxn ang="0">
                  <a:pos x="498" y="219"/>
                </a:cxn>
                <a:cxn ang="0">
                  <a:pos x="560" y="213"/>
                </a:cxn>
                <a:cxn ang="0">
                  <a:pos x="624" y="206"/>
                </a:cxn>
                <a:cxn ang="0">
                  <a:pos x="686" y="197"/>
                </a:cxn>
                <a:cxn ang="0">
                  <a:pos x="748" y="189"/>
                </a:cxn>
                <a:cxn ang="0">
                  <a:pos x="778" y="182"/>
                </a:cxn>
                <a:cxn ang="0">
                  <a:pos x="792" y="179"/>
                </a:cxn>
                <a:cxn ang="0">
                  <a:pos x="808" y="177"/>
                </a:cxn>
                <a:cxn ang="0">
                  <a:pos x="870" y="165"/>
                </a:cxn>
                <a:cxn ang="0">
                  <a:pos x="929" y="152"/>
                </a:cxn>
                <a:cxn ang="0">
                  <a:pos x="958" y="144"/>
                </a:cxn>
                <a:cxn ang="0">
                  <a:pos x="989" y="138"/>
                </a:cxn>
                <a:cxn ang="0">
                  <a:pos x="1017" y="130"/>
                </a:cxn>
                <a:cxn ang="0">
                  <a:pos x="1047" y="122"/>
                </a:cxn>
                <a:cxn ang="0">
                  <a:pos x="1105" y="105"/>
                </a:cxn>
                <a:cxn ang="0">
                  <a:pos x="1162" y="87"/>
                </a:cxn>
                <a:cxn ang="0">
                  <a:pos x="1220" y="68"/>
                </a:cxn>
              </a:cxnLst>
              <a:rect l="0" t="0" r="r" b="b"/>
              <a:pathLst>
                <a:path w="1220" h="230">
                  <a:moveTo>
                    <a:pt x="1220" y="68"/>
                  </a:moveTo>
                  <a:lnTo>
                    <a:pt x="1202" y="32"/>
                  </a:lnTo>
                  <a:lnTo>
                    <a:pt x="1188" y="0"/>
                  </a:lnTo>
                  <a:lnTo>
                    <a:pt x="1131" y="18"/>
                  </a:lnTo>
                  <a:lnTo>
                    <a:pt x="1103" y="26"/>
                  </a:lnTo>
                  <a:lnTo>
                    <a:pt x="1076" y="36"/>
                  </a:lnTo>
                  <a:lnTo>
                    <a:pt x="963" y="67"/>
                  </a:lnTo>
                  <a:lnTo>
                    <a:pt x="904" y="81"/>
                  </a:lnTo>
                  <a:lnTo>
                    <a:pt x="848" y="94"/>
                  </a:lnTo>
                  <a:lnTo>
                    <a:pt x="789" y="105"/>
                  </a:lnTo>
                  <a:lnTo>
                    <a:pt x="759" y="111"/>
                  </a:lnTo>
                  <a:lnTo>
                    <a:pt x="731" y="117"/>
                  </a:lnTo>
                  <a:lnTo>
                    <a:pt x="670" y="125"/>
                  </a:lnTo>
                  <a:lnTo>
                    <a:pt x="611" y="133"/>
                  </a:lnTo>
                  <a:lnTo>
                    <a:pt x="549" y="139"/>
                  </a:lnTo>
                  <a:lnTo>
                    <a:pt x="489" y="145"/>
                  </a:lnTo>
                  <a:lnTo>
                    <a:pt x="426" y="150"/>
                  </a:lnTo>
                  <a:lnTo>
                    <a:pt x="365" y="153"/>
                  </a:lnTo>
                  <a:lnTo>
                    <a:pt x="301" y="155"/>
                  </a:lnTo>
                  <a:lnTo>
                    <a:pt x="269" y="155"/>
                  </a:lnTo>
                  <a:lnTo>
                    <a:pt x="253" y="155"/>
                  </a:lnTo>
                  <a:lnTo>
                    <a:pt x="239" y="156"/>
                  </a:lnTo>
                  <a:lnTo>
                    <a:pt x="134" y="154"/>
                  </a:lnTo>
                  <a:lnTo>
                    <a:pt x="34" y="151"/>
                  </a:lnTo>
                  <a:lnTo>
                    <a:pt x="15" y="186"/>
                  </a:lnTo>
                  <a:lnTo>
                    <a:pt x="0" y="222"/>
                  </a:lnTo>
                  <a:lnTo>
                    <a:pt x="117" y="228"/>
                  </a:lnTo>
                  <a:lnTo>
                    <a:pt x="239" y="230"/>
                  </a:lnTo>
                  <a:lnTo>
                    <a:pt x="271" y="229"/>
                  </a:lnTo>
                  <a:lnTo>
                    <a:pt x="304" y="229"/>
                  </a:lnTo>
                  <a:lnTo>
                    <a:pt x="369" y="227"/>
                  </a:lnTo>
                  <a:lnTo>
                    <a:pt x="433" y="224"/>
                  </a:lnTo>
                  <a:lnTo>
                    <a:pt x="498" y="219"/>
                  </a:lnTo>
                  <a:lnTo>
                    <a:pt x="560" y="213"/>
                  </a:lnTo>
                  <a:lnTo>
                    <a:pt x="624" y="206"/>
                  </a:lnTo>
                  <a:lnTo>
                    <a:pt x="686" y="197"/>
                  </a:lnTo>
                  <a:lnTo>
                    <a:pt x="748" y="189"/>
                  </a:lnTo>
                  <a:lnTo>
                    <a:pt x="778" y="182"/>
                  </a:lnTo>
                  <a:lnTo>
                    <a:pt x="792" y="179"/>
                  </a:lnTo>
                  <a:lnTo>
                    <a:pt x="808" y="177"/>
                  </a:lnTo>
                  <a:lnTo>
                    <a:pt x="870" y="165"/>
                  </a:lnTo>
                  <a:lnTo>
                    <a:pt x="929" y="152"/>
                  </a:lnTo>
                  <a:lnTo>
                    <a:pt x="958" y="144"/>
                  </a:lnTo>
                  <a:lnTo>
                    <a:pt x="989" y="138"/>
                  </a:lnTo>
                  <a:lnTo>
                    <a:pt x="1017" y="130"/>
                  </a:lnTo>
                  <a:lnTo>
                    <a:pt x="1047" y="122"/>
                  </a:lnTo>
                  <a:lnTo>
                    <a:pt x="1105" y="105"/>
                  </a:lnTo>
                  <a:lnTo>
                    <a:pt x="1162" y="87"/>
                  </a:lnTo>
                  <a:lnTo>
                    <a:pt x="1220" y="68"/>
                  </a:lnTo>
                  <a:close/>
                </a:path>
              </a:pathLst>
            </a:custGeom>
            <a:solidFill>
              <a:srgbClr val="1F78D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" name="Freeform 198"/>
            <p:cNvSpPr/>
            <p:nvPr/>
          </p:nvSpPr>
          <p:spPr bwMode="auto">
            <a:xfrm>
              <a:off x="2350" y="2365"/>
              <a:ext cx="231" cy="57"/>
            </a:xfrm>
            <a:custGeom>
              <a:avLst/>
              <a:gdLst/>
              <a:ahLst/>
              <a:cxnLst>
                <a:cxn ang="0">
                  <a:pos x="1154" y="73"/>
                </a:cxn>
                <a:cxn ang="0">
                  <a:pos x="1121" y="0"/>
                </a:cxn>
                <a:cxn ang="0">
                  <a:pos x="1067" y="18"/>
                </a:cxn>
                <a:cxn ang="0">
                  <a:pos x="1014" y="35"/>
                </a:cxn>
                <a:cxn ang="0">
                  <a:pos x="999" y="38"/>
                </a:cxn>
                <a:cxn ang="0">
                  <a:pos x="986" y="42"/>
                </a:cxn>
                <a:cxn ang="0">
                  <a:pos x="959" y="51"/>
                </a:cxn>
                <a:cxn ang="0">
                  <a:pos x="904" y="66"/>
                </a:cxn>
                <a:cxn ang="0">
                  <a:pos x="848" y="79"/>
                </a:cxn>
                <a:cxn ang="0">
                  <a:pos x="793" y="92"/>
                </a:cxn>
                <a:cxn ang="0">
                  <a:pos x="736" y="103"/>
                </a:cxn>
                <a:cxn ang="0">
                  <a:pos x="681" y="114"/>
                </a:cxn>
                <a:cxn ang="0">
                  <a:pos x="622" y="122"/>
                </a:cxn>
                <a:cxn ang="0">
                  <a:pos x="593" y="126"/>
                </a:cxn>
                <a:cxn ang="0">
                  <a:pos x="564" y="130"/>
                </a:cxn>
                <a:cxn ang="0">
                  <a:pos x="505" y="136"/>
                </a:cxn>
                <a:cxn ang="0">
                  <a:pos x="448" y="142"/>
                </a:cxn>
                <a:cxn ang="0">
                  <a:pos x="386" y="147"/>
                </a:cxn>
                <a:cxn ang="0">
                  <a:pos x="370" y="147"/>
                </a:cxn>
                <a:cxn ang="0">
                  <a:pos x="356" y="148"/>
                </a:cxn>
                <a:cxn ang="0">
                  <a:pos x="326" y="150"/>
                </a:cxn>
                <a:cxn ang="0">
                  <a:pos x="265" y="152"/>
                </a:cxn>
                <a:cxn ang="0">
                  <a:pos x="234" y="152"/>
                </a:cxn>
                <a:cxn ang="0">
                  <a:pos x="205" y="153"/>
                </a:cxn>
                <a:cxn ang="0">
                  <a:pos x="116" y="152"/>
                </a:cxn>
                <a:cxn ang="0">
                  <a:pos x="31" y="149"/>
                </a:cxn>
                <a:cxn ang="0">
                  <a:pos x="14" y="185"/>
                </a:cxn>
                <a:cxn ang="0">
                  <a:pos x="0" y="224"/>
                </a:cxn>
                <a:cxn ang="0">
                  <a:pos x="100" y="227"/>
                </a:cxn>
                <a:cxn ang="0">
                  <a:pos x="205" y="229"/>
                </a:cxn>
                <a:cxn ang="0">
                  <a:pos x="219" y="228"/>
                </a:cxn>
                <a:cxn ang="0">
                  <a:pos x="235" y="228"/>
                </a:cxn>
                <a:cxn ang="0">
                  <a:pos x="267" y="228"/>
                </a:cxn>
                <a:cxn ang="0">
                  <a:pos x="331" y="226"/>
                </a:cxn>
                <a:cxn ang="0">
                  <a:pos x="392" y="223"/>
                </a:cxn>
                <a:cxn ang="0">
                  <a:pos x="455" y="218"/>
                </a:cxn>
                <a:cxn ang="0">
                  <a:pos x="515" y="212"/>
                </a:cxn>
                <a:cxn ang="0">
                  <a:pos x="577" y="206"/>
                </a:cxn>
                <a:cxn ang="0">
                  <a:pos x="636" y="198"/>
                </a:cxn>
                <a:cxn ang="0">
                  <a:pos x="697" y="190"/>
                </a:cxn>
                <a:cxn ang="0">
                  <a:pos x="725" y="184"/>
                </a:cxn>
                <a:cxn ang="0">
                  <a:pos x="755" y="178"/>
                </a:cxn>
                <a:cxn ang="0">
                  <a:pos x="814" y="167"/>
                </a:cxn>
                <a:cxn ang="0">
                  <a:pos x="870" y="154"/>
                </a:cxn>
                <a:cxn ang="0">
                  <a:pos x="929" y="140"/>
                </a:cxn>
                <a:cxn ang="0">
                  <a:pos x="1042" y="109"/>
                </a:cxn>
                <a:cxn ang="0">
                  <a:pos x="1069" y="99"/>
                </a:cxn>
                <a:cxn ang="0">
                  <a:pos x="1097" y="91"/>
                </a:cxn>
                <a:cxn ang="0">
                  <a:pos x="1154" y="73"/>
                </a:cxn>
              </a:cxnLst>
              <a:rect l="0" t="0" r="r" b="b"/>
              <a:pathLst>
                <a:path w="1154" h="229">
                  <a:moveTo>
                    <a:pt x="1154" y="73"/>
                  </a:moveTo>
                  <a:lnTo>
                    <a:pt x="1121" y="0"/>
                  </a:lnTo>
                  <a:lnTo>
                    <a:pt x="1067" y="18"/>
                  </a:lnTo>
                  <a:lnTo>
                    <a:pt x="1014" y="35"/>
                  </a:lnTo>
                  <a:lnTo>
                    <a:pt x="999" y="38"/>
                  </a:lnTo>
                  <a:lnTo>
                    <a:pt x="986" y="42"/>
                  </a:lnTo>
                  <a:lnTo>
                    <a:pt x="959" y="51"/>
                  </a:lnTo>
                  <a:lnTo>
                    <a:pt x="904" y="66"/>
                  </a:lnTo>
                  <a:lnTo>
                    <a:pt x="848" y="79"/>
                  </a:lnTo>
                  <a:lnTo>
                    <a:pt x="793" y="92"/>
                  </a:lnTo>
                  <a:lnTo>
                    <a:pt x="736" y="103"/>
                  </a:lnTo>
                  <a:lnTo>
                    <a:pt x="681" y="114"/>
                  </a:lnTo>
                  <a:lnTo>
                    <a:pt x="622" y="122"/>
                  </a:lnTo>
                  <a:lnTo>
                    <a:pt x="593" y="126"/>
                  </a:lnTo>
                  <a:lnTo>
                    <a:pt x="564" y="130"/>
                  </a:lnTo>
                  <a:lnTo>
                    <a:pt x="505" y="136"/>
                  </a:lnTo>
                  <a:lnTo>
                    <a:pt x="448" y="142"/>
                  </a:lnTo>
                  <a:lnTo>
                    <a:pt x="386" y="147"/>
                  </a:lnTo>
                  <a:lnTo>
                    <a:pt x="370" y="147"/>
                  </a:lnTo>
                  <a:lnTo>
                    <a:pt x="356" y="148"/>
                  </a:lnTo>
                  <a:lnTo>
                    <a:pt x="326" y="150"/>
                  </a:lnTo>
                  <a:lnTo>
                    <a:pt x="265" y="152"/>
                  </a:lnTo>
                  <a:lnTo>
                    <a:pt x="234" y="152"/>
                  </a:lnTo>
                  <a:lnTo>
                    <a:pt x="205" y="153"/>
                  </a:lnTo>
                  <a:lnTo>
                    <a:pt x="116" y="152"/>
                  </a:lnTo>
                  <a:lnTo>
                    <a:pt x="31" y="149"/>
                  </a:lnTo>
                  <a:lnTo>
                    <a:pt x="14" y="185"/>
                  </a:lnTo>
                  <a:lnTo>
                    <a:pt x="0" y="224"/>
                  </a:lnTo>
                  <a:lnTo>
                    <a:pt x="100" y="227"/>
                  </a:lnTo>
                  <a:lnTo>
                    <a:pt x="205" y="229"/>
                  </a:lnTo>
                  <a:lnTo>
                    <a:pt x="219" y="228"/>
                  </a:lnTo>
                  <a:lnTo>
                    <a:pt x="235" y="228"/>
                  </a:lnTo>
                  <a:lnTo>
                    <a:pt x="267" y="228"/>
                  </a:lnTo>
                  <a:lnTo>
                    <a:pt x="331" y="226"/>
                  </a:lnTo>
                  <a:lnTo>
                    <a:pt x="392" y="223"/>
                  </a:lnTo>
                  <a:lnTo>
                    <a:pt x="455" y="218"/>
                  </a:lnTo>
                  <a:lnTo>
                    <a:pt x="515" y="212"/>
                  </a:lnTo>
                  <a:lnTo>
                    <a:pt x="577" y="206"/>
                  </a:lnTo>
                  <a:lnTo>
                    <a:pt x="636" y="198"/>
                  </a:lnTo>
                  <a:lnTo>
                    <a:pt x="697" y="190"/>
                  </a:lnTo>
                  <a:lnTo>
                    <a:pt x="725" y="184"/>
                  </a:lnTo>
                  <a:lnTo>
                    <a:pt x="755" y="178"/>
                  </a:lnTo>
                  <a:lnTo>
                    <a:pt x="814" y="167"/>
                  </a:lnTo>
                  <a:lnTo>
                    <a:pt x="870" y="154"/>
                  </a:lnTo>
                  <a:lnTo>
                    <a:pt x="929" y="140"/>
                  </a:lnTo>
                  <a:lnTo>
                    <a:pt x="1042" y="109"/>
                  </a:lnTo>
                  <a:lnTo>
                    <a:pt x="1069" y="99"/>
                  </a:lnTo>
                  <a:lnTo>
                    <a:pt x="1097" y="91"/>
                  </a:lnTo>
                  <a:lnTo>
                    <a:pt x="1154" y="73"/>
                  </a:lnTo>
                  <a:close/>
                </a:path>
              </a:pathLst>
            </a:custGeom>
            <a:solidFill>
              <a:srgbClr val="277DD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" name="Freeform 199"/>
            <p:cNvSpPr/>
            <p:nvPr/>
          </p:nvSpPr>
          <p:spPr bwMode="auto">
            <a:xfrm>
              <a:off x="2356" y="2348"/>
              <a:ext cx="218" cy="55"/>
            </a:xfrm>
            <a:custGeom>
              <a:avLst/>
              <a:gdLst/>
              <a:ahLst/>
              <a:cxnLst>
                <a:cxn ang="0">
                  <a:pos x="1090" y="69"/>
                </a:cxn>
                <a:cxn ang="0">
                  <a:pos x="1061" y="0"/>
                </a:cxn>
                <a:cxn ang="0">
                  <a:pos x="1009" y="17"/>
                </a:cxn>
                <a:cxn ang="0">
                  <a:pos x="957" y="34"/>
                </a:cxn>
                <a:cxn ang="0">
                  <a:pos x="851" y="64"/>
                </a:cxn>
                <a:cxn ang="0">
                  <a:pos x="743" y="89"/>
                </a:cxn>
                <a:cxn ang="0">
                  <a:pos x="688" y="99"/>
                </a:cxn>
                <a:cxn ang="0">
                  <a:pos x="634" y="110"/>
                </a:cxn>
                <a:cxn ang="0">
                  <a:pos x="578" y="117"/>
                </a:cxn>
                <a:cxn ang="0">
                  <a:pos x="563" y="118"/>
                </a:cxn>
                <a:cxn ang="0">
                  <a:pos x="549" y="121"/>
                </a:cxn>
                <a:cxn ang="0">
                  <a:pos x="522" y="125"/>
                </a:cxn>
                <a:cxn ang="0">
                  <a:pos x="465" y="131"/>
                </a:cxn>
                <a:cxn ang="0">
                  <a:pos x="408" y="137"/>
                </a:cxn>
                <a:cxn ang="0">
                  <a:pos x="349" y="141"/>
                </a:cxn>
                <a:cxn ang="0">
                  <a:pos x="320" y="142"/>
                </a:cxn>
                <a:cxn ang="0">
                  <a:pos x="291" y="144"/>
                </a:cxn>
                <a:cxn ang="0">
                  <a:pos x="233" y="146"/>
                </a:cxn>
                <a:cxn ang="0">
                  <a:pos x="174" y="147"/>
                </a:cxn>
                <a:cxn ang="0">
                  <a:pos x="102" y="146"/>
                </a:cxn>
                <a:cxn ang="0">
                  <a:pos x="31" y="143"/>
                </a:cxn>
                <a:cxn ang="0">
                  <a:pos x="0" y="218"/>
                </a:cxn>
                <a:cxn ang="0">
                  <a:pos x="85" y="221"/>
                </a:cxn>
                <a:cxn ang="0">
                  <a:pos x="174" y="222"/>
                </a:cxn>
                <a:cxn ang="0">
                  <a:pos x="203" y="221"/>
                </a:cxn>
                <a:cxn ang="0">
                  <a:pos x="234" y="221"/>
                </a:cxn>
                <a:cxn ang="0">
                  <a:pos x="295" y="219"/>
                </a:cxn>
                <a:cxn ang="0">
                  <a:pos x="325" y="217"/>
                </a:cxn>
                <a:cxn ang="0">
                  <a:pos x="339" y="216"/>
                </a:cxn>
                <a:cxn ang="0">
                  <a:pos x="355" y="216"/>
                </a:cxn>
                <a:cxn ang="0">
                  <a:pos x="417" y="211"/>
                </a:cxn>
                <a:cxn ang="0">
                  <a:pos x="474" y="205"/>
                </a:cxn>
                <a:cxn ang="0">
                  <a:pos x="533" y="199"/>
                </a:cxn>
                <a:cxn ang="0">
                  <a:pos x="562" y="195"/>
                </a:cxn>
                <a:cxn ang="0">
                  <a:pos x="591" y="191"/>
                </a:cxn>
                <a:cxn ang="0">
                  <a:pos x="650" y="183"/>
                </a:cxn>
                <a:cxn ang="0">
                  <a:pos x="705" y="172"/>
                </a:cxn>
                <a:cxn ang="0">
                  <a:pos x="762" y="161"/>
                </a:cxn>
                <a:cxn ang="0">
                  <a:pos x="817" y="148"/>
                </a:cxn>
                <a:cxn ang="0">
                  <a:pos x="873" y="135"/>
                </a:cxn>
                <a:cxn ang="0">
                  <a:pos x="928" y="120"/>
                </a:cxn>
                <a:cxn ang="0">
                  <a:pos x="955" y="111"/>
                </a:cxn>
                <a:cxn ang="0">
                  <a:pos x="968" y="107"/>
                </a:cxn>
                <a:cxn ang="0">
                  <a:pos x="983" y="104"/>
                </a:cxn>
                <a:cxn ang="0">
                  <a:pos x="1036" y="87"/>
                </a:cxn>
                <a:cxn ang="0">
                  <a:pos x="1090" y="69"/>
                </a:cxn>
              </a:cxnLst>
              <a:rect l="0" t="0" r="r" b="b"/>
              <a:pathLst>
                <a:path w="1090" h="222">
                  <a:moveTo>
                    <a:pt x="1090" y="69"/>
                  </a:moveTo>
                  <a:lnTo>
                    <a:pt x="1061" y="0"/>
                  </a:lnTo>
                  <a:lnTo>
                    <a:pt x="1009" y="17"/>
                  </a:lnTo>
                  <a:lnTo>
                    <a:pt x="957" y="34"/>
                  </a:lnTo>
                  <a:lnTo>
                    <a:pt x="851" y="64"/>
                  </a:lnTo>
                  <a:lnTo>
                    <a:pt x="743" y="89"/>
                  </a:lnTo>
                  <a:lnTo>
                    <a:pt x="688" y="99"/>
                  </a:lnTo>
                  <a:lnTo>
                    <a:pt x="634" y="110"/>
                  </a:lnTo>
                  <a:lnTo>
                    <a:pt x="578" y="117"/>
                  </a:lnTo>
                  <a:lnTo>
                    <a:pt x="563" y="118"/>
                  </a:lnTo>
                  <a:lnTo>
                    <a:pt x="549" y="121"/>
                  </a:lnTo>
                  <a:lnTo>
                    <a:pt x="522" y="125"/>
                  </a:lnTo>
                  <a:lnTo>
                    <a:pt x="465" y="131"/>
                  </a:lnTo>
                  <a:lnTo>
                    <a:pt x="408" y="137"/>
                  </a:lnTo>
                  <a:lnTo>
                    <a:pt x="349" y="141"/>
                  </a:lnTo>
                  <a:lnTo>
                    <a:pt x="320" y="142"/>
                  </a:lnTo>
                  <a:lnTo>
                    <a:pt x="291" y="144"/>
                  </a:lnTo>
                  <a:lnTo>
                    <a:pt x="233" y="146"/>
                  </a:lnTo>
                  <a:lnTo>
                    <a:pt x="174" y="147"/>
                  </a:lnTo>
                  <a:lnTo>
                    <a:pt x="102" y="146"/>
                  </a:lnTo>
                  <a:lnTo>
                    <a:pt x="31" y="143"/>
                  </a:lnTo>
                  <a:lnTo>
                    <a:pt x="0" y="218"/>
                  </a:lnTo>
                  <a:lnTo>
                    <a:pt x="85" y="221"/>
                  </a:lnTo>
                  <a:lnTo>
                    <a:pt x="174" y="222"/>
                  </a:lnTo>
                  <a:lnTo>
                    <a:pt x="203" y="221"/>
                  </a:lnTo>
                  <a:lnTo>
                    <a:pt x="234" y="221"/>
                  </a:lnTo>
                  <a:lnTo>
                    <a:pt x="295" y="219"/>
                  </a:lnTo>
                  <a:lnTo>
                    <a:pt x="325" y="217"/>
                  </a:lnTo>
                  <a:lnTo>
                    <a:pt x="339" y="216"/>
                  </a:lnTo>
                  <a:lnTo>
                    <a:pt x="355" y="216"/>
                  </a:lnTo>
                  <a:lnTo>
                    <a:pt x="417" y="211"/>
                  </a:lnTo>
                  <a:lnTo>
                    <a:pt x="474" y="205"/>
                  </a:lnTo>
                  <a:lnTo>
                    <a:pt x="533" y="199"/>
                  </a:lnTo>
                  <a:lnTo>
                    <a:pt x="562" y="195"/>
                  </a:lnTo>
                  <a:lnTo>
                    <a:pt x="591" y="191"/>
                  </a:lnTo>
                  <a:lnTo>
                    <a:pt x="650" y="183"/>
                  </a:lnTo>
                  <a:lnTo>
                    <a:pt x="705" y="172"/>
                  </a:lnTo>
                  <a:lnTo>
                    <a:pt x="762" y="161"/>
                  </a:lnTo>
                  <a:lnTo>
                    <a:pt x="817" y="148"/>
                  </a:lnTo>
                  <a:lnTo>
                    <a:pt x="873" y="135"/>
                  </a:lnTo>
                  <a:lnTo>
                    <a:pt x="928" y="120"/>
                  </a:lnTo>
                  <a:lnTo>
                    <a:pt x="955" y="111"/>
                  </a:lnTo>
                  <a:lnTo>
                    <a:pt x="968" y="107"/>
                  </a:lnTo>
                  <a:lnTo>
                    <a:pt x="983" y="104"/>
                  </a:lnTo>
                  <a:lnTo>
                    <a:pt x="1036" y="87"/>
                  </a:lnTo>
                  <a:lnTo>
                    <a:pt x="1090" y="69"/>
                  </a:lnTo>
                  <a:close/>
                </a:path>
              </a:pathLst>
            </a:custGeom>
            <a:solidFill>
              <a:srgbClr val="2F82D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" name="Freeform 200"/>
            <p:cNvSpPr/>
            <p:nvPr/>
          </p:nvSpPr>
          <p:spPr bwMode="auto">
            <a:xfrm>
              <a:off x="2362" y="2330"/>
              <a:ext cx="206" cy="55"/>
            </a:xfrm>
            <a:custGeom>
              <a:avLst/>
              <a:gdLst/>
              <a:ahLst/>
              <a:cxnLst>
                <a:cxn ang="0">
                  <a:pos x="1030" y="73"/>
                </a:cxn>
                <a:cxn ang="0">
                  <a:pos x="1002" y="0"/>
                </a:cxn>
                <a:cxn ang="0">
                  <a:pos x="951" y="17"/>
                </a:cxn>
                <a:cxn ang="0">
                  <a:pos x="901" y="33"/>
                </a:cxn>
                <a:cxn ang="0">
                  <a:pos x="850" y="48"/>
                </a:cxn>
                <a:cxn ang="0">
                  <a:pos x="800" y="63"/>
                </a:cxn>
                <a:cxn ang="0">
                  <a:pos x="747" y="75"/>
                </a:cxn>
                <a:cxn ang="0">
                  <a:pos x="695" y="87"/>
                </a:cxn>
                <a:cxn ang="0">
                  <a:pos x="590" y="108"/>
                </a:cxn>
                <a:cxn ang="0">
                  <a:pos x="575" y="109"/>
                </a:cxn>
                <a:cxn ang="0">
                  <a:pos x="561" y="111"/>
                </a:cxn>
                <a:cxn ang="0">
                  <a:pos x="534" y="115"/>
                </a:cxn>
                <a:cxn ang="0">
                  <a:pos x="480" y="123"/>
                </a:cxn>
                <a:cxn ang="0">
                  <a:pos x="370" y="136"/>
                </a:cxn>
                <a:cxn ang="0">
                  <a:pos x="257" y="142"/>
                </a:cxn>
                <a:cxn ang="0">
                  <a:pos x="199" y="144"/>
                </a:cxn>
                <a:cxn ang="0">
                  <a:pos x="143" y="145"/>
                </a:cxn>
                <a:cxn ang="0">
                  <a:pos x="85" y="144"/>
                </a:cxn>
                <a:cxn ang="0">
                  <a:pos x="30" y="144"/>
                </a:cxn>
                <a:cxn ang="0">
                  <a:pos x="0" y="216"/>
                </a:cxn>
                <a:cxn ang="0">
                  <a:pos x="71" y="219"/>
                </a:cxn>
                <a:cxn ang="0">
                  <a:pos x="143" y="220"/>
                </a:cxn>
                <a:cxn ang="0">
                  <a:pos x="202" y="219"/>
                </a:cxn>
                <a:cxn ang="0">
                  <a:pos x="260" y="217"/>
                </a:cxn>
                <a:cxn ang="0">
                  <a:pos x="289" y="215"/>
                </a:cxn>
                <a:cxn ang="0">
                  <a:pos x="318" y="214"/>
                </a:cxn>
                <a:cxn ang="0">
                  <a:pos x="377" y="210"/>
                </a:cxn>
                <a:cxn ang="0">
                  <a:pos x="434" y="204"/>
                </a:cxn>
                <a:cxn ang="0">
                  <a:pos x="491" y="198"/>
                </a:cxn>
                <a:cxn ang="0">
                  <a:pos x="518" y="194"/>
                </a:cxn>
                <a:cxn ang="0">
                  <a:pos x="532" y="191"/>
                </a:cxn>
                <a:cxn ang="0">
                  <a:pos x="547" y="190"/>
                </a:cxn>
                <a:cxn ang="0">
                  <a:pos x="603" y="183"/>
                </a:cxn>
                <a:cxn ang="0">
                  <a:pos x="657" y="172"/>
                </a:cxn>
                <a:cxn ang="0">
                  <a:pos x="712" y="162"/>
                </a:cxn>
                <a:cxn ang="0">
                  <a:pos x="820" y="137"/>
                </a:cxn>
                <a:cxn ang="0">
                  <a:pos x="926" y="107"/>
                </a:cxn>
                <a:cxn ang="0">
                  <a:pos x="978" y="90"/>
                </a:cxn>
                <a:cxn ang="0">
                  <a:pos x="1030" y="73"/>
                </a:cxn>
              </a:cxnLst>
              <a:rect l="0" t="0" r="r" b="b"/>
              <a:pathLst>
                <a:path w="1030" h="220">
                  <a:moveTo>
                    <a:pt x="1030" y="73"/>
                  </a:moveTo>
                  <a:lnTo>
                    <a:pt x="1002" y="0"/>
                  </a:lnTo>
                  <a:lnTo>
                    <a:pt x="951" y="17"/>
                  </a:lnTo>
                  <a:lnTo>
                    <a:pt x="901" y="33"/>
                  </a:lnTo>
                  <a:lnTo>
                    <a:pt x="850" y="48"/>
                  </a:lnTo>
                  <a:lnTo>
                    <a:pt x="800" y="63"/>
                  </a:lnTo>
                  <a:lnTo>
                    <a:pt x="747" y="75"/>
                  </a:lnTo>
                  <a:lnTo>
                    <a:pt x="695" y="87"/>
                  </a:lnTo>
                  <a:lnTo>
                    <a:pt x="590" y="108"/>
                  </a:lnTo>
                  <a:lnTo>
                    <a:pt x="575" y="109"/>
                  </a:lnTo>
                  <a:lnTo>
                    <a:pt x="561" y="111"/>
                  </a:lnTo>
                  <a:lnTo>
                    <a:pt x="534" y="115"/>
                  </a:lnTo>
                  <a:lnTo>
                    <a:pt x="480" y="123"/>
                  </a:lnTo>
                  <a:lnTo>
                    <a:pt x="370" y="136"/>
                  </a:lnTo>
                  <a:lnTo>
                    <a:pt x="257" y="142"/>
                  </a:lnTo>
                  <a:lnTo>
                    <a:pt x="199" y="144"/>
                  </a:lnTo>
                  <a:lnTo>
                    <a:pt x="143" y="145"/>
                  </a:lnTo>
                  <a:lnTo>
                    <a:pt x="85" y="144"/>
                  </a:lnTo>
                  <a:lnTo>
                    <a:pt x="30" y="144"/>
                  </a:lnTo>
                  <a:lnTo>
                    <a:pt x="0" y="216"/>
                  </a:lnTo>
                  <a:lnTo>
                    <a:pt x="71" y="219"/>
                  </a:lnTo>
                  <a:lnTo>
                    <a:pt x="143" y="220"/>
                  </a:lnTo>
                  <a:lnTo>
                    <a:pt x="202" y="219"/>
                  </a:lnTo>
                  <a:lnTo>
                    <a:pt x="260" y="217"/>
                  </a:lnTo>
                  <a:lnTo>
                    <a:pt x="289" y="215"/>
                  </a:lnTo>
                  <a:lnTo>
                    <a:pt x="318" y="214"/>
                  </a:lnTo>
                  <a:lnTo>
                    <a:pt x="377" y="210"/>
                  </a:lnTo>
                  <a:lnTo>
                    <a:pt x="434" y="204"/>
                  </a:lnTo>
                  <a:lnTo>
                    <a:pt x="491" y="198"/>
                  </a:lnTo>
                  <a:lnTo>
                    <a:pt x="518" y="194"/>
                  </a:lnTo>
                  <a:lnTo>
                    <a:pt x="532" y="191"/>
                  </a:lnTo>
                  <a:lnTo>
                    <a:pt x="547" y="190"/>
                  </a:lnTo>
                  <a:lnTo>
                    <a:pt x="603" y="183"/>
                  </a:lnTo>
                  <a:lnTo>
                    <a:pt x="657" y="172"/>
                  </a:lnTo>
                  <a:lnTo>
                    <a:pt x="712" y="162"/>
                  </a:lnTo>
                  <a:lnTo>
                    <a:pt x="820" y="137"/>
                  </a:lnTo>
                  <a:lnTo>
                    <a:pt x="926" y="107"/>
                  </a:lnTo>
                  <a:lnTo>
                    <a:pt x="978" y="90"/>
                  </a:lnTo>
                  <a:lnTo>
                    <a:pt x="1030" y="73"/>
                  </a:lnTo>
                  <a:close/>
                </a:path>
              </a:pathLst>
            </a:custGeom>
            <a:solidFill>
              <a:srgbClr val="3787D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7" name="Freeform 201"/>
            <p:cNvSpPr/>
            <p:nvPr/>
          </p:nvSpPr>
          <p:spPr bwMode="auto">
            <a:xfrm>
              <a:off x="2368" y="2312"/>
              <a:ext cx="195" cy="54"/>
            </a:xfrm>
            <a:custGeom>
              <a:avLst/>
              <a:gdLst/>
              <a:ahLst/>
              <a:cxnLst>
                <a:cxn ang="0">
                  <a:pos x="972" y="72"/>
                </a:cxn>
                <a:cxn ang="0">
                  <a:pos x="944" y="0"/>
                </a:cxn>
                <a:cxn ang="0">
                  <a:pos x="895" y="15"/>
                </a:cxn>
                <a:cxn ang="0">
                  <a:pos x="870" y="23"/>
                </a:cxn>
                <a:cxn ang="0">
                  <a:pos x="847" y="31"/>
                </a:cxn>
                <a:cxn ang="0">
                  <a:pos x="749" y="61"/>
                </a:cxn>
                <a:cxn ang="0">
                  <a:pos x="697" y="72"/>
                </a:cxn>
                <a:cxn ang="0">
                  <a:pos x="684" y="75"/>
                </a:cxn>
                <a:cxn ang="0">
                  <a:pos x="671" y="78"/>
                </a:cxn>
                <a:cxn ang="0">
                  <a:pos x="647" y="84"/>
                </a:cxn>
                <a:cxn ang="0">
                  <a:pos x="595" y="95"/>
                </a:cxn>
                <a:cxn ang="0">
                  <a:pos x="545" y="105"/>
                </a:cxn>
                <a:cxn ang="0">
                  <a:pos x="439" y="120"/>
                </a:cxn>
                <a:cxn ang="0">
                  <a:pos x="385" y="126"/>
                </a:cxn>
                <a:cxn ang="0">
                  <a:pos x="358" y="128"/>
                </a:cxn>
                <a:cxn ang="0">
                  <a:pos x="351" y="128"/>
                </a:cxn>
                <a:cxn ang="0">
                  <a:pos x="345" y="129"/>
                </a:cxn>
                <a:cxn ang="0">
                  <a:pos x="332" y="132"/>
                </a:cxn>
                <a:cxn ang="0">
                  <a:pos x="318" y="132"/>
                </a:cxn>
                <a:cxn ang="0">
                  <a:pos x="310" y="132"/>
                </a:cxn>
                <a:cxn ang="0">
                  <a:pos x="304" y="133"/>
                </a:cxn>
                <a:cxn ang="0">
                  <a:pos x="277" y="135"/>
                </a:cxn>
                <a:cxn ang="0">
                  <a:pos x="223" y="138"/>
                </a:cxn>
                <a:cxn ang="0">
                  <a:pos x="167" y="140"/>
                </a:cxn>
                <a:cxn ang="0">
                  <a:pos x="113" y="141"/>
                </a:cxn>
                <a:cxn ang="0">
                  <a:pos x="28" y="141"/>
                </a:cxn>
                <a:cxn ang="0">
                  <a:pos x="0" y="216"/>
                </a:cxn>
                <a:cxn ang="0">
                  <a:pos x="55" y="216"/>
                </a:cxn>
                <a:cxn ang="0">
                  <a:pos x="113" y="217"/>
                </a:cxn>
                <a:cxn ang="0">
                  <a:pos x="169" y="216"/>
                </a:cxn>
                <a:cxn ang="0">
                  <a:pos x="227" y="214"/>
                </a:cxn>
                <a:cxn ang="0">
                  <a:pos x="340" y="208"/>
                </a:cxn>
                <a:cxn ang="0">
                  <a:pos x="450" y="195"/>
                </a:cxn>
                <a:cxn ang="0">
                  <a:pos x="504" y="187"/>
                </a:cxn>
                <a:cxn ang="0">
                  <a:pos x="531" y="183"/>
                </a:cxn>
                <a:cxn ang="0">
                  <a:pos x="545" y="181"/>
                </a:cxn>
                <a:cxn ang="0">
                  <a:pos x="560" y="180"/>
                </a:cxn>
                <a:cxn ang="0">
                  <a:pos x="665" y="159"/>
                </a:cxn>
                <a:cxn ang="0">
                  <a:pos x="717" y="147"/>
                </a:cxn>
                <a:cxn ang="0">
                  <a:pos x="770" y="135"/>
                </a:cxn>
                <a:cxn ang="0">
                  <a:pos x="820" y="120"/>
                </a:cxn>
                <a:cxn ang="0">
                  <a:pos x="871" y="105"/>
                </a:cxn>
                <a:cxn ang="0">
                  <a:pos x="921" y="89"/>
                </a:cxn>
                <a:cxn ang="0">
                  <a:pos x="972" y="72"/>
                </a:cxn>
              </a:cxnLst>
              <a:rect l="0" t="0" r="r" b="b"/>
              <a:pathLst>
                <a:path w="972" h="217">
                  <a:moveTo>
                    <a:pt x="972" y="72"/>
                  </a:moveTo>
                  <a:lnTo>
                    <a:pt x="944" y="0"/>
                  </a:lnTo>
                  <a:lnTo>
                    <a:pt x="895" y="15"/>
                  </a:lnTo>
                  <a:lnTo>
                    <a:pt x="870" y="23"/>
                  </a:lnTo>
                  <a:lnTo>
                    <a:pt x="847" y="31"/>
                  </a:lnTo>
                  <a:lnTo>
                    <a:pt x="749" y="61"/>
                  </a:lnTo>
                  <a:lnTo>
                    <a:pt x="697" y="72"/>
                  </a:lnTo>
                  <a:lnTo>
                    <a:pt x="684" y="75"/>
                  </a:lnTo>
                  <a:lnTo>
                    <a:pt x="671" y="78"/>
                  </a:lnTo>
                  <a:lnTo>
                    <a:pt x="647" y="84"/>
                  </a:lnTo>
                  <a:lnTo>
                    <a:pt x="595" y="95"/>
                  </a:lnTo>
                  <a:lnTo>
                    <a:pt x="545" y="105"/>
                  </a:lnTo>
                  <a:lnTo>
                    <a:pt x="439" y="120"/>
                  </a:lnTo>
                  <a:lnTo>
                    <a:pt x="385" y="126"/>
                  </a:lnTo>
                  <a:lnTo>
                    <a:pt x="358" y="128"/>
                  </a:lnTo>
                  <a:lnTo>
                    <a:pt x="351" y="128"/>
                  </a:lnTo>
                  <a:lnTo>
                    <a:pt x="345" y="129"/>
                  </a:lnTo>
                  <a:lnTo>
                    <a:pt x="332" y="132"/>
                  </a:lnTo>
                  <a:lnTo>
                    <a:pt x="318" y="132"/>
                  </a:lnTo>
                  <a:lnTo>
                    <a:pt x="310" y="132"/>
                  </a:lnTo>
                  <a:lnTo>
                    <a:pt x="304" y="133"/>
                  </a:lnTo>
                  <a:lnTo>
                    <a:pt x="277" y="135"/>
                  </a:lnTo>
                  <a:lnTo>
                    <a:pt x="223" y="138"/>
                  </a:lnTo>
                  <a:lnTo>
                    <a:pt x="167" y="140"/>
                  </a:lnTo>
                  <a:lnTo>
                    <a:pt x="113" y="141"/>
                  </a:lnTo>
                  <a:lnTo>
                    <a:pt x="28" y="141"/>
                  </a:lnTo>
                  <a:lnTo>
                    <a:pt x="0" y="216"/>
                  </a:lnTo>
                  <a:lnTo>
                    <a:pt x="55" y="216"/>
                  </a:lnTo>
                  <a:lnTo>
                    <a:pt x="113" y="217"/>
                  </a:lnTo>
                  <a:lnTo>
                    <a:pt x="169" y="216"/>
                  </a:lnTo>
                  <a:lnTo>
                    <a:pt x="227" y="214"/>
                  </a:lnTo>
                  <a:lnTo>
                    <a:pt x="340" y="208"/>
                  </a:lnTo>
                  <a:lnTo>
                    <a:pt x="450" y="195"/>
                  </a:lnTo>
                  <a:lnTo>
                    <a:pt x="504" y="187"/>
                  </a:lnTo>
                  <a:lnTo>
                    <a:pt x="531" y="183"/>
                  </a:lnTo>
                  <a:lnTo>
                    <a:pt x="545" y="181"/>
                  </a:lnTo>
                  <a:lnTo>
                    <a:pt x="560" y="180"/>
                  </a:lnTo>
                  <a:lnTo>
                    <a:pt x="665" y="159"/>
                  </a:lnTo>
                  <a:lnTo>
                    <a:pt x="717" y="147"/>
                  </a:lnTo>
                  <a:lnTo>
                    <a:pt x="770" y="135"/>
                  </a:lnTo>
                  <a:lnTo>
                    <a:pt x="820" y="120"/>
                  </a:lnTo>
                  <a:lnTo>
                    <a:pt x="871" y="105"/>
                  </a:lnTo>
                  <a:lnTo>
                    <a:pt x="921" y="89"/>
                  </a:lnTo>
                  <a:lnTo>
                    <a:pt x="972" y="72"/>
                  </a:lnTo>
                  <a:close/>
                </a:path>
              </a:pathLst>
            </a:custGeom>
            <a:solidFill>
              <a:srgbClr val="3F8BD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8" name="Freeform 202"/>
            <p:cNvSpPr/>
            <p:nvPr/>
          </p:nvSpPr>
          <p:spPr bwMode="auto">
            <a:xfrm>
              <a:off x="2374" y="2293"/>
              <a:ext cx="183" cy="54"/>
            </a:xfrm>
            <a:custGeom>
              <a:avLst/>
              <a:gdLst/>
              <a:ahLst/>
              <a:cxnLst>
                <a:cxn ang="0">
                  <a:pos x="916" y="73"/>
                </a:cxn>
                <a:cxn ang="0">
                  <a:pos x="902" y="37"/>
                </a:cxn>
                <a:cxn ang="0">
                  <a:pos x="890" y="0"/>
                </a:cxn>
                <a:cxn ang="0">
                  <a:pos x="866" y="7"/>
                </a:cxn>
                <a:cxn ang="0">
                  <a:pos x="842" y="16"/>
                </a:cxn>
                <a:cxn ang="0">
                  <a:pos x="796" y="31"/>
                </a:cxn>
                <a:cxn ang="0">
                  <a:pos x="746" y="46"/>
                </a:cxn>
                <a:cxn ang="0">
                  <a:pos x="700" y="60"/>
                </a:cxn>
                <a:cxn ang="0">
                  <a:pos x="651" y="71"/>
                </a:cxn>
                <a:cxn ang="0">
                  <a:pos x="626" y="77"/>
                </a:cxn>
                <a:cxn ang="0">
                  <a:pos x="603" y="83"/>
                </a:cxn>
                <a:cxn ang="0">
                  <a:pos x="552" y="94"/>
                </a:cxn>
                <a:cxn ang="0">
                  <a:pos x="503" y="104"/>
                </a:cxn>
                <a:cxn ang="0">
                  <a:pos x="452" y="112"/>
                </a:cxn>
                <a:cxn ang="0">
                  <a:pos x="444" y="112"/>
                </a:cxn>
                <a:cxn ang="0">
                  <a:pos x="438" y="113"/>
                </a:cxn>
                <a:cxn ang="0">
                  <a:pos x="426" y="115"/>
                </a:cxn>
                <a:cxn ang="0">
                  <a:pos x="401" y="119"/>
                </a:cxn>
                <a:cxn ang="0">
                  <a:pos x="349" y="125"/>
                </a:cxn>
                <a:cxn ang="0">
                  <a:pos x="297" y="131"/>
                </a:cxn>
                <a:cxn ang="0">
                  <a:pos x="191" y="137"/>
                </a:cxn>
                <a:cxn ang="0">
                  <a:pos x="137" y="139"/>
                </a:cxn>
                <a:cxn ang="0">
                  <a:pos x="110" y="139"/>
                </a:cxn>
                <a:cxn ang="0">
                  <a:pos x="97" y="139"/>
                </a:cxn>
                <a:cxn ang="0">
                  <a:pos x="85" y="140"/>
                </a:cxn>
                <a:cxn ang="0">
                  <a:pos x="28" y="140"/>
                </a:cxn>
                <a:cxn ang="0">
                  <a:pos x="13" y="175"/>
                </a:cxn>
                <a:cxn ang="0">
                  <a:pos x="0" y="214"/>
                </a:cxn>
                <a:cxn ang="0">
                  <a:pos x="85" y="214"/>
                </a:cxn>
                <a:cxn ang="0">
                  <a:pos x="139" y="213"/>
                </a:cxn>
                <a:cxn ang="0">
                  <a:pos x="195" y="211"/>
                </a:cxn>
                <a:cxn ang="0">
                  <a:pos x="249" y="208"/>
                </a:cxn>
                <a:cxn ang="0">
                  <a:pos x="276" y="206"/>
                </a:cxn>
                <a:cxn ang="0">
                  <a:pos x="282" y="205"/>
                </a:cxn>
                <a:cxn ang="0">
                  <a:pos x="290" y="205"/>
                </a:cxn>
                <a:cxn ang="0">
                  <a:pos x="304" y="205"/>
                </a:cxn>
                <a:cxn ang="0">
                  <a:pos x="317" y="202"/>
                </a:cxn>
                <a:cxn ang="0">
                  <a:pos x="323" y="201"/>
                </a:cxn>
                <a:cxn ang="0">
                  <a:pos x="330" y="201"/>
                </a:cxn>
                <a:cxn ang="0">
                  <a:pos x="357" y="199"/>
                </a:cxn>
                <a:cxn ang="0">
                  <a:pos x="411" y="193"/>
                </a:cxn>
                <a:cxn ang="0">
                  <a:pos x="517" y="178"/>
                </a:cxn>
                <a:cxn ang="0">
                  <a:pos x="567" y="168"/>
                </a:cxn>
                <a:cxn ang="0">
                  <a:pos x="619" y="157"/>
                </a:cxn>
                <a:cxn ang="0">
                  <a:pos x="643" y="151"/>
                </a:cxn>
                <a:cxn ang="0">
                  <a:pos x="656" y="148"/>
                </a:cxn>
                <a:cxn ang="0">
                  <a:pos x="669" y="145"/>
                </a:cxn>
                <a:cxn ang="0">
                  <a:pos x="721" y="134"/>
                </a:cxn>
                <a:cxn ang="0">
                  <a:pos x="819" y="104"/>
                </a:cxn>
                <a:cxn ang="0">
                  <a:pos x="842" y="96"/>
                </a:cxn>
                <a:cxn ang="0">
                  <a:pos x="867" y="88"/>
                </a:cxn>
                <a:cxn ang="0">
                  <a:pos x="916" y="73"/>
                </a:cxn>
              </a:cxnLst>
              <a:rect l="0" t="0" r="r" b="b"/>
              <a:pathLst>
                <a:path w="916" h="214">
                  <a:moveTo>
                    <a:pt x="916" y="73"/>
                  </a:moveTo>
                  <a:lnTo>
                    <a:pt x="902" y="37"/>
                  </a:lnTo>
                  <a:lnTo>
                    <a:pt x="890" y="0"/>
                  </a:lnTo>
                  <a:lnTo>
                    <a:pt x="866" y="7"/>
                  </a:lnTo>
                  <a:lnTo>
                    <a:pt x="842" y="16"/>
                  </a:lnTo>
                  <a:lnTo>
                    <a:pt x="796" y="31"/>
                  </a:lnTo>
                  <a:lnTo>
                    <a:pt x="746" y="46"/>
                  </a:lnTo>
                  <a:lnTo>
                    <a:pt x="700" y="60"/>
                  </a:lnTo>
                  <a:lnTo>
                    <a:pt x="651" y="71"/>
                  </a:lnTo>
                  <a:lnTo>
                    <a:pt x="626" y="77"/>
                  </a:lnTo>
                  <a:lnTo>
                    <a:pt x="603" y="83"/>
                  </a:lnTo>
                  <a:lnTo>
                    <a:pt x="552" y="94"/>
                  </a:lnTo>
                  <a:lnTo>
                    <a:pt x="503" y="104"/>
                  </a:lnTo>
                  <a:lnTo>
                    <a:pt x="452" y="112"/>
                  </a:lnTo>
                  <a:lnTo>
                    <a:pt x="444" y="112"/>
                  </a:lnTo>
                  <a:lnTo>
                    <a:pt x="438" y="113"/>
                  </a:lnTo>
                  <a:lnTo>
                    <a:pt x="426" y="115"/>
                  </a:lnTo>
                  <a:lnTo>
                    <a:pt x="401" y="119"/>
                  </a:lnTo>
                  <a:lnTo>
                    <a:pt x="349" y="125"/>
                  </a:lnTo>
                  <a:lnTo>
                    <a:pt x="297" y="131"/>
                  </a:lnTo>
                  <a:lnTo>
                    <a:pt x="191" y="137"/>
                  </a:lnTo>
                  <a:lnTo>
                    <a:pt x="137" y="139"/>
                  </a:lnTo>
                  <a:lnTo>
                    <a:pt x="110" y="139"/>
                  </a:lnTo>
                  <a:lnTo>
                    <a:pt x="97" y="139"/>
                  </a:lnTo>
                  <a:lnTo>
                    <a:pt x="85" y="140"/>
                  </a:lnTo>
                  <a:lnTo>
                    <a:pt x="28" y="140"/>
                  </a:lnTo>
                  <a:lnTo>
                    <a:pt x="13" y="175"/>
                  </a:lnTo>
                  <a:lnTo>
                    <a:pt x="0" y="214"/>
                  </a:lnTo>
                  <a:lnTo>
                    <a:pt x="85" y="214"/>
                  </a:lnTo>
                  <a:lnTo>
                    <a:pt x="139" y="213"/>
                  </a:lnTo>
                  <a:lnTo>
                    <a:pt x="195" y="211"/>
                  </a:lnTo>
                  <a:lnTo>
                    <a:pt x="249" y="208"/>
                  </a:lnTo>
                  <a:lnTo>
                    <a:pt x="276" y="206"/>
                  </a:lnTo>
                  <a:lnTo>
                    <a:pt x="282" y="205"/>
                  </a:lnTo>
                  <a:lnTo>
                    <a:pt x="290" y="205"/>
                  </a:lnTo>
                  <a:lnTo>
                    <a:pt x="304" y="205"/>
                  </a:lnTo>
                  <a:lnTo>
                    <a:pt x="317" y="202"/>
                  </a:lnTo>
                  <a:lnTo>
                    <a:pt x="323" y="201"/>
                  </a:lnTo>
                  <a:lnTo>
                    <a:pt x="330" y="201"/>
                  </a:lnTo>
                  <a:lnTo>
                    <a:pt x="357" y="199"/>
                  </a:lnTo>
                  <a:lnTo>
                    <a:pt x="411" y="193"/>
                  </a:lnTo>
                  <a:lnTo>
                    <a:pt x="517" y="178"/>
                  </a:lnTo>
                  <a:lnTo>
                    <a:pt x="567" y="168"/>
                  </a:lnTo>
                  <a:lnTo>
                    <a:pt x="619" y="157"/>
                  </a:lnTo>
                  <a:lnTo>
                    <a:pt x="643" y="151"/>
                  </a:lnTo>
                  <a:lnTo>
                    <a:pt x="656" y="148"/>
                  </a:lnTo>
                  <a:lnTo>
                    <a:pt x="669" y="145"/>
                  </a:lnTo>
                  <a:lnTo>
                    <a:pt x="721" y="134"/>
                  </a:lnTo>
                  <a:lnTo>
                    <a:pt x="819" y="104"/>
                  </a:lnTo>
                  <a:lnTo>
                    <a:pt x="842" y="96"/>
                  </a:lnTo>
                  <a:lnTo>
                    <a:pt x="867" y="88"/>
                  </a:lnTo>
                  <a:lnTo>
                    <a:pt x="916" y="73"/>
                  </a:lnTo>
                  <a:close/>
                </a:path>
              </a:pathLst>
            </a:custGeom>
            <a:solidFill>
              <a:srgbClr val="4790D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9" name="Freeform 203"/>
            <p:cNvSpPr/>
            <p:nvPr/>
          </p:nvSpPr>
          <p:spPr bwMode="auto">
            <a:xfrm>
              <a:off x="2563" y="2435"/>
              <a:ext cx="44" cy="15"/>
            </a:xfrm>
            <a:custGeom>
              <a:avLst/>
              <a:gdLst/>
              <a:ahLst/>
              <a:cxnLst>
                <a:cxn ang="0">
                  <a:pos x="224" y="62"/>
                </a:cxn>
                <a:cxn ang="0">
                  <a:pos x="206" y="30"/>
                </a:cxn>
                <a:cxn ang="0">
                  <a:pos x="192" y="0"/>
                </a:cxn>
                <a:cxn ang="0">
                  <a:pos x="167" y="7"/>
                </a:cxn>
                <a:cxn ang="0">
                  <a:pos x="144" y="15"/>
                </a:cxn>
                <a:cxn ang="0">
                  <a:pos x="97" y="31"/>
                </a:cxn>
                <a:cxn ang="0">
                  <a:pos x="48" y="46"/>
                </a:cxn>
                <a:cxn ang="0">
                  <a:pos x="23" y="53"/>
                </a:cxn>
                <a:cxn ang="0">
                  <a:pos x="0" y="62"/>
                </a:cxn>
                <a:cxn ang="0">
                  <a:pos x="224" y="62"/>
                </a:cxn>
              </a:cxnLst>
              <a:rect l="0" t="0" r="r" b="b"/>
              <a:pathLst>
                <a:path w="224" h="62">
                  <a:moveTo>
                    <a:pt x="224" y="62"/>
                  </a:moveTo>
                  <a:lnTo>
                    <a:pt x="206" y="30"/>
                  </a:lnTo>
                  <a:lnTo>
                    <a:pt x="192" y="0"/>
                  </a:lnTo>
                  <a:lnTo>
                    <a:pt x="167" y="7"/>
                  </a:lnTo>
                  <a:lnTo>
                    <a:pt x="144" y="15"/>
                  </a:lnTo>
                  <a:lnTo>
                    <a:pt x="97" y="31"/>
                  </a:lnTo>
                  <a:lnTo>
                    <a:pt x="48" y="46"/>
                  </a:lnTo>
                  <a:lnTo>
                    <a:pt x="23" y="53"/>
                  </a:lnTo>
                  <a:lnTo>
                    <a:pt x="0" y="62"/>
                  </a:lnTo>
                  <a:lnTo>
                    <a:pt x="224" y="62"/>
                  </a:lnTo>
                  <a:close/>
                </a:path>
              </a:pathLst>
            </a:custGeom>
            <a:solidFill>
              <a:srgbClr val="0367C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0" name="Freeform 204"/>
            <p:cNvSpPr/>
            <p:nvPr/>
          </p:nvSpPr>
          <p:spPr bwMode="auto">
            <a:xfrm>
              <a:off x="2339" y="2401"/>
              <a:ext cx="255" cy="49"/>
            </a:xfrm>
            <a:custGeom>
              <a:avLst/>
              <a:gdLst/>
              <a:ahLst/>
              <a:cxnLst>
                <a:cxn ang="0">
                  <a:pos x="759" y="200"/>
                </a:cxn>
                <a:cxn ang="0">
                  <a:pos x="825" y="188"/>
                </a:cxn>
                <a:cxn ang="0">
                  <a:pos x="892" y="176"/>
                </a:cxn>
                <a:cxn ang="0">
                  <a:pos x="957" y="161"/>
                </a:cxn>
                <a:cxn ang="0">
                  <a:pos x="1023" y="146"/>
                </a:cxn>
                <a:cxn ang="0">
                  <a:pos x="1038" y="141"/>
                </a:cxn>
                <a:cxn ang="0">
                  <a:pos x="1054" y="137"/>
                </a:cxn>
                <a:cxn ang="0">
                  <a:pos x="1086" y="128"/>
                </a:cxn>
                <a:cxn ang="0">
                  <a:pos x="1150" y="110"/>
                </a:cxn>
                <a:cxn ang="0">
                  <a:pos x="1180" y="100"/>
                </a:cxn>
                <a:cxn ang="0">
                  <a:pos x="1212" y="90"/>
                </a:cxn>
                <a:cxn ang="0">
                  <a:pos x="1276" y="69"/>
                </a:cxn>
                <a:cxn ang="0">
                  <a:pos x="1242" y="0"/>
                </a:cxn>
                <a:cxn ang="0">
                  <a:pos x="1184" y="19"/>
                </a:cxn>
                <a:cxn ang="0">
                  <a:pos x="1127" y="37"/>
                </a:cxn>
                <a:cxn ang="0">
                  <a:pos x="1069" y="54"/>
                </a:cxn>
                <a:cxn ang="0">
                  <a:pos x="1039" y="62"/>
                </a:cxn>
                <a:cxn ang="0">
                  <a:pos x="1011" y="70"/>
                </a:cxn>
                <a:cxn ang="0">
                  <a:pos x="980" y="76"/>
                </a:cxn>
                <a:cxn ang="0">
                  <a:pos x="951" y="84"/>
                </a:cxn>
                <a:cxn ang="0">
                  <a:pos x="892" y="97"/>
                </a:cxn>
                <a:cxn ang="0">
                  <a:pos x="830" y="109"/>
                </a:cxn>
                <a:cxn ang="0">
                  <a:pos x="814" y="111"/>
                </a:cxn>
                <a:cxn ang="0">
                  <a:pos x="800" y="114"/>
                </a:cxn>
                <a:cxn ang="0">
                  <a:pos x="770" y="121"/>
                </a:cxn>
                <a:cxn ang="0">
                  <a:pos x="708" y="129"/>
                </a:cxn>
                <a:cxn ang="0">
                  <a:pos x="646" y="138"/>
                </a:cxn>
                <a:cxn ang="0">
                  <a:pos x="582" y="145"/>
                </a:cxn>
                <a:cxn ang="0">
                  <a:pos x="520" y="151"/>
                </a:cxn>
                <a:cxn ang="0">
                  <a:pos x="455" y="156"/>
                </a:cxn>
                <a:cxn ang="0">
                  <a:pos x="391" y="159"/>
                </a:cxn>
                <a:cxn ang="0">
                  <a:pos x="326" y="161"/>
                </a:cxn>
                <a:cxn ang="0">
                  <a:pos x="293" y="161"/>
                </a:cxn>
                <a:cxn ang="0">
                  <a:pos x="261" y="162"/>
                </a:cxn>
                <a:cxn ang="0">
                  <a:pos x="139" y="160"/>
                </a:cxn>
                <a:cxn ang="0">
                  <a:pos x="22" y="154"/>
                </a:cxn>
                <a:cxn ang="0">
                  <a:pos x="0" y="200"/>
                </a:cxn>
                <a:cxn ang="0">
                  <a:pos x="759" y="200"/>
                </a:cxn>
              </a:cxnLst>
              <a:rect l="0" t="0" r="r" b="b"/>
              <a:pathLst>
                <a:path w="1276" h="200">
                  <a:moveTo>
                    <a:pt x="759" y="200"/>
                  </a:moveTo>
                  <a:lnTo>
                    <a:pt x="825" y="188"/>
                  </a:lnTo>
                  <a:lnTo>
                    <a:pt x="892" y="176"/>
                  </a:lnTo>
                  <a:lnTo>
                    <a:pt x="957" y="161"/>
                  </a:lnTo>
                  <a:lnTo>
                    <a:pt x="1023" y="146"/>
                  </a:lnTo>
                  <a:lnTo>
                    <a:pt x="1038" y="141"/>
                  </a:lnTo>
                  <a:lnTo>
                    <a:pt x="1054" y="137"/>
                  </a:lnTo>
                  <a:lnTo>
                    <a:pt x="1086" y="128"/>
                  </a:lnTo>
                  <a:lnTo>
                    <a:pt x="1150" y="110"/>
                  </a:lnTo>
                  <a:lnTo>
                    <a:pt x="1180" y="100"/>
                  </a:lnTo>
                  <a:lnTo>
                    <a:pt x="1212" y="90"/>
                  </a:lnTo>
                  <a:lnTo>
                    <a:pt x="1276" y="69"/>
                  </a:lnTo>
                  <a:lnTo>
                    <a:pt x="1242" y="0"/>
                  </a:lnTo>
                  <a:lnTo>
                    <a:pt x="1184" y="19"/>
                  </a:lnTo>
                  <a:lnTo>
                    <a:pt x="1127" y="37"/>
                  </a:lnTo>
                  <a:lnTo>
                    <a:pt x="1069" y="54"/>
                  </a:lnTo>
                  <a:lnTo>
                    <a:pt x="1039" y="62"/>
                  </a:lnTo>
                  <a:lnTo>
                    <a:pt x="1011" y="70"/>
                  </a:lnTo>
                  <a:lnTo>
                    <a:pt x="980" y="76"/>
                  </a:lnTo>
                  <a:lnTo>
                    <a:pt x="951" y="84"/>
                  </a:lnTo>
                  <a:lnTo>
                    <a:pt x="892" y="97"/>
                  </a:lnTo>
                  <a:lnTo>
                    <a:pt x="830" y="109"/>
                  </a:lnTo>
                  <a:lnTo>
                    <a:pt x="814" y="111"/>
                  </a:lnTo>
                  <a:lnTo>
                    <a:pt x="800" y="114"/>
                  </a:lnTo>
                  <a:lnTo>
                    <a:pt x="770" y="121"/>
                  </a:lnTo>
                  <a:lnTo>
                    <a:pt x="708" y="129"/>
                  </a:lnTo>
                  <a:lnTo>
                    <a:pt x="646" y="138"/>
                  </a:lnTo>
                  <a:lnTo>
                    <a:pt x="582" y="145"/>
                  </a:lnTo>
                  <a:lnTo>
                    <a:pt x="520" y="151"/>
                  </a:lnTo>
                  <a:lnTo>
                    <a:pt x="455" y="156"/>
                  </a:lnTo>
                  <a:lnTo>
                    <a:pt x="391" y="159"/>
                  </a:lnTo>
                  <a:lnTo>
                    <a:pt x="326" y="161"/>
                  </a:lnTo>
                  <a:lnTo>
                    <a:pt x="293" y="161"/>
                  </a:lnTo>
                  <a:lnTo>
                    <a:pt x="261" y="162"/>
                  </a:lnTo>
                  <a:lnTo>
                    <a:pt x="139" y="160"/>
                  </a:lnTo>
                  <a:lnTo>
                    <a:pt x="22" y="154"/>
                  </a:lnTo>
                  <a:lnTo>
                    <a:pt x="0" y="200"/>
                  </a:lnTo>
                  <a:lnTo>
                    <a:pt x="759" y="200"/>
                  </a:lnTo>
                  <a:close/>
                </a:path>
              </a:pathLst>
            </a:custGeom>
            <a:solidFill>
              <a:srgbClr val="1773D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" name="Freeform 205"/>
            <p:cNvSpPr/>
            <p:nvPr/>
          </p:nvSpPr>
          <p:spPr bwMode="auto">
            <a:xfrm>
              <a:off x="2379" y="2276"/>
              <a:ext cx="173" cy="53"/>
            </a:xfrm>
            <a:custGeom>
              <a:avLst/>
              <a:gdLst/>
              <a:ahLst/>
              <a:cxnLst>
                <a:cxn ang="0">
                  <a:pos x="862" y="71"/>
                </a:cxn>
                <a:cxn ang="0">
                  <a:pos x="839" y="0"/>
                </a:cxn>
                <a:cxn ang="0">
                  <a:pos x="792" y="16"/>
                </a:cxn>
                <a:cxn ang="0">
                  <a:pos x="780" y="19"/>
                </a:cxn>
                <a:cxn ang="0">
                  <a:pos x="769" y="23"/>
                </a:cxn>
                <a:cxn ang="0">
                  <a:pos x="747" y="32"/>
                </a:cxn>
                <a:cxn ang="0">
                  <a:pos x="700" y="45"/>
                </a:cxn>
                <a:cxn ang="0">
                  <a:pos x="677" y="52"/>
                </a:cxn>
                <a:cxn ang="0">
                  <a:pos x="655" y="59"/>
                </a:cxn>
                <a:cxn ang="0">
                  <a:pos x="630" y="64"/>
                </a:cxn>
                <a:cxn ang="0">
                  <a:pos x="607" y="71"/>
                </a:cxn>
                <a:cxn ang="0">
                  <a:pos x="560" y="82"/>
                </a:cxn>
                <a:cxn ang="0">
                  <a:pos x="464" y="101"/>
                </a:cxn>
                <a:cxn ang="0">
                  <a:pos x="457" y="101"/>
                </a:cxn>
                <a:cxn ang="0">
                  <a:pos x="451" y="102"/>
                </a:cxn>
                <a:cxn ang="0">
                  <a:pos x="438" y="104"/>
                </a:cxn>
                <a:cxn ang="0">
                  <a:pos x="414" y="109"/>
                </a:cxn>
                <a:cxn ang="0">
                  <a:pos x="365" y="116"/>
                </a:cxn>
                <a:cxn ang="0">
                  <a:pos x="264" y="127"/>
                </a:cxn>
                <a:cxn ang="0">
                  <a:pos x="161" y="133"/>
                </a:cxn>
                <a:cxn ang="0">
                  <a:pos x="108" y="135"/>
                </a:cxn>
                <a:cxn ang="0">
                  <a:pos x="57" y="136"/>
                </a:cxn>
                <a:cxn ang="0">
                  <a:pos x="26" y="136"/>
                </a:cxn>
                <a:cxn ang="0">
                  <a:pos x="0" y="211"/>
                </a:cxn>
                <a:cxn ang="0">
                  <a:pos x="57" y="211"/>
                </a:cxn>
                <a:cxn ang="0">
                  <a:pos x="69" y="210"/>
                </a:cxn>
                <a:cxn ang="0">
                  <a:pos x="82" y="210"/>
                </a:cxn>
                <a:cxn ang="0">
                  <a:pos x="109" y="210"/>
                </a:cxn>
                <a:cxn ang="0">
                  <a:pos x="163" y="208"/>
                </a:cxn>
                <a:cxn ang="0">
                  <a:pos x="269" y="202"/>
                </a:cxn>
                <a:cxn ang="0">
                  <a:pos x="321" y="196"/>
                </a:cxn>
                <a:cxn ang="0">
                  <a:pos x="373" y="190"/>
                </a:cxn>
                <a:cxn ang="0">
                  <a:pos x="398" y="186"/>
                </a:cxn>
                <a:cxn ang="0">
                  <a:pos x="410" y="184"/>
                </a:cxn>
                <a:cxn ang="0">
                  <a:pos x="416" y="183"/>
                </a:cxn>
                <a:cxn ang="0">
                  <a:pos x="424" y="183"/>
                </a:cxn>
                <a:cxn ang="0">
                  <a:pos x="475" y="175"/>
                </a:cxn>
                <a:cxn ang="0">
                  <a:pos x="524" y="165"/>
                </a:cxn>
                <a:cxn ang="0">
                  <a:pos x="575" y="154"/>
                </a:cxn>
                <a:cxn ang="0">
                  <a:pos x="598" y="148"/>
                </a:cxn>
                <a:cxn ang="0">
                  <a:pos x="623" y="142"/>
                </a:cxn>
                <a:cxn ang="0">
                  <a:pos x="672" y="131"/>
                </a:cxn>
                <a:cxn ang="0">
                  <a:pos x="718" y="117"/>
                </a:cxn>
                <a:cxn ang="0">
                  <a:pos x="768" y="102"/>
                </a:cxn>
                <a:cxn ang="0">
                  <a:pos x="814" y="87"/>
                </a:cxn>
                <a:cxn ang="0">
                  <a:pos x="838" y="78"/>
                </a:cxn>
                <a:cxn ang="0">
                  <a:pos x="862" y="71"/>
                </a:cxn>
              </a:cxnLst>
              <a:rect l="0" t="0" r="r" b="b"/>
              <a:pathLst>
                <a:path w="862" h="211">
                  <a:moveTo>
                    <a:pt x="862" y="71"/>
                  </a:moveTo>
                  <a:lnTo>
                    <a:pt x="839" y="0"/>
                  </a:lnTo>
                  <a:lnTo>
                    <a:pt x="792" y="16"/>
                  </a:lnTo>
                  <a:lnTo>
                    <a:pt x="780" y="19"/>
                  </a:lnTo>
                  <a:lnTo>
                    <a:pt x="769" y="23"/>
                  </a:lnTo>
                  <a:lnTo>
                    <a:pt x="747" y="32"/>
                  </a:lnTo>
                  <a:lnTo>
                    <a:pt x="700" y="45"/>
                  </a:lnTo>
                  <a:lnTo>
                    <a:pt x="677" y="52"/>
                  </a:lnTo>
                  <a:lnTo>
                    <a:pt x="655" y="59"/>
                  </a:lnTo>
                  <a:lnTo>
                    <a:pt x="630" y="64"/>
                  </a:lnTo>
                  <a:lnTo>
                    <a:pt x="607" y="71"/>
                  </a:lnTo>
                  <a:lnTo>
                    <a:pt x="560" y="82"/>
                  </a:lnTo>
                  <a:lnTo>
                    <a:pt x="464" y="101"/>
                  </a:lnTo>
                  <a:lnTo>
                    <a:pt x="457" y="101"/>
                  </a:lnTo>
                  <a:lnTo>
                    <a:pt x="451" y="102"/>
                  </a:lnTo>
                  <a:lnTo>
                    <a:pt x="438" y="104"/>
                  </a:lnTo>
                  <a:lnTo>
                    <a:pt x="414" y="109"/>
                  </a:lnTo>
                  <a:lnTo>
                    <a:pt x="365" y="116"/>
                  </a:lnTo>
                  <a:lnTo>
                    <a:pt x="264" y="127"/>
                  </a:lnTo>
                  <a:lnTo>
                    <a:pt x="161" y="133"/>
                  </a:lnTo>
                  <a:lnTo>
                    <a:pt x="108" y="135"/>
                  </a:lnTo>
                  <a:lnTo>
                    <a:pt x="57" y="136"/>
                  </a:lnTo>
                  <a:lnTo>
                    <a:pt x="26" y="136"/>
                  </a:lnTo>
                  <a:lnTo>
                    <a:pt x="0" y="211"/>
                  </a:lnTo>
                  <a:lnTo>
                    <a:pt x="57" y="211"/>
                  </a:lnTo>
                  <a:lnTo>
                    <a:pt x="69" y="210"/>
                  </a:lnTo>
                  <a:lnTo>
                    <a:pt x="82" y="210"/>
                  </a:lnTo>
                  <a:lnTo>
                    <a:pt x="109" y="210"/>
                  </a:lnTo>
                  <a:lnTo>
                    <a:pt x="163" y="208"/>
                  </a:lnTo>
                  <a:lnTo>
                    <a:pt x="269" y="202"/>
                  </a:lnTo>
                  <a:lnTo>
                    <a:pt x="321" y="196"/>
                  </a:lnTo>
                  <a:lnTo>
                    <a:pt x="373" y="190"/>
                  </a:lnTo>
                  <a:lnTo>
                    <a:pt x="398" y="186"/>
                  </a:lnTo>
                  <a:lnTo>
                    <a:pt x="410" y="184"/>
                  </a:lnTo>
                  <a:lnTo>
                    <a:pt x="416" y="183"/>
                  </a:lnTo>
                  <a:lnTo>
                    <a:pt x="424" y="183"/>
                  </a:lnTo>
                  <a:lnTo>
                    <a:pt x="475" y="175"/>
                  </a:lnTo>
                  <a:lnTo>
                    <a:pt x="524" y="165"/>
                  </a:lnTo>
                  <a:lnTo>
                    <a:pt x="575" y="154"/>
                  </a:lnTo>
                  <a:lnTo>
                    <a:pt x="598" y="148"/>
                  </a:lnTo>
                  <a:lnTo>
                    <a:pt x="623" y="142"/>
                  </a:lnTo>
                  <a:lnTo>
                    <a:pt x="672" y="131"/>
                  </a:lnTo>
                  <a:lnTo>
                    <a:pt x="718" y="117"/>
                  </a:lnTo>
                  <a:lnTo>
                    <a:pt x="768" y="102"/>
                  </a:lnTo>
                  <a:lnTo>
                    <a:pt x="814" y="87"/>
                  </a:lnTo>
                  <a:lnTo>
                    <a:pt x="838" y="78"/>
                  </a:lnTo>
                  <a:lnTo>
                    <a:pt x="862" y="71"/>
                  </a:lnTo>
                  <a:close/>
                </a:path>
              </a:pathLst>
            </a:custGeom>
            <a:solidFill>
              <a:srgbClr val="4F95D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2" name="Freeform 339"/>
            <p:cNvSpPr/>
            <p:nvPr/>
          </p:nvSpPr>
          <p:spPr bwMode="auto">
            <a:xfrm>
              <a:off x="2339" y="1342"/>
              <a:ext cx="268" cy="1108"/>
            </a:xfrm>
            <a:custGeom>
              <a:avLst/>
              <a:gdLst/>
              <a:ahLst/>
              <a:cxnLst>
                <a:cxn ang="0">
                  <a:pos x="64" y="133"/>
                </a:cxn>
                <a:cxn ang="0">
                  <a:pos x="180" y="402"/>
                </a:cxn>
                <a:cxn ang="0">
                  <a:pos x="279" y="672"/>
                </a:cxn>
                <a:cxn ang="0">
                  <a:pos x="363" y="943"/>
                </a:cxn>
                <a:cxn ang="0">
                  <a:pos x="429" y="1215"/>
                </a:cxn>
                <a:cxn ang="0">
                  <a:pos x="478" y="1489"/>
                </a:cxn>
                <a:cxn ang="0">
                  <a:pos x="511" y="1764"/>
                </a:cxn>
                <a:cxn ang="0">
                  <a:pos x="528" y="2040"/>
                </a:cxn>
                <a:cxn ang="0">
                  <a:pos x="528" y="2316"/>
                </a:cxn>
                <a:cxn ang="0">
                  <a:pos x="511" y="2595"/>
                </a:cxn>
                <a:cxn ang="0">
                  <a:pos x="478" y="2874"/>
                </a:cxn>
                <a:cxn ang="0">
                  <a:pos x="429" y="3154"/>
                </a:cxn>
                <a:cxn ang="0">
                  <a:pos x="363" y="3436"/>
                </a:cxn>
                <a:cxn ang="0">
                  <a:pos x="279" y="3719"/>
                </a:cxn>
                <a:cxn ang="0">
                  <a:pos x="180" y="4003"/>
                </a:cxn>
                <a:cxn ang="0">
                  <a:pos x="64" y="4288"/>
                </a:cxn>
                <a:cxn ang="0">
                  <a:pos x="1344" y="4432"/>
                </a:cxn>
                <a:cxn ang="0">
                  <a:pos x="1223" y="4196"/>
                </a:cxn>
                <a:cxn ang="0">
                  <a:pos x="1169" y="4077"/>
                </a:cxn>
                <a:cxn ang="0">
                  <a:pos x="1073" y="3834"/>
                </a:cxn>
                <a:cxn ang="0">
                  <a:pos x="995" y="3585"/>
                </a:cxn>
                <a:cxn ang="0">
                  <a:pos x="963" y="3460"/>
                </a:cxn>
                <a:cxn ang="0">
                  <a:pos x="906" y="3202"/>
                </a:cxn>
                <a:cxn ang="0">
                  <a:pos x="875" y="3004"/>
                </a:cxn>
                <a:cxn ang="0">
                  <a:pos x="859" y="2871"/>
                </a:cxn>
                <a:cxn ang="0">
                  <a:pos x="844" y="2670"/>
                </a:cxn>
                <a:cxn ang="0">
                  <a:pos x="836" y="2396"/>
                </a:cxn>
                <a:cxn ang="0">
                  <a:pos x="844" y="2116"/>
                </a:cxn>
                <a:cxn ang="0">
                  <a:pos x="859" y="1901"/>
                </a:cxn>
                <a:cxn ang="0">
                  <a:pos x="884" y="1685"/>
                </a:cxn>
                <a:cxn ang="0">
                  <a:pos x="932" y="1391"/>
                </a:cxn>
                <a:cxn ang="0">
                  <a:pos x="978" y="1166"/>
                </a:cxn>
                <a:cxn ang="0">
                  <a:pos x="1033" y="939"/>
                </a:cxn>
                <a:cxn ang="0">
                  <a:pos x="1120" y="632"/>
                </a:cxn>
                <a:cxn ang="0">
                  <a:pos x="1195" y="397"/>
                </a:cxn>
                <a:cxn ang="0">
                  <a:pos x="1281" y="159"/>
                </a:cxn>
                <a:cxn ang="0">
                  <a:pos x="0" y="0"/>
                </a:cxn>
              </a:cxnLst>
              <a:rect l="0" t="0" r="r" b="b"/>
              <a:pathLst>
                <a:path w="1344" h="4432">
                  <a:moveTo>
                    <a:pt x="0" y="0"/>
                  </a:moveTo>
                  <a:lnTo>
                    <a:pt x="64" y="133"/>
                  </a:lnTo>
                  <a:lnTo>
                    <a:pt x="124" y="267"/>
                  </a:lnTo>
                  <a:lnTo>
                    <a:pt x="180" y="402"/>
                  </a:lnTo>
                  <a:lnTo>
                    <a:pt x="232" y="537"/>
                  </a:lnTo>
                  <a:lnTo>
                    <a:pt x="279" y="672"/>
                  </a:lnTo>
                  <a:lnTo>
                    <a:pt x="323" y="807"/>
                  </a:lnTo>
                  <a:lnTo>
                    <a:pt x="363" y="943"/>
                  </a:lnTo>
                  <a:lnTo>
                    <a:pt x="398" y="1080"/>
                  </a:lnTo>
                  <a:lnTo>
                    <a:pt x="429" y="1215"/>
                  </a:lnTo>
                  <a:lnTo>
                    <a:pt x="456" y="1352"/>
                  </a:lnTo>
                  <a:lnTo>
                    <a:pt x="478" y="1489"/>
                  </a:lnTo>
                  <a:lnTo>
                    <a:pt x="498" y="1627"/>
                  </a:lnTo>
                  <a:lnTo>
                    <a:pt x="511" y="1764"/>
                  </a:lnTo>
                  <a:lnTo>
                    <a:pt x="522" y="1901"/>
                  </a:lnTo>
                  <a:lnTo>
                    <a:pt x="528" y="2040"/>
                  </a:lnTo>
                  <a:lnTo>
                    <a:pt x="531" y="2179"/>
                  </a:lnTo>
                  <a:lnTo>
                    <a:pt x="528" y="2316"/>
                  </a:lnTo>
                  <a:lnTo>
                    <a:pt x="522" y="2456"/>
                  </a:lnTo>
                  <a:lnTo>
                    <a:pt x="511" y="2595"/>
                  </a:lnTo>
                  <a:lnTo>
                    <a:pt x="498" y="2734"/>
                  </a:lnTo>
                  <a:lnTo>
                    <a:pt x="478" y="2874"/>
                  </a:lnTo>
                  <a:lnTo>
                    <a:pt x="456" y="3014"/>
                  </a:lnTo>
                  <a:lnTo>
                    <a:pt x="429" y="3154"/>
                  </a:lnTo>
                  <a:lnTo>
                    <a:pt x="398" y="3296"/>
                  </a:lnTo>
                  <a:lnTo>
                    <a:pt x="363" y="3436"/>
                  </a:lnTo>
                  <a:lnTo>
                    <a:pt x="323" y="3578"/>
                  </a:lnTo>
                  <a:lnTo>
                    <a:pt x="279" y="3719"/>
                  </a:lnTo>
                  <a:lnTo>
                    <a:pt x="232" y="3862"/>
                  </a:lnTo>
                  <a:lnTo>
                    <a:pt x="180" y="4003"/>
                  </a:lnTo>
                  <a:lnTo>
                    <a:pt x="124" y="4146"/>
                  </a:lnTo>
                  <a:lnTo>
                    <a:pt x="64" y="4288"/>
                  </a:lnTo>
                  <a:lnTo>
                    <a:pt x="0" y="4432"/>
                  </a:lnTo>
                  <a:lnTo>
                    <a:pt x="1344" y="4432"/>
                  </a:lnTo>
                  <a:lnTo>
                    <a:pt x="1281" y="4315"/>
                  </a:lnTo>
                  <a:lnTo>
                    <a:pt x="1223" y="4196"/>
                  </a:lnTo>
                  <a:lnTo>
                    <a:pt x="1195" y="4136"/>
                  </a:lnTo>
                  <a:lnTo>
                    <a:pt x="1169" y="4077"/>
                  </a:lnTo>
                  <a:lnTo>
                    <a:pt x="1120" y="3957"/>
                  </a:lnTo>
                  <a:lnTo>
                    <a:pt x="1073" y="3834"/>
                  </a:lnTo>
                  <a:lnTo>
                    <a:pt x="1033" y="3711"/>
                  </a:lnTo>
                  <a:lnTo>
                    <a:pt x="995" y="3585"/>
                  </a:lnTo>
                  <a:lnTo>
                    <a:pt x="978" y="3522"/>
                  </a:lnTo>
                  <a:lnTo>
                    <a:pt x="963" y="3460"/>
                  </a:lnTo>
                  <a:lnTo>
                    <a:pt x="932" y="3331"/>
                  </a:lnTo>
                  <a:lnTo>
                    <a:pt x="906" y="3202"/>
                  </a:lnTo>
                  <a:lnTo>
                    <a:pt x="884" y="3071"/>
                  </a:lnTo>
                  <a:lnTo>
                    <a:pt x="875" y="3004"/>
                  </a:lnTo>
                  <a:lnTo>
                    <a:pt x="867" y="2939"/>
                  </a:lnTo>
                  <a:lnTo>
                    <a:pt x="859" y="2871"/>
                  </a:lnTo>
                  <a:lnTo>
                    <a:pt x="852" y="2805"/>
                  </a:lnTo>
                  <a:lnTo>
                    <a:pt x="844" y="2670"/>
                  </a:lnTo>
                  <a:lnTo>
                    <a:pt x="838" y="2534"/>
                  </a:lnTo>
                  <a:lnTo>
                    <a:pt x="836" y="2396"/>
                  </a:lnTo>
                  <a:lnTo>
                    <a:pt x="838" y="2256"/>
                  </a:lnTo>
                  <a:lnTo>
                    <a:pt x="844" y="2116"/>
                  </a:lnTo>
                  <a:lnTo>
                    <a:pt x="852" y="1973"/>
                  </a:lnTo>
                  <a:lnTo>
                    <a:pt x="859" y="1901"/>
                  </a:lnTo>
                  <a:lnTo>
                    <a:pt x="867" y="1830"/>
                  </a:lnTo>
                  <a:lnTo>
                    <a:pt x="884" y="1685"/>
                  </a:lnTo>
                  <a:lnTo>
                    <a:pt x="906" y="1539"/>
                  </a:lnTo>
                  <a:lnTo>
                    <a:pt x="932" y="1391"/>
                  </a:lnTo>
                  <a:lnTo>
                    <a:pt x="963" y="1242"/>
                  </a:lnTo>
                  <a:lnTo>
                    <a:pt x="978" y="1166"/>
                  </a:lnTo>
                  <a:lnTo>
                    <a:pt x="995" y="1091"/>
                  </a:lnTo>
                  <a:lnTo>
                    <a:pt x="1033" y="939"/>
                  </a:lnTo>
                  <a:lnTo>
                    <a:pt x="1073" y="786"/>
                  </a:lnTo>
                  <a:lnTo>
                    <a:pt x="1120" y="632"/>
                  </a:lnTo>
                  <a:lnTo>
                    <a:pt x="1169" y="476"/>
                  </a:lnTo>
                  <a:lnTo>
                    <a:pt x="1195" y="397"/>
                  </a:lnTo>
                  <a:lnTo>
                    <a:pt x="1223" y="319"/>
                  </a:lnTo>
                  <a:lnTo>
                    <a:pt x="1281" y="159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noFill/>
            <a:ln w="41275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 autoUpdateAnimBg="0"/>
      <p:bldP spid="66" grpId="0" bldLvl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 Box 4"/>
          <p:cNvSpPr txBox="1">
            <a:spLocks noChangeArrowheads="1"/>
          </p:cNvSpPr>
          <p:nvPr/>
        </p:nvSpPr>
        <p:spPr>
          <a:xfrm>
            <a:off x="2851944" y="1275606"/>
            <a:ext cx="3747453" cy="556260"/>
          </a:xfrm>
          <a:prstGeom prst="rect">
            <a:avLst/>
          </a:prstGeom>
          <a:noFill/>
        </p:spPr>
        <p:txBody>
          <a:bodyPr anchor="b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辨别下列透镜</a:t>
            </a: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</a:t>
            </a:r>
          </a:p>
        </p:txBody>
      </p:sp>
      <p:grpSp>
        <p:nvGrpSpPr>
          <p:cNvPr id="3" name="Group 9"/>
          <p:cNvGrpSpPr>
            <a:grpSpLocks noChangeAspect="1"/>
          </p:cNvGrpSpPr>
          <p:nvPr/>
        </p:nvGrpSpPr>
        <p:grpSpPr bwMode="auto">
          <a:xfrm>
            <a:off x="1674495" y="2331417"/>
            <a:ext cx="6142038" cy="2182813"/>
            <a:chOff x="930" y="1253"/>
            <a:chExt cx="3869" cy="1375"/>
          </a:xfrm>
        </p:grpSpPr>
        <p:sp>
          <p:nvSpPr>
            <p:cNvPr id="69" name="AutoShape 8"/>
            <p:cNvSpPr>
              <a:spLocks noChangeAspect="1" noChangeArrowheads="1" noTextEdit="1"/>
            </p:cNvSpPr>
            <p:nvPr/>
          </p:nvSpPr>
          <p:spPr bwMode="auto">
            <a:xfrm>
              <a:off x="930" y="1253"/>
              <a:ext cx="3869" cy="13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" name="Group 210"/>
            <p:cNvGrpSpPr/>
            <p:nvPr/>
          </p:nvGrpSpPr>
          <p:grpSpPr bwMode="auto">
            <a:xfrm>
              <a:off x="1629" y="1287"/>
              <a:ext cx="2663" cy="958"/>
              <a:chOff x="1629" y="1287"/>
              <a:chExt cx="2663" cy="958"/>
            </a:xfrm>
          </p:grpSpPr>
          <p:sp>
            <p:nvSpPr>
              <p:cNvPr id="155" name="Freeform 10"/>
              <p:cNvSpPr/>
              <p:nvPr/>
            </p:nvSpPr>
            <p:spPr bwMode="auto">
              <a:xfrm>
                <a:off x="4109" y="1291"/>
                <a:ext cx="120" cy="39"/>
              </a:xfrm>
              <a:custGeom>
                <a:avLst/>
                <a:gdLst/>
                <a:ahLst/>
                <a:cxnLst>
                  <a:cxn ang="0">
                    <a:pos x="599" y="197"/>
                  </a:cxn>
                  <a:cxn ang="0">
                    <a:pos x="568" y="92"/>
                  </a:cxn>
                  <a:cxn ang="0">
                    <a:pos x="509" y="66"/>
                  </a:cxn>
                  <a:cxn ang="0">
                    <a:pos x="451" y="42"/>
                  </a:cxn>
                  <a:cxn ang="0">
                    <a:pos x="392" y="20"/>
                  </a:cxn>
                  <a:cxn ang="0">
                    <a:pos x="333" y="0"/>
                  </a:cxn>
                  <a:cxn ang="0">
                    <a:pos x="0" y="0"/>
                  </a:cxn>
                  <a:cxn ang="0">
                    <a:pos x="77" y="15"/>
                  </a:cxn>
                  <a:cxn ang="0">
                    <a:pos x="115" y="23"/>
                  </a:cxn>
                  <a:cxn ang="0">
                    <a:pos x="155" y="33"/>
                  </a:cxn>
                  <a:cxn ang="0">
                    <a:pos x="192" y="42"/>
                  </a:cxn>
                  <a:cxn ang="0">
                    <a:pos x="231" y="54"/>
                  </a:cxn>
                  <a:cxn ang="0">
                    <a:pos x="307" y="78"/>
                  </a:cxn>
                  <a:cxn ang="0">
                    <a:pos x="381" y="104"/>
                  </a:cxn>
                  <a:cxn ang="0">
                    <a:pos x="454" y="132"/>
                  </a:cxn>
                  <a:cxn ang="0">
                    <a:pos x="527" y="163"/>
                  </a:cxn>
                  <a:cxn ang="0">
                    <a:pos x="599" y="197"/>
                  </a:cxn>
                </a:cxnLst>
                <a:rect l="0" t="0" r="r" b="b"/>
                <a:pathLst>
                  <a:path w="599" h="197">
                    <a:moveTo>
                      <a:pt x="599" y="197"/>
                    </a:moveTo>
                    <a:lnTo>
                      <a:pt x="568" y="92"/>
                    </a:lnTo>
                    <a:lnTo>
                      <a:pt x="509" y="66"/>
                    </a:lnTo>
                    <a:lnTo>
                      <a:pt x="451" y="42"/>
                    </a:lnTo>
                    <a:lnTo>
                      <a:pt x="392" y="20"/>
                    </a:lnTo>
                    <a:lnTo>
                      <a:pt x="333" y="0"/>
                    </a:lnTo>
                    <a:lnTo>
                      <a:pt x="0" y="0"/>
                    </a:lnTo>
                    <a:lnTo>
                      <a:pt x="77" y="15"/>
                    </a:lnTo>
                    <a:lnTo>
                      <a:pt x="115" y="23"/>
                    </a:lnTo>
                    <a:lnTo>
                      <a:pt x="155" y="33"/>
                    </a:lnTo>
                    <a:lnTo>
                      <a:pt x="192" y="42"/>
                    </a:lnTo>
                    <a:lnTo>
                      <a:pt x="231" y="54"/>
                    </a:lnTo>
                    <a:lnTo>
                      <a:pt x="307" y="78"/>
                    </a:lnTo>
                    <a:lnTo>
                      <a:pt x="381" y="104"/>
                    </a:lnTo>
                    <a:lnTo>
                      <a:pt x="454" y="132"/>
                    </a:lnTo>
                    <a:lnTo>
                      <a:pt x="527" y="163"/>
                    </a:lnTo>
                    <a:lnTo>
                      <a:pt x="599" y="197"/>
                    </a:lnTo>
                    <a:close/>
                  </a:path>
                </a:pathLst>
              </a:custGeom>
              <a:solidFill>
                <a:srgbClr val="0B6C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6" name="Freeform 11"/>
              <p:cNvSpPr/>
              <p:nvPr/>
            </p:nvSpPr>
            <p:spPr bwMode="auto">
              <a:xfrm>
                <a:off x="4001" y="1291"/>
                <a:ext cx="234" cy="60"/>
              </a:xfrm>
              <a:custGeom>
                <a:avLst/>
                <a:gdLst/>
                <a:ahLst/>
                <a:cxnLst>
                  <a:cxn ang="0">
                    <a:pos x="1170" y="302"/>
                  </a:cxn>
                  <a:cxn ang="0">
                    <a:pos x="1140" y="197"/>
                  </a:cxn>
                  <a:cxn ang="0">
                    <a:pos x="1068" y="163"/>
                  </a:cxn>
                  <a:cxn ang="0">
                    <a:pos x="995" y="132"/>
                  </a:cxn>
                  <a:cxn ang="0">
                    <a:pos x="922" y="104"/>
                  </a:cxn>
                  <a:cxn ang="0">
                    <a:pos x="848" y="78"/>
                  </a:cxn>
                  <a:cxn ang="0">
                    <a:pos x="772" y="54"/>
                  </a:cxn>
                  <a:cxn ang="0">
                    <a:pos x="733" y="42"/>
                  </a:cxn>
                  <a:cxn ang="0">
                    <a:pos x="696" y="33"/>
                  </a:cxn>
                  <a:cxn ang="0">
                    <a:pos x="656" y="23"/>
                  </a:cxn>
                  <a:cxn ang="0">
                    <a:pos x="618" y="15"/>
                  </a:cxn>
                  <a:cxn ang="0">
                    <a:pos x="541" y="0"/>
                  </a:cxn>
                  <a:cxn ang="0">
                    <a:pos x="0" y="0"/>
                  </a:cxn>
                  <a:cxn ang="0">
                    <a:pos x="36" y="40"/>
                  </a:cxn>
                  <a:cxn ang="0">
                    <a:pos x="80" y="40"/>
                  </a:cxn>
                  <a:cxn ang="0">
                    <a:pos x="153" y="40"/>
                  </a:cxn>
                  <a:cxn ang="0">
                    <a:pos x="227" y="43"/>
                  </a:cxn>
                  <a:cxn ang="0">
                    <a:pos x="299" y="48"/>
                  </a:cxn>
                  <a:cxn ang="0">
                    <a:pos x="372" y="56"/>
                  </a:cxn>
                  <a:cxn ang="0">
                    <a:pos x="442" y="64"/>
                  </a:cxn>
                  <a:cxn ang="0">
                    <a:pos x="512" y="75"/>
                  </a:cxn>
                  <a:cxn ang="0">
                    <a:pos x="582" y="88"/>
                  </a:cxn>
                  <a:cxn ang="0">
                    <a:pos x="651" y="105"/>
                  </a:cxn>
                  <a:cxn ang="0">
                    <a:pos x="718" y="122"/>
                  </a:cxn>
                  <a:cxn ang="0">
                    <a:pos x="784" y="141"/>
                  </a:cxn>
                  <a:cxn ang="0">
                    <a:pos x="850" y="163"/>
                  </a:cxn>
                  <a:cxn ang="0">
                    <a:pos x="916" y="186"/>
                  </a:cxn>
                  <a:cxn ang="0">
                    <a:pos x="979" y="211"/>
                  </a:cxn>
                  <a:cxn ang="0">
                    <a:pos x="1044" y="240"/>
                  </a:cxn>
                  <a:cxn ang="0">
                    <a:pos x="1106" y="269"/>
                  </a:cxn>
                  <a:cxn ang="0">
                    <a:pos x="1170" y="302"/>
                  </a:cxn>
                </a:cxnLst>
                <a:rect l="0" t="0" r="r" b="b"/>
                <a:pathLst>
                  <a:path w="1170" h="302">
                    <a:moveTo>
                      <a:pt x="1170" y="302"/>
                    </a:moveTo>
                    <a:lnTo>
                      <a:pt x="1140" y="197"/>
                    </a:lnTo>
                    <a:lnTo>
                      <a:pt x="1068" y="163"/>
                    </a:lnTo>
                    <a:lnTo>
                      <a:pt x="995" y="132"/>
                    </a:lnTo>
                    <a:lnTo>
                      <a:pt x="922" y="104"/>
                    </a:lnTo>
                    <a:lnTo>
                      <a:pt x="848" y="78"/>
                    </a:lnTo>
                    <a:lnTo>
                      <a:pt x="772" y="54"/>
                    </a:lnTo>
                    <a:lnTo>
                      <a:pt x="733" y="42"/>
                    </a:lnTo>
                    <a:lnTo>
                      <a:pt x="696" y="33"/>
                    </a:lnTo>
                    <a:lnTo>
                      <a:pt x="656" y="23"/>
                    </a:lnTo>
                    <a:lnTo>
                      <a:pt x="618" y="15"/>
                    </a:lnTo>
                    <a:lnTo>
                      <a:pt x="541" y="0"/>
                    </a:lnTo>
                    <a:lnTo>
                      <a:pt x="0" y="0"/>
                    </a:lnTo>
                    <a:lnTo>
                      <a:pt x="36" y="40"/>
                    </a:lnTo>
                    <a:lnTo>
                      <a:pt x="80" y="40"/>
                    </a:lnTo>
                    <a:lnTo>
                      <a:pt x="153" y="40"/>
                    </a:lnTo>
                    <a:lnTo>
                      <a:pt x="227" y="43"/>
                    </a:lnTo>
                    <a:lnTo>
                      <a:pt x="299" y="48"/>
                    </a:lnTo>
                    <a:lnTo>
                      <a:pt x="372" y="56"/>
                    </a:lnTo>
                    <a:lnTo>
                      <a:pt x="442" y="64"/>
                    </a:lnTo>
                    <a:lnTo>
                      <a:pt x="512" y="75"/>
                    </a:lnTo>
                    <a:lnTo>
                      <a:pt x="582" y="88"/>
                    </a:lnTo>
                    <a:lnTo>
                      <a:pt x="651" y="105"/>
                    </a:lnTo>
                    <a:lnTo>
                      <a:pt x="718" y="122"/>
                    </a:lnTo>
                    <a:lnTo>
                      <a:pt x="784" y="141"/>
                    </a:lnTo>
                    <a:lnTo>
                      <a:pt x="850" y="163"/>
                    </a:lnTo>
                    <a:lnTo>
                      <a:pt x="916" y="186"/>
                    </a:lnTo>
                    <a:lnTo>
                      <a:pt x="979" y="211"/>
                    </a:lnTo>
                    <a:lnTo>
                      <a:pt x="1044" y="240"/>
                    </a:lnTo>
                    <a:lnTo>
                      <a:pt x="1106" y="269"/>
                    </a:lnTo>
                    <a:lnTo>
                      <a:pt x="1170" y="302"/>
                    </a:lnTo>
                    <a:close/>
                  </a:path>
                </a:pathLst>
              </a:custGeom>
              <a:solidFill>
                <a:srgbClr val="1371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7" name="Freeform 12"/>
              <p:cNvSpPr/>
              <p:nvPr/>
            </p:nvSpPr>
            <p:spPr bwMode="auto">
              <a:xfrm>
                <a:off x="4008" y="1299"/>
                <a:ext cx="232" cy="74"/>
              </a:xfrm>
              <a:custGeom>
                <a:avLst/>
                <a:gdLst/>
                <a:ahLst/>
                <a:cxnLst>
                  <a:cxn ang="0">
                    <a:pos x="1162" y="371"/>
                  </a:cxn>
                  <a:cxn ang="0">
                    <a:pos x="1134" y="262"/>
                  </a:cxn>
                  <a:cxn ang="0">
                    <a:pos x="1070" y="229"/>
                  </a:cxn>
                  <a:cxn ang="0">
                    <a:pos x="1008" y="200"/>
                  </a:cxn>
                  <a:cxn ang="0">
                    <a:pos x="943" y="171"/>
                  </a:cxn>
                  <a:cxn ang="0">
                    <a:pos x="880" y="146"/>
                  </a:cxn>
                  <a:cxn ang="0">
                    <a:pos x="814" y="123"/>
                  </a:cxn>
                  <a:cxn ang="0">
                    <a:pos x="748" y="101"/>
                  </a:cxn>
                  <a:cxn ang="0">
                    <a:pos x="682" y="82"/>
                  </a:cxn>
                  <a:cxn ang="0">
                    <a:pos x="615" y="65"/>
                  </a:cxn>
                  <a:cxn ang="0">
                    <a:pos x="546" y="48"/>
                  </a:cxn>
                  <a:cxn ang="0">
                    <a:pos x="476" y="35"/>
                  </a:cxn>
                  <a:cxn ang="0">
                    <a:pos x="406" y="24"/>
                  </a:cxn>
                  <a:cxn ang="0">
                    <a:pos x="336" y="16"/>
                  </a:cxn>
                  <a:cxn ang="0">
                    <a:pos x="263" y="8"/>
                  </a:cxn>
                  <a:cxn ang="0">
                    <a:pos x="191" y="3"/>
                  </a:cxn>
                  <a:cxn ang="0">
                    <a:pos x="117" y="0"/>
                  </a:cxn>
                  <a:cxn ang="0">
                    <a:pos x="44" y="0"/>
                  </a:cxn>
                  <a:cxn ang="0">
                    <a:pos x="0" y="0"/>
                  </a:cxn>
                  <a:cxn ang="0">
                    <a:pos x="16" y="19"/>
                  </a:cxn>
                  <a:cxn ang="0">
                    <a:pos x="33" y="40"/>
                  </a:cxn>
                  <a:cxn ang="0">
                    <a:pos x="66" y="81"/>
                  </a:cxn>
                  <a:cxn ang="0">
                    <a:pos x="140" y="82"/>
                  </a:cxn>
                  <a:cxn ang="0">
                    <a:pos x="214" y="85"/>
                  </a:cxn>
                  <a:cxn ang="0">
                    <a:pos x="287" y="91"/>
                  </a:cxn>
                  <a:cxn ang="0">
                    <a:pos x="361" y="100"/>
                  </a:cxn>
                  <a:cxn ang="0">
                    <a:pos x="432" y="110"/>
                  </a:cxn>
                  <a:cxn ang="0">
                    <a:pos x="504" y="123"/>
                  </a:cxn>
                  <a:cxn ang="0">
                    <a:pos x="573" y="137"/>
                  </a:cxn>
                  <a:cxn ang="0">
                    <a:pos x="643" y="155"/>
                  </a:cxn>
                  <a:cxn ang="0">
                    <a:pos x="710" y="174"/>
                  </a:cxn>
                  <a:cxn ang="0">
                    <a:pos x="778" y="195"/>
                  </a:cxn>
                  <a:cxn ang="0">
                    <a:pos x="844" y="219"/>
                  </a:cxn>
                  <a:cxn ang="0">
                    <a:pos x="909" y="245"/>
                  </a:cxn>
                  <a:cxn ang="0">
                    <a:pos x="973" y="272"/>
                  </a:cxn>
                  <a:cxn ang="0">
                    <a:pos x="1038" y="303"/>
                  </a:cxn>
                  <a:cxn ang="0">
                    <a:pos x="1100" y="336"/>
                  </a:cxn>
                  <a:cxn ang="0">
                    <a:pos x="1162" y="371"/>
                  </a:cxn>
                </a:cxnLst>
                <a:rect l="0" t="0" r="r" b="b"/>
                <a:pathLst>
                  <a:path w="1162" h="371">
                    <a:moveTo>
                      <a:pt x="1162" y="371"/>
                    </a:moveTo>
                    <a:lnTo>
                      <a:pt x="1134" y="262"/>
                    </a:lnTo>
                    <a:lnTo>
                      <a:pt x="1070" y="229"/>
                    </a:lnTo>
                    <a:lnTo>
                      <a:pt x="1008" y="200"/>
                    </a:lnTo>
                    <a:lnTo>
                      <a:pt x="943" y="171"/>
                    </a:lnTo>
                    <a:lnTo>
                      <a:pt x="880" y="146"/>
                    </a:lnTo>
                    <a:lnTo>
                      <a:pt x="814" y="123"/>
                    </a:lnTo>
                    <a:lnTo>
                      <a:pt x="748" y="101"/>
                    </a:lnTo>
                    <a:lnTo>
                      <a:pt x="682" y="82"/>
                    </a:lnTo>
                    <a:lnTo>
                      <a:pt x="615" y="65"/>
                    </a:lnTo>
                    <a:lnTo>
                      <a:pt x="546" y="48"/>
                    </a:lnTo>
                    <a:lnTo>
                      <a:pt x="476" y="35"/>
                    </a:lnTo>
                    <a:lnTo>
                      <a:pt x="406" y="24"/>
                    </a:lnTo>
                    <a:lnTo>
                      <a:pt x="336" y="16"/>
                    </a:lnTo>
                    <a:lnTo>
                      <a:pt x="263" y="8"/>
                    </a:lnTo>
                    <a:lnTo>
                      <a:pt x="191" y="3"/>
                    </a:lnTo>
                    <a:lnTo>
                      <a:pt x="117" y="0"/>
                    </a:lnTo>
                    <a:lnTo>
                      <a:pt x="44" y="0"/>
                    </a:lnTo>
                    <a:lnTo>
                      <a:pt x="0" y="0"/>
                    </a:lnTo>
                    <a:lnTo>
                      <a:pt x="16" y="19"/>
                    </a:lnTo>
                    <a:lnTo>
                      <a:pt x="33" y="40"/>
                    </a:lnTo>
                    <a:lnTo>
                      <a:pt x="66" y="81"/>
                    </a:lnTo>
                    <a:lnTo>
                      <a:pt x="140" y="82"/>
                    </a:lnTo>
                    <a:lnTo>
                      <a:pt x="214" y="85"/>
                    </a:lnTo>
                    <a:lnTo>
                      <a:pt x="287" y="91"/>
                    </a:lnTo>
                    <a:lnTo>
                      <a:pt x="361" y="100"/>
                    </a:lnTo>
                    <a:lnTo>
                      <a:pt x="432" y="110"/>
                    </a:lnTo>
                    <a:lnTo>
                      <a:pt x="504" y="123"/>
                    </a:lnTo>
                    <a:lnTo>
                      <a:pt x="573" y="137"/>
                    </a:lnTo>
                    <a:lnTo>
                      <a:pt x="643" y="155"/>
                    </a:lnTo>
                    <a:lnTo>
                      <a:pt x="710" y="174"/>
                    </a:lnTo>
                    <a:lnTo>
                      <a:pt x="778" y="195"/>
                    </a:lnTo>
                    <a:lnTo>
                      <a:pt x="844" y="219"/>
                    </a:lnTo>
                    <a:lnTo>
                      <a:pt x="909" y="245"/>
                    </a:lnTo>
                    <a:lnTo>
                      <a:pt x="973" y="272"/>
                    </a:lnTo>
                    <a:lnTo>
                      <a:pt x="1038" y="303"/>
                    </a:lnTo>
                    <a:lnTo>
                      <a:pt x="1100" y="336"/>
                    </a:lnTo>
                    <a:lnTo>
                      <a:pt x="1162" y="371"/>
                    </a:lnTo>
                    <a:close/>
                  </a:path>
                </a:pathLst>
              </a:custGeom>
              <a:solidFill>
                <a:srgbClr val="1F78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8" name="Freeform 13"/>
              <p:cNvSpPr/>
              <p:nvPr/>
            </p:nvSpPr>
            <p:spPr bwMode="auto">
              <a:xfrm>
                <a:off x="4021" y="1315"/>
                <a:ext cx="225" cy="81"/>
              </a:xfrm>
              <a:custGeom>
                <a:avLst/>
                <a:gdLst/>
                <a:ahLst/>
                <a:cxnLst>
                  <a:cxn ang="0">
                    <a:pos x="1125" y="403"/>
                  </a:cxn>
                  <a:cxn ang="0">
                    <a:pos x="1096" y="290"/>
                  </a:cxn>
                  <a:cxn ang="0">
                    <a:pos x="1034" y="255"/>
                  </a:cxn>
                  <a:cxn ang="0">
                    <a:pos x="972" y="222"/>
                  </a:cxn>
                  <a:cxn ang="0">
                    <a:pos x="907" y="191"/>
                  </a:cxn>
                  <a:cxn ang="0">
                    <a:pos x="843" y="164"/>
                  </a:cxn>
                  <a:cxn ang="0">
                    <a:pos x="778" y="138"/>
                  </a:cxn>
                  <a:cxn ang="0">
                    <a:pos x="712" y="114"/>
                  </a:cxn>
                  <a:cxn ang="0">
                    <a:pos x="644" y="93"/>
                  </a:cxn>
                  <a:cxn ang="0">
                    <a:pos x="577" y="74"/>
                  </a:cxn>
                  <a:cxn ang="0">
                    <a:pos x="507" y="56"/>
                  </a:cxn>
                  <a:cxn ang="0">
                    <a:pos x="438" y="42"/>
                  </a:cxn>
                  <a:cxn ang="0">
                    <a:pos x="366" y="29"/>
                  </a:cxn>
                  <a:cxn ang="0">
                    <a:pos x="295" y="19"/>
                  </a:cxn>
                  <a:cxn ang="0">
                    <a:pos x="221" y="10"/>
                  </a:cxn>
                  <a:cxn ang="0">
                    <a:pos x="148" y="4"/>
                  </a:cxn>
                  <a:cxn ang="0">
                    <a:pos x="74" y="1"/>
                  </a:cxn>
                  <a:cxn ang="0">
                    <a:pos x="0" y="0"/>
                  </a:cxn>
                  <a:cxn ang="0">
                    <a:pos x="68" y="84"/>
                  </a:cxn>
                  <a:cxn ang="0">
                    <a:pos x="139" y="87"/>
                  </a:cxn>
                  <a:cxn ang="0">
                    <a:pos x="212" y="93"/>
                  </a:cxn>
                  <a:cxn ang="0">
                    <a:pos x="282" y="101"/>
                  </a:cxn>
                  <a:cxn ang="0">
                    <a:pos x="353" y="111"/>
                  </a:cxn>
                  <a:cxn ang="0">
                    <a:pos x="421" y="122"/>
                  </a:cxn>
                  <a:cxn ang="0">
                    <a:pos x="490" y="137"/>
                  </a:cxn>
                  <a:cxn ang="0">
                    <a:pos x="557" y="154"/>
                  </a:cxn>
                  <a:cxn ang="0">
                    <a:pos x="625" y="173"/>
                  </a:cxn>
                  <a:cxn ang="0">
                    <a:pos x="689" y="192"/>
                  </a:cxn>
                  <a:cxn ang="0">
                    <a:pos x="754" y="216"/>
                  </a:cxn>
                  <a:cxn ang="0">
                    <a:pos x="817" y="242"/>
                  </a:cxn>
                  <a:cxn ang="0">
                    <a:pos x="881" y="271"/>
                  </a:cxn>
                  <a:cxn ang="0">
                    <a:pos x="942" y="299"/>
                  </a:cxn>
                  <a:cxn ang="0">
                    <a:pos x="1004" y="332"/>
                  </a:cxn>
                  <a:cxn ang="0">
                    <a:pos x="1065" y="366"/>
                  </a:cxn>
                  <a:cxn ang="0">
                    <a:pos x="1125" y="403"/>
                  </a:cxn>
                </a:cxnLst>
                <a:rect l="0" t="0" r="r" b="b"/>
                <a:pathLst>
                  <a:path w="1125" h="403">
                    <a:moveTo>
                      <a:pt x="1125" y="403"/>
                    </a:moveTo>
                    <a:lnTo>
                      <a:pt x="1096" y="290"/>
                    </a:lnTo>
                    <a:lnTo>
                      <a:pt x="1034" y="255"/>
                    </a:lnTo>
                    <a:lnTo>
                      <a:pt x="972" y="222"/>
                    </a:lnTo>
                    <a:lnTo>
                      <a:pt x="907" y="191"/>
                    </a:lnTo>
                    <a:lnTo>
                      <a:pt x="843" y="164"/>
                    </a:lnTo>
                    <a:lnTo>
                      <a:pt x="778" y="138"/>
                    </a:lnTo>
                    <a:lnTo>
                      <a:pt x="712" y="114"/>
                    </a:lnTo>
                    <a:lnTo>
                      <a:pt x="644" y="93"/>
                    </a:lnTo>
                    <a:lnTo>
                      <a:pt x="577" y="74"/>
                    </a:lnTo>
                    <a:lnTo>
                      <a:pt x="507" y="56"/>
                    </a:lnTo>
                    <a:lnTo>
                      <a:pt x="438" y="42"/>
                    </a:lnTo>
                    <a:lnTo>
                      <a:pt x="366" y="29"/>
                    </a:lnTo>
                    <a:lnTo>
                      <a:pt x="295" y="19"/>
                    </a:lnTo>
                    <a:lnTo>
                      <a:pt x="221" y="10"/>
                    </a:lnTo>
                    <a:lnTo>
                      <a:pt x="148" y="4"/>
                    </a:lnTo>
                    <a:lnTo>
                      <a:pt x="74" y="1"/>
                    </a:lnTo>
                    <a:lnTo>
                      <a:pt x="0" y="0"/>
                    </a:lnTo>
                    <a:lnTo>
                      <a:pt x="68" y="84"/>
                    </a:lnTo>
                    <a:lnTo>
                      <a:pt x="139" y="87"/>
                    </a:lnTo>
                    <a:lnTo>
                      <a:pt x="212" y="93"/>
                    </a:lnTo>
                    <a:lnTo>
                      <a:pt x="282" y="101"/>
                    </a:lnTo>
                    <a:lnTo>
                      <a:pt x="353" y="111"/>
                    </a:lnTo>
                    <a:lnTo>
                      <a:pt x="421" y="122"/>
                    </a:lnTo>
                    <a:lnTo>
                      <a:pt x="490" y="137"/>
                    </a:lnTo>
                    <a:lnTo>
                      <a:pt x="557" y="154"/>
                    </a:lnTo>
                    <a:lnTo>
                      <a:pt x="625" y="173"/>
                    </a:lnTo>
                    <a:lnTo>
                      <a:pt x="689" y="192"/>
                    </a:lnTo>
                    <a:lnTo>
                      <a:pt x="754" y="216"/>
                    </a:lnTo>
                    <a:lnTo>
                      <a:pt x="817" y="242"/>
                    </a:lnTo>
                    <a:lnTo>
                      <a:pt x="881" y="271"/>
                    </a:lnTo>
                    <a:lnTo>
                      <a:pt x="942" y="299"/>
                    </a:lnTo>
                    <a:lnTo>
                      <a:pt x="1004" y="332"/>
                    </a:lnTo>
                    <a:lnTo>
                      <a:pt x="1065" y="366"/>
                    </a:lnTo>
                    <a:lnTo>
                      <a:pt x="1125" y="403"/>
                    </a:lnTo>
                    <a:close/>
                  </a:path>
                </a:pathLst>
              </a:custGeom>
              <a:solidFill>
                <a:srgbClr val="237B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9" name="Freeform 14"/>
              <p:cNvSpPr/>
              <p:nvPr/>
            </p:nvSpPr>
            <p:spPr bwMode="auto">
              <a:xfrm>
                <a:off x="4048" y="1348"/>
                <a:ext cx="209" cy="94"/>
              </a:xfrm>
              <a:custGeom>
                <a:avLst/>
                <a:gdLst/>
                <a:ahLst/>
                <a:cxnLst>
                  <a:cxn ang="0">
                    <a:pos x="1043" y="469"/>
                  </a:cxn>
                  <a:cxn ang="0">
                    <a:pos x="1030" y="408"/>
                  </a:cxn>
                  <a:cxn ang="0">
                    <a:pos x="1017" y="349"/>
                  </a:cxn>
                  <a:cxn ang="0">
                    <a:pos x="959" y="309"/>
                  </a:cxn>
                  <a:cxn ang="0">
                    <a:pos x="901" y="274"/>
                  </a:cxn>
                  <a:cxn ang="0">
                    <a:pos x="842" y="240"/>
                  </a:cxn>
                  <a:cxn ang="0">
                    <a:pos x="783" y="209"/>
                  </a:cxn>
                  <a:cxn ang="0">
                    <a:pos x="722" y="179"/>
                  </a:cxn>
                  <a:cxn ang="0">
                    <a:pos x="661" y="152"/>
                  </a:cxn>
                  <a:cxn ang="0">
                    <a:pos x="598" y="126"/>
                  </a:cxn>
                  <a:cxn ang="0">
                    <a:pos x="536" y="105"/>
                  </a:cxn>
                  <a:cxn ang="0">
                    <a:pos x="471" y="83"/>
                  </a:cxn>
                  <a:cxn ang="0">
                    <a:pos x="407" y="65"/>
                  </a:cxn>
                  <a:cxn ang="0">
                    <a:pos x="340" y="48"/>
                  </a:cxn>
                  <a:cxn ang="0">
                    <a:pos x="274" y="36"/>
                  </a:cxn>
                  <a:cxn ang="0">
                    <a:pos x="206" y="23"/>
                  </a:cxn>
                  <a:cxn ang="0">
                    <a:pos x="138" y="13"/>
                  </a:cxn>
                  <a:cxn ang="0">
                    <a:pos x="69" y="5"/>
                  </a:cxn>
                  <a:cxn ang="0">
                    <a:pos x="0" y="0"/>
                  </a:cxn>
                  <a:cxn ang="0">
                    <a:pos x="66" y="87"/>
                  </a:cxn>
                  <a:cxn ang="0">
                    <a:pos x="132" y="93"/>
                  </a:cxn>
                  <a:cxn ang="0">
                    <a:pos x="199" y="104"/>
                  </a:cxn>
                  <a:cxn ang="0">
                    <a:pos x="264" y="116"/>
                  </a:cxn>
                  <a:cxn ang="0">
                    <a:pos x="330" y="131"/>
                  </a:cxn>
                  <a:cxn ang="0">
                    <a:pos x="393" y="146"/>
                  </a:cxn>
                  <a:cxn ang="0">
                    <a:pos x="457" y="165"/>
                  </a:cxn>
                  <a:cxn ang="0">
                    <a:pos x="519" y="185"/>
                  </a:cxn>
                  <a:cxn ang="0">
                    <a:pos x="581" y="209"/>
                  </a:cxn>
                  <a:cxn ang="0">
                    <a:pos x="642" y="233"/>
                  </a:cxn>
                  <a:cxn ang="0">
                    <a:pos x="702" y="260"/>
                  </a:cxn>
                  <a:cxn ang="0">
                    <a:pos x="759" y="289"/>
                  </a:cxn>
                  <a:cxn ang="0">
                    <a:pos x="818" y="321"/>
                  </a:cxn>
                  <a:cxn ang="0">
                    <a:pos x="875" y="354"/>
                  </a:cxn>
                  <a:cxn ang="0">
                    <a:pos x="932" y="389"/>
                  </a:cxn>
                  <a:cxn ang="0">
                    <a:pos x="987" y="427"/>
                  </a:cxn>
                  <a:cxn ang="0">
                    <a:pos x="1043" y="469"/>
                  </a:cxn>
                </a:cxnLst>
                <a:rect l="0" t="0" r="r" b="b"/>
                <a:pathLst>
                  <a:path w="1043" h="469">
                    <a:moveTo>
                      <a:pt x="1043" y="469"/>
                    </a:moveTo>
                    <a:lnTo>
                      <a:pt x="1030" y="408"/>
                    </a:lnTo>
                    <a:lnTo>
                      <a:pt x="1017" y="349"/>
                    </a:lnTo>
                    <a:lnTo>
                      <a:pt x="959" y="309"/>
                    </a:lnTo>
                    <a:lnTo>
                      <a:pt x="901" y="274"/>
                    </a:lnTo>
                    <a:lnTo>
                      <a:pt x="842" y="240"/>
                    </a:lnTo>
                    <a:lnTo>
                      <a:pt x="783" y="209"/>
                    </a:lnTo>
                    <a:lnTo>
                      <a:pt x="722" y="179"/>
                    </a:lnTo>
                    <a:lnTo>
                      <a:pt x="661" y="152"/>
                    </a:lnTo>
                    <a:lnTo>
                      <a:pt x="598" y="126"/>
                    </a:lnTo>
                    <a:lnTo>
                      <a:pt x="536" y="105"/>
                    </a:lnTo>
                    <a:lnTo>
                      <a:pt x="471" y="83"/>
                    </a:lnTo>
                    <a:lnTo>
                      <a:pt x="407" y="65"/>
                    </a:lnTo>
                    <a:lnTo>
                      <a:pt x="340" y="48"/>
                    </a:lnTo>
                    <a:lnTo>
                      <a:pt x="274" y="36"/>
                    </a:lnTo>
                    <a:lnTo>
                      <a:pt x="206" y="23"/>
                    </a:lnTo>
                    <a:lnTo>
                      <a:pt x="138" y="13"/>
                    </a:lnTo>
                    <a:lnTo>
                      <a:pt x="69" y="5"/>
                    </a:lnTo>
                    <a:lnTo>
                      <a:pt x="0" y="0"/>
                    </a:lnTo>
                    <a:lnTo>
                      <a:pt x="66" y="87"/>
                    </a:lnTo>
                    <a:lnTo>
                      <a:pt x="132" y="93"/>
                    </a:lnTo>
                    <a:lnTo>
                      <a:pt x="199" y="104"/>
                    </a:lnTo>
                    <a:lnTo>
                      <a:pt x="264" y="116"/>
                    </a:lnTo>
                    <a:lnTo>
                      <a:pt x="330" y="131"/>
                    </a:lnTo>
                    <a:lnTo>
                      <a:pt x="393" y="146"/>
                    </a:lnTo>
                    <a:lnTo>
                      <a:pt x="457" y="165"/>
                    </a:lnTo>
                    <a:lnTo>
                      <a:pt x="519" y="185"/>
                    </a:lnTo>
                    <a:lnTo>
                      <a:pt x="581" y="209"/>
                    </a:lnTo>
                    <a:lnTo>
                      <a:pt x="642" y="233"/>
                    </a:lnTo>
                    <a:lnTo>
                      <a:pt x="702" y="260"/>
                    </a:lnTo>
                    <a:lnTo>
                      <a:pt x="759" y="289"/>
                    </a:lnTo>
                    <a:lnTo>
                      <a:pt x="818" y="321"/>
                    </a:lnTo>
                    <a:lnTo>
                      <a:pt x="875" y="354"/>
                    </a:lnTo>
                    <a:lnTo>
                      <a:pt x="932" y="389"/>
                    </a:lnTo>
                    <a:lnTo>
                      <a:pt x="987" y="427"/>
                    </a:lnTo>
                    <a:lnTo>
                      <a:pt x="1043" y="469"/>
                    </a:lnTo>
                    <a:close/>
                  </a:path>
                </a:pathLst>
              </a:custGeom>
              <a:solidFill>
                <a:srgbClr val="3384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0" name="Freeform 15"/>
              <p:cNvSpPr/>
              <p:nvPr/>
            </p:nvSpPr>
            <p:spPr bwMode="auto">
              <a:xfrm>
                <a:off x="4061" y="1366"/>
                <a:ext cx="201" cy="100"/>
              </a:xfrm>
              <a:custGeom>
                <a:avLst/>
                <a:gdLst/>
                <a:ahLst/>
                <a:cxnLst>
                  <a:cxn ang="0">
                    <a:pos x="1003" y="503"/>
                  </a:cxn>
                  <a:cxn ang="0">
                    <a:pos x="977" y="382"/>
                  </a:cxn>
                  <a:cxn ang="0">
                    <a:pos x="921" y="340"/>
                  </a:cxn>
                  <a:cxn ang="0">
                    <a:pos x="866" y="302"/>
                  </a:cxn>
                  <a:cxn ang="0">
                    <a:pos x="809" y="267"/>
                  </a:cxn>
                  <a:cxn ang="0">
                    <a:pos x="752" y="234"/>
                  </a:cxn>
                  <a:cxn ang="0">
                    <a:pos x="693" y="202"/>
                  </a:cxn>
                  <a:cxn ang="0">
                    <a:pos x="636" y="173"/>
                  </a:cxn>
                  <a:cxn ang="0">
                    <a:pos x="576" y="146"/>
                  </a:cxn>
                  <a:cxn ang="0">
                    <a:pos x="515" y="122"/>
                  </a:cxn>
                  <a:cxn ang="0">
                    <a:pos x="453" y="98"/>
                  </a:cxn>
                  <a:cxn ang="0">
                    <a:pos x="391" y="78"/>
                  </a:cxn>
                  <a:cxn ang="0">
                    <a:pos x="327" y="59"/>
                  </a:cxn>
                  <a:cxn ang="0">
                    <a:pos x="264" y="44"/>
                  </a:cxn>
                  <a:cxn ang="0">
                    <a:pos x="198" y="29"/>
                  </a:cxn>
                  <a:cxn ang="0">
                    <a:pos x="133" y="17"/>
                  </a:cxn>
                  <a:cxn ang="0">
                    <a:pos x="66" y="6"/>
                  </a:cxn>
                  <a:cxn ang="0">
                    <a:pos x="0" y="0"/>
                  </a:cxn>
                  <a:cxn ang="0">
                    <a:pos x="65" y="89"/>
                  </a:cxn>
                  <a:cxn ang="0">
                    <a:pos x="129" y="98"/>
                  </a:cxn>
                  <a:cxn ang="0">
                    <a:pos x="193" y="111"/>
                  </a:cxn>
                  <a:cxn ang="0">
                    <a:pos x="256" y="124"/>
                  </a:cxn>
                  <a:cxn ang="0">
                    <a:pos x="319" y="141"/>
                  </a:cxn>
                  <a:cxn ang="0">
                    <a:pos x="381" y="158"/>
                  </a:cxn>
                  <a:cxn ang="0">
                    <a:pos x="442" y="180"/>
                  </a:cxn>
                  <a:cxn ang="0">
                    <a:pos x="501" y="203"/>
                  </a:cxn>
                  <a:cxn ang="0">
                    <a:pos x="561" y="229"/>
                  </a:cxn>
                  <a:cxn ang="0">
                    <a:pos x="618" y="255"/>
                  </a:cxn>
                  <a:cxn ang="0">
                    <a:pos x="675" y="283"/>
                  </a:cxn>
                  <a:cxn ang="0">
                    <a:pos x="731" y="314"/>
                  </a:cxn>
                  <a:cxn ang="0">
                    <a:pos x="788" y="348"/>
                  </a:cxn>
                  <a:cxn ang="0">
                    <a:pos x="842" y="383"/>
                  </a:cxn>
                  <a:cxn ang="0">
                    <a:pos x="896" y="420"/>
                  </a:cxn>
                  <a:cxn ang="0">
                    <a:pos x="950" y="460"/>
                  </a:cxn>
                  <a:cxn ang="0">
                    <a:pos x="1003" y="503"/>
                  </a:cxn>
                </a:cxnLst>
                <a:rect l="0" t="0" r="r" b="b"/>
                <a:pathLst>
                  <a:path w="1003" h="503">
                    <a:moveTo>
                      <a:pt x="1003" y="503"/>
                    </a:moveTo>
                    <a:lnTo>
                      <a:pt x="977" y="382"/>
                    </a:lnTo>
                    <a:lnTo>
                      <a:pt x="921" y="340"/>
                    </a:lnTo>
                    <a:lnTo>
                      <a:pt x="866" y="302"/>
                    </a:lnTo>
                    <a:lnTo>
                      <a:pt x="809" y="267"/>
                    </a:lnTo>
                    <a:lnTo>
                      <a:pt x="752" y="234"/>
                    </a:lnTo>
                    <a:lnTo>
                      <a:pt x="693" y="202"/>
                    </a:lnTo>
                    <a:lnTo>
                      <a:pt x="636" y="173"/>
                    </a:lnTo>
                    <a:lnTo>
                      <a:pt x="576" y="146"/>
                    </a:lnTo>
                    <a:lnTo>
                      <a:pt x="515" y="122"/>
                    </a:lnTo>
                    <a:lnTo>
                      <a:pt x="453" y="98"/>
                    </a:lnTo>
                    <a:lnTo>
                      <a:pt x="391" y="78"/>
                    </a:lnTo>
                    <a:lnTo>
                      <a:pt x="327" y="59"/>
                    </a:lnTo>
                    <a:lnTo>
                      <a:pt x="264" y="44"/>
                    </a:lnTo>
                    <a:lnTo>
                      <a:pt x="198" y="29"/>
                    </a:lnTo>
                    <a:lnTo>
                      <a:pt x="133" y="17"/>
                    </a:lnTo>
                    <a:lnTo>
                      <a:pt x="66" y="6"/>
                    </a:lnTo>
                    <a:lnTo>
                      <a:pt x="0" y="0"/>
                    </a:lnTo>
                    <a:lnTo>
                      <a:pt x="65" y="89"/>
                    </a:lnTo>
                    <a:lnTo>
                      <a:pt x="129" y="98"/>
                    </a:lnTo>
                    <a:lnTo>
                      <a:pt x="193" y="111"/>
                    </a:lnTo>
                    <a:lnTo>
                      <a:pt x="256" y="124"/>
                    </a:lnTo>
                    <a:lnTo>
                      <a:pt x="319" y="141"/>
                    </a:lnTo>
                    <a:lnTo>
                      <a:pt x="381" y="158"/>
                    </a:lnTo>
                    <a:lnTo>
                      <a:pt x="442" y="180"/>
                    </a:lnTo>
                    <a:lnTo>
                      <a:pt x="501" y="203"/>
                    </a:lnTo>
                    <a:lnTo>
                      <a:pt x="561" y="229"/>
                    </a:lnTo>
                    <a:lnTo>
                      <a:pt x="618" y="255"/>
                    </a:lnTo>
                    <a:lnTo>
                      <a:pt x="675" y="283"/>
                    </a:lnTo>
                    <a:lnTo>
                      <a:pt x="731" y="314"/>
                    </a:lnTo>
                    <a:lnTo>
                      <a:pt x="788" y="348"/>
                    </a:lnTo>
                    <a:lnTo>
                      <a:pt x="842" y="383"/>
                    </a:lnTo>
                    <a:lnTo>
                      <a:pt x="896" y="420"/>
                    </a:lnTo>
                    <a:lnTo>
                      <a:pt x="950" y="460"/>
                    </a:lnTo>
                    <a:lnTo>
                      <a:pt x="1003" y="503"/>
                    </a:lnTo>
                    <a:close/>
                  </a:path>
                </a:pathLst>
              </a:custGeom>
              <a:solidFill>
                <a:srgbClr val="3B89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1" name="Freeform 16"/>
              <p:cNvSpPr/>
              <p:nvPr/>
            </p:nvSpPr>
            <p:spPr bwMode="auto">
              <a:xfrm>
                <a:off x="4074" y="1384"/>
                <a:ext cx="193" cy="109"/>
              </a:xfrm>
              <a:custGeom>
                <a:avLst/>
                <a:gdLst/>
                <a:ahLst/>
                <a:cxnLst>
                  <a:cxn ang="0">
                    <a:pos x="962" y="547"/>
                  </a:cxn>
                  <a:cxn ang="0">
                    <a:pos x="955" y="513"/>
                  </a:cxn>
                  <a:cxn ang="0">
                    <a:pos x="953" y="504"/>
                  </a:cxn>
                  <a:cxn ang="0">
                    <a:pos x="952" y="499"/>
                  </a:cxn>
                  <a:cxn ang="0">
                    <a:pos x="952" y="496"/>
                  </a:cxn>
                  <a:cxn ang="0">
                    <a:pos x="949" y="480"/>
                  </a:cxn>
                  <a:cxn ang="0">
                    <a:pos x="938" y="414"/>
                  </a:cxn>
                  <a:cxn ang="0">
                    <a:pos x="885" y="371"/>
                  </a:cxn>
                  <a:cxn ang="0">
                    <a:pos x="831" y="331"/>
                  </a:cxn>
                  <a:cxn ang="0">
                    <a:pos x="777" y="294"/>
                  </a:cxn>
                  <a:cxn ang="0">
                    <a:pos x="723" y="259"/>
                  </a:cxn>
                  <a:cxn ang="0">
                    <a:pos x="666" y="225"/>
                  </a:cxn>
                  <a:cxn ang="0">
                    <a:pos x="610" y="194"/>
                  </a:cxn>
                  <a:cxn ang="0">
                    <a:pos x="553" y="166"/>
                  </a:cxn>
                  <a:cxn ang="0">
                    <a:pos x="496" y="140"/>
                  </a:cxn>
                  <a:cxn ang="0">
                    <a:pos x="436" y="114"/>
                  </a:cxn>
                  <a:cxn ang="0">
                    <a:pos x="377" y="91"/>
                  </a:cxn>
                  <a:cxn ang="0">
                    <a:pos x="316" y="69"/>
                  </a:cxn>
                  <a:cxn ang="0">
                    <a:pos x="254" y="52"/>
                  </a:cxn>
                  <a:cxn ang="0">
                    <a:pos x="191" y="35"/>
                  </a:cxn>
                  <a:cxn ang="0">
                    <a:pos x="128" y="22"/>
                  </a:cxn>
                  <a:cxn ang="0">
                    <a:pos x="64" y="9"/>
                  </a:cxn>
                  <a:cxn ang="0">
                    <a:pos x="0" y="0"/>
                  </a:cxn>
                  <a:cxn ang="0">
                    <a:pos x="31" y="44"/>
                  </a:cxn>
                  <a:cxn ang="0">
                    <a:pos x="63" y="91"/>
                  </a:cxn>
                  <a:cxn ang="0">
                    <a:pos x="124" y="102"/>
                  </a:cxn>
                  <a:cxn ang="0">
                    <a:pos x="186" y="117"/>
                  </a:cxn>
                  <a:cxn ang="0">
                    <a:pos x="246" y="134"/>
                  </a:cxn>
                  <a:cxn ang="0">
                    <a:pos x="308" y="153"/>
                  </a:cxn>
                  <a:cxn ang="0">
                    <a:pos x="367" y="173"/>
                  </a:cxn>
                  <a:cxn ang="0">
                    <a:pos x="426" y="196"/>
                  </a:cxn>
                  <a:cxn ang="0">
                    <a:pos x="482" y="221"/>
                  </a:cxn>
                  <a:cxn ang="0">
                    <a:pos x="540" y="250"/>
                  </a:cxn>
                  <a:cxn ang="0">
                    <a:pos x="594" y="278"/>
                  </a:cxn>
                  <a:cxn ang="0">
                    <a:pos x="650" y="310"/>
                  </a:cxn>
                  <a:cxn ang="0">
                    <a:pos x="703" y="343"/>
                  </a:cxn>
                  <a:cxn ang="0">
                    <a:pos x="758" y="380"/>
                  </a:cxn>
                  <a:cxn ang="0">
                    <a:pos x="809" y="418"/>
                  </a:cxn>
                  <a:cxn ang="0">
                    <a:pos x="861" y="458"/>
                  </a:cxn>
                  <a:cxn ang="0">
                    <a:pos x="911" y="500"/>
                  </a:cxn>
                  <a:cxn ang="0">
                    <a:pos x="962" y="547"/>
                  </a:cxn>
                </a:cxnLst>
                <a:rect l="0" t="0" r="r" b="b"/>
                <a:pathLst>
                  <a:path w="962" h="547">
                    <a:moveTo>
                      <a:pt x="962" y="547"/>
                    </a:moveTo>
                    <a:lnTo>
                      <a:pt x="955" y="513"/>
                    </a:lnTo>
                    <a:lnTo>
                      <a:pt x="953" y="504"/>
                    </a:lnTo>
                    <a:lnTo>
                      <a:pt x="952" y="499"/>
                    </a:lnTo>
                    <a:lnTo>
                      <a:pt x="952" y="496"/>
                    </a:lnTo>
                    <a:lnTo>
                      <a:pt x="949" y="480"/>
                    </a:lnTo>
                    <a:lnTo>
                      <a:pt x="938" y="414"/>
                    </a:lnTo>
                    <a:lnTo>
                      <a:pt x="885" y="371"/>
                    </a:lnTo>
                    <a:lnTo>
                      <a:pt x="831" y="331"/>
                    </a:lnTo>
                    <a:lnTo>
                      <a:pt x="777" y="294"/>
                    </a:lnTo>
                    <a:lnTo>
                      <a:pt x="723" y="259"/>
                    </a:lnTo>
                    <a:lnTo>
                      <a:pt x="666" y="225"/>
                    </a:lnTo>
                    <a:lnTo>
                      <a:pt x="610" y="194"/>
                    </a:lnTo>
                    <a:lnTo>
                      <a:pt x="553" y="166"/>
                    </a:lnTo>
                    <a:lnTo>
                      <a:pt x="496" y="140"/>
                    </a:lnTo>
                    <a:lnTo>
                      <a:pt x="436" y="114"/>
                    </a:lnTo>
                    <a:lnTo>
                      <a:pt x="377" y="91"/>
                    </a:lnTo>
                    <a:lnTo>
                      <a:pt x="316" y="69"/>
                    </a:lnTo>
                    <a:lnTo>
                      <a:pt x="254" y="52"/>
                    </a:lnTo>
                    <a:lnTo>
                      <a:pt x="191" y="35"/>
                    </a:lnTo>
                    <a:lnTo>
                      <a:pt x="128" y="22"/>
                    </a:lnTo>
                    <a:lnTo>
                      <a:pt x="64" y="9"/>
                    </a:lnTo>
                    <a:lnTo>
                      <a:pt x="0" y="0"/>
                    </a:lnTo>
                    <a:lnTo>
                      <a:pt x="31" y="44"/>
                    </a:lnTo>
                    <a:lnTo>
                      <a:pt x="63" y="91"/>
                    </a:lnTo>
                    <a:lnTo>
                      <a:pt x="124" y="102"/>
                    </a:lnTo>
                    <a:lnTo>
                      <a:pt x="186" y="117"/>
                    </a:lnTo>
                    <a:lnTo>
                      <a:pt x="246" y="134"/>
                    </a:lnTo>
                    <a:lnTo>
                      <a:pt x="308" y="153"/>
                    </a:lnTo>
                    <a:lnTo>
                      <a:pt x="367" y="173"/>
                    </a:lnTo>
                    <a:lnTo>
                      <a:pt x="426" y="196"/>
                    </a:lnTo>
                    <a:lnTo>
                      <a:pt x="482" y="221"/>
                    </a:lnTo>
                    <a:lnTo>
                      <a:pt x="540" y="250"/>
                    </a:lnTo>
                    <a:lnTo>
                      <a:pt x="594" y="278"/>
                    </a:lnTo>
                    <a:lnTo>
                      <a:pt x="650" y="310"/>
                    </a:lnTo>
                    <a:lnTo>
                      <a:pt x="703" y="343"/>
                    </a:lnTo>
                    <a:lnTo>
                      <a:pt x="758" y="380"/>
                    </a:lnTo>
                    <a:lnTo>
                      <a:pt x="809" y="418"/>
                    </a:lnTo>
                    <a:lnTo>
                      <a:pt x="861" y="458"/>
                    </a:lnTo>
                    <a:lnTo>
                      <a:pt x="911" y="500"/>
                    </a:lnTo>
                    <a:lnTo>
                      <a:pt x="962" y="547"/>
                    </a:lnTo>
                    <a:close/>
                  </a:path>
                </a:pathLst>
              </a:custGeom>
              <a:solidFill>
                <a:srgbClr val="448E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2" name="Freeform 17"/>
              <p:cNvSpPr/>
              <p:nvPr/>
            </p:nvSpPr>
            <p:spPr bwMode="auto">
              <a:xfrm>
                <a:off x="4035" y="1332"/>
                <a:ext cx="216" cy="86"/>
              </a:xfrm>
              <a:custGeom>
                <a:avLst/>
                <a:gdLst/>
                <a:ahLst/>
                <a:cxnLst>
                  <a:cxn ang="0">
                    <a:pos x="1084" y="432"/>
                  </a:cxn>
                  <a:cxn ang="0">
                    <a:pos x="1057" y="319"/>
                  </a:cxn>
                  <a:cxn ang="0">
                    <a:pos x="997" y="282"/>
                  </a:cxn>
                  <a:cxn ang="0">
                    <a:pos x="936" y="248"/>
                  </a:cxn>
                  <a:cxn ang="0">
                    <a:pos x="874" y="215"/>
                  </a:cxn>
                  <a:cxn ang="0">
                    <a:pos x="813" y="187"/>
                  </a:cxn>
                  <a:cxn ang="0">
                    <a:pos x="749" y="158"/>
                  </a:cxn>
                  <a:cxn ang="0">
                    <a:pos x="686" y="132"/>
                  </a:cxn>
                  <a:cxn ang="0">
                    <a:pos x="621" y="108"/>
                  </a:cxn>
                  <a:cxn ang="0">
                    <a:pos x="557" y="89"/>
                  </a:cxn>
                  <a:cxn ang="0">
                    <a:pos x="489" y="70"/>
                  </a:cxn>
                  <a:cxn ang="0">
                    <a:pos x="422" y="53"/>
                  </a:cxn>
                  <a:cxn ang="0">
                    <a:pos x="353" y="38"/>
                  </a:cxn>
                  <a:cxn ang="0">
                    <a:pos x="285" y="27"/>
                  </a:cxn>
                  <a:cxn ang="0">
                    <a:pos x="214" y="17"/>
                  </a:cxn>
                  <a:cxn ang="0">
                    <a:pos x="144" y="9"/>
                  </a:cxn>
                  <a:cxn ang="0">
                    <a:pos x="71" y="3"/>
                  </a:cxn>
                  <a:cxn ang="0">
                    <a:pos x="0" y="0"/>
                  </a:cxn>
                  <a:cxn ang="0">
                    <a:pos x="67" y="83"/>
                  </a:cxn>
                  <a:cxn ang="0">
                    <a:pos x="136" y="88"/>
                  </a:cxn>
                  <a:cxn ang="0">
                    <a:pos x="205" y="96"/>
                  </a:cxn>
                  <a:cxn ang="0">
                    <a:pos x="273" y="106"/>
                  </a:cxn>
                  <a:cxn ang="0">
                    <a:pos x="341" y="119"/>
                  </a:cxn>
                  <a:cxn ang="0">
                    <a:pos x="407" y="131"/>
                  </a:cxn>
                  <a:cxn ang="0">
                    <a:pos x="474" y="148"/>
                  </a:cxn>
                  <a:cxn ang="0">
                    <a:pos x="538" y="166"/>
                  </a:cxn>
                  <a:cxn ang="0">
                    <a:pos x="603" y="188"/>
                  </a:cxn>
                  <a:cxn ang="0">
                    <a:pos x="665" y="209"/>
                  </a:cxn>
                  <a:cxn ang="0">
                    <a:pos x="728" y="235"/>
                  </a:cxn>
                  <a:cxn ang="0">
                    <a:pos x="789" y="262"/>
                  </a:cxn>
                  <a:cxn ang="0">
                    <a:pos x="850" y="292"/>
                  </a:cxn>
                  <a:cxn ang="0">
                    <a:pos x="909" y="323"/>
                  </a:cxn>
                  <a:cxn ang="0">
                    <a:pos x="968" y="357"/>
                  </a:cxn>
                  <a:cxn ang="0">
                    <a:pos x="1026" y="392"/>
                  </a:cxn>
                  <a:cxn ang="0">
                    <a:pos x="1084" y="432"/>
                  </a:cxn>
                </a:cxnLst>
                <a:rect l="0" t="0" r="r" b="b"/>
                <a:pathLst>
                  <a:path w="1084" h="432">
                    <a:moveTo>
                      <a:pt x="1084" y="432"/>
                    </a:moveTo>
                    <a:lnTo>
                      <a:pt x="1057" y="319"/>
                    </a:lnTo>
                    <a:lnTo>
                      <a:pt x="997" y="282"/>
                    </a:lnTo>
                    <a:lnTo>
                      <a:pt x="936" y="248"/>
                    </a:lnTo>
                    <a:lnTo>
                      <a:pt x="874" y="215"/>
                    </a:lnTo>
                    <a:lnTo>
                      <a:pt x="813" y="187"/>
                    </a:lnTo>
                    <a:lnTo>
                      <a:pt x="749" y="158"/>
                    </a:lnTo>
                    <a:lnTo>
                      <a:pt x="686" y="132"/>
                    </a:lnTo>
                    <a:lnTo>
                      <a:pt x="621" y="108"/>
                    </a:lnTo>
                    <a:lnTo>
                      <a:pt x="557" y="89"/>
                    </a:lnTo>
                    <a:lnTo>
                      <a:pt x="489" y="70"/>
                    </a:lnTo>
                    <a:lnTo>
                      <a:pt x="422" y="53"/>
                    </a:lnTo>
                    <a:lnTo>
                      <a:pt x="353" y="38"/>
                    </a:lnTo>
                    <a:lnTo>
                      <a:pt x="285" y="27"/>
                    </a:lnTo>
                    <a:lnTo>
                      <a:pt x="214" y="17"/>
                    </a:lnTo>
                    <a:lnTo>
                      <a:pt x="144" y="9"/>
                    </a:lnTo>
                    <a:lnTo>
                      <a:pt x="71" y="3"/>
                    </a:lnTo>
                    <a:lnTo>
                      <a:pt x="0" y="0"/>
                    </a:lnTo>
                    <a:lnTo>
                      <a:pt x="67" y="83"/>
                    </a:lnTo>
                    <a:lnTo>
                      <a:pt x="136" y="88"/>
                    </a:lnTo>
                    <a:lnTo>
                      <a:pt x="205" y="96"/>
                    </a:lnTo>
                    <a:lnTo>
                      <a:pt x="273" y="106"/>
                    </a:lnTo>
                    <a:lnTo>
                      <a:pt x="341" y="119"/>
                    </a:lnTo>
                    <a:lnTo>
                      <a:pt x="407" y="131"/>
                    </a:lnTo>
                    <a:lnTo>
                      <a:pt x="474" y="148"/>
                    </a:lnTo>
                    <a:lnTo>
                      <a:pt x="538" y="166"/>
                    </a:lnTo>
                    <a:lnTo>
                      <a:pt x="603" y="188"/>
                    </a:lnTo>
                    <a:lnTo>
                      <a:pt x="665" y="209"/>
                    </a:lnTo>
                    <a:lnTo>
                      <a:pt x="728" y="235"/>
                    </a:lnTo>
                    <a:lnTo>
                      <a:pt x="789" y="262"/>
                    </a:lnTo>
                    <a:lnTo>
                      <a:pt x="850" y="292"/>
                    </a:lnTo>
                    <a:lnTo>
                      <a:pt x="909" y="323"/>
                    </a:lnTo>
                    <a:lnTo>
                      <a:pt x="968" y="357"/>
                    </a:lnTo>
                    <a:lnTo>
                      <a:pt x="1026" y="392"/>
                    </a:lnTo>
                    <a:lnTo>
                      <a:pt x="1084" y="432"/>
                    </a:lnTo>
                    <a:close/>
                  </a:path>
                </a:pathLst>
              </a:custGeom>
              <a:solidFill>
                <a:srgbClr val="2B7F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3" name="Freeform 18"/>
              <p:cNvSpPr/>
              <p:nvPr/>
            </p:nvSpPr>
            <p:spPr bwMode="auto">
              <a:xfrm>
                <a:off x="4175" y="1291"/>
                <a:ext cx="47" cy="18"/>
              </a:xfrm>
              <a:custGeom>
                <a:avLst/>
                <a:gdLst/>
                <a:ahLst/>
                <a:cxnLst>
                  <a:cxn ang="0">
                    <a:pos x="206" y="0"/>
                  </a:cxn>
                  <a:cxn ang="0">
                    <a:pos x="0" y="0"/>
                  </a:cxn>
                  <a:cxn ang="0">
                    <a:pos x="59" y="20"/>
                  </a:cxn>
                  <a:cxn ang="0">
                    <a:pos x="118" y="42"/>
                  </a:cxn>
                  <a:cxn ang="0">
                    <a:pos x="176" y="66"/>
                  </a:cxn>
                  <a:cxn ang="0">
                    <a:pos x="235" y="92"/>
                  </a:cxn>
                  <a:cxn ang="0">
                    <a:pos x="206" y="0"/>
                  </a:cxn>
                </a:cxnLst>
                <a:rect l="0" t="0" r="r" b="b"/>
                <a:pathLst>
                  <a:path w="235" h="92">
                    <a:moveTo>
                      <a:pt x="206" y="0"/>
                    </a:moveTo>
                    <a:lnTo>
                      <a:pt x="0" y="0"/>
                    </a:lnTo>
                    <a:lnTo>
                      <a:pt x="59" y="20"/>
                    </a:lnTo>
                    <a:lnTo>
                      <a:pt x="118" y="42"/>
                    </a:lnTo>
                    <a:lnTo>
                      <a:pt x="176" y="66"/>
                    </a:lnTo>
                    <a:lnTo>
                      <a:pt x="235" y="92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036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4" name="Freeform 19"/>
              <p:cNvSpPr/>
              <p:nvPr/>
            </p:nvSpPr>
            <p:spPr bwMode="auto">
              <a:xfrm>
                <a:off x="4087" y="1402"/>
                <a:ext cx="185" cy="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4" y="23"/>
                  </a:cxn>
                  <a:cxn ang="0">
                    <a:pos x="30" y="46"/>
                  </a:cxn>
                  <a:cxn ang="0">
                    <a:pos x="61" y="94"/>
                  </a:cxn>
                  <a:cxn ang="0">
                    <a:pos x="119" y="107"/>
                  </a:cxn>
                  <a:cxn ang="0">
                    <a:pos x="178" y="124"/>
                  </a:cxn>
                  <a:cxn ang="0">
                    <a:pos x="234" y="142"/>
                  </a:cxn>
                  <a:cxn ang="0">
                    <a:pos x="292" y="163"/>
                  </a:cxn>
                  <a:cxn ang="0">
                    <a:pos x="347" y="185"/>
                  </a:cxn>
                  <a:cxn ang="0">
                    <a:pos x="402" y="210"/>
                  </a:cxn>
                  <a:cxn ang="0">
                    <a:pos x="456" y="236"/>
                  </a:cxn>
                  <a:cxn ang="0">
                    <a:pos x="510" y="266"/>
                  </a:cxn>
                  <a:cxn ang="0">
                    <a:pos x="561" y="296"/>
                  </a:cxn>
                  <a:cxn ang="0">
                    <a:pos x="613" y="329"/>
                  </a:cxn>
                  <a:cxn ang="0">
                    <a:pos x="663" y="364"/>
                  </a:cxn>
                  <a:cxn ang="0">
                    <a:pos x="714" y="401"/>
                  </a:cxn>
                  <a:cxn ang="0">
                    <a:pos x="762" y="439"/>
                  </a:cxn>
                  <a:cxn ang="0">
                    <a:pos x="810" y="481"/>
                  </a:cxn>
                  <a:cxn ang="0">
                    <a:pos x="858" y="523"/>
                  </a:cxn>
                  <a:cxn ang="0">
                    <a:pos x="906" y="569"/>
                  </a:cxn>
                  <a:cxn ang="0">
                    <a:pos x="914" y="577"/>
                  </a:cxn>
                  <a:cxn ang="0">
                    <a:pos x="924" y="587"/>
                  </a:cxn>
                  <a:cxn ang="0">
                    <a:pos x="899" y="456"/>
                  </a:cxn>
                  <a:cxn ang="0">
                    <a:pos x="848" y="409"/>
                  </a:cxn>
                  <a:cxn ang="0">
                    <a:pos x="798" y="367"/>
                  </a:cxn>
                  <a:cxn ang="0">
                    <a:pos x="746" y="327"/>
                  </a:cxn>
                  <a:cxn ang="0">
                    <a:pos x="695" y="289"/>
                  </a:cxn>
                  <a:cxn ang="0">
                    <a:pos x="640" y="252"/>
                  </a:cxn>
                  <a:cxn ang="0">
                    <a:pos x="587" y="219"/>
                  </a:cxn>
                  <a:cxn ang="0">
                    <a:pos x="531" y="187"/>
                  </a:cxn>
                  <a:cxn ang="0">
                    <a:pos x="477" y="159"/>
                  </a:cxn>
                  <a:cxn ang="0">
                    <a:pos x="419" y="130"/>
                  </a:cxn>
                  <a:cxn ang="0">
                    <a:pos x="363" y="105"/>
                  </a:cxn>
                  <a:cxn ang="0">
                    <a:pos x="304" y="82"/>
                  </a:cxn>
                  <a:cxn ang="0">
                    <a:pos x="245" y="62"/>
                  </a:cxn>
                  <a:cxn ang="0">
                    <a:pos x="183" y="43"/>
                  </a:cxn>
                  <a:cxn ang="0">
                    <a:pos x="123" y="26"/>
                  </a:cxn>
                  <a:cxn ang="0">
                    <a:pos x="61" y="11"/>
                  </a:cxn>
                  <a:cxn ang="0">
                    <a:pos x="0" y="0"/>
                  </a:cxn>
                </a:cxnLst>
                <a:rect l="0" t="0" r="r" b="b"/>
                <a:pathLst>
                  <a:path w="924" h="587">
                    <a:moveTo>
                      <a:pt x="0" y="0"/>
                    </a:moveTo>
                    <a:lnTo>
                      <a:pt x="14" y="23"/>
                    </a:lnTo>
                    <a:lnTo>
                      <a:pt x="30" y="46"/>
                    </a:lnTo>
                    <a:lnTo>
                      <a:pt x="61" y="94"/>
                    </a:lnTo>
                    <a:lnTo>
                      <a:pt x="119" y="107"/>
                    </a:lnTo>
                    <a:lnTo>
                      <a:pt x="178" y="124"/>
                    </a:lnTo>
                    <a:lnTo>
                      <a:pt x="234" y="142"/>
                    </a:lnTo>
                    <a:lnTo>
                      <a:pt x="292" y="163"/>
                    </a:lnTo>
                    <a:lnTo>
                      <a:pt x="347" y="185"/>
                    </a:lnTo>
                    <a:lnTo>
                      <a:pt x="402" y="210"/>
                    </a:lnTo>
                    <a:lnTo>
                      <a:pt x="456" y="236"/>
                    </a:lnTo>
                    <a:lnTo>
                      <a:pt x="510" y="266"/>
                    </a:lnTo>
                    <a:lnTo>
                      <a:pt x="561" y="296"/>
                    </a:lnTo>
                    <a:lnTo>
                      <a:pt x="613" y="329"/>
                    </a:lnTo>
                    <a:lnTo>
                      <a:pt x="663" y="364"/>
                    </a:lnTo>
                    <a:lnTo>
                      <a:pt x="714" y="401"/>
                    </a:lnTo>
                    <a:lnTo>
                      <a:pt x="762" y="439"/>
                    </a:lnTo>
                    <a:lnTo>
                      <a:pt x="810" y="481"/>
                    </a:lnTo>
                    <a:lnTo>
                      <a:pt x="858" y="523"/>
                    </a:lnTo>
                    <a:lnTo>
                      <a:pt x="906" y="569"/>
                    </a:lnTo>
                    <a:lnTo>
                      <a:pt x="914" y="577"/>
                    </a:lnTo>
                    <a:lnTo>
                      <a:pt x="924" y="587"/>
                    </a:lnTo>
                    <a:lnTo>
                      <a:pt x="899" y="456"/>
                    </a:lnTo>
                    <a:lnTo>
                      <a:pt x="848" y="409"/>
                    </a:lnTo>
                    <a:lnTo>
                      <a:pt x="798" y="367"/>
                    </a:lnTo>
                    <a:lnTo>
                      <a:pt x="746" y="327"/>
                    </a:lnTo>
                    <a:lnTo>
                      <a:pt x="695" y="289"/>
                    </a:lnTo>
                    <a:lnTo>
                      <a:pt x="640" y="252"/>
                    </a:lnTo>
                    <a:lnTo>
                      <a:pt x="587" y="219"/>
                    </a:lnTo>
                    <a:lnTo>
                      <a:pt x="531" y="187"/>
                    </a:lnTo>
                    <a:lnTo>
                      <a:pt x="477" y="159"/>
                    </a:lnTo>
                    <a:lnTo>
                      <a:pt x="419" y="130"/>
                    </a:lnTo>
                    <a:lnTo>
                      <a:pt x="363" y="105"/>
                    </a:lnTo>
                    <a:lnTo>
                      <a:pt x="304" y="82"/>
                    </a:lnTo>
                    <a:lnTo>
                      <a:pt x="245" y="62"/>
                    </a:lnTo>
                    <a:lnTo>
                      <a:pt x="183" y="43"/>
                    </a:lnTo>
                    <a:lnTo>
                      <a:pt x="123" y="26"/>
                    </a:lnTo>
                    <a:lnTo>
                      <a:pt x="61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F95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5" name="Freeform 20"/>
              <p:cNvSpPr/>
              <p:nvPr/>
            </p:nvSpPr>
            <p:spPr bwMode="auto">
              <a:xfrm>
                <a:off x="4124" y="1461"/>
                <a:ext cx="160" cy="1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0" y="55"/>
                  </a:cxn>
                  <a:cxn ang="0">
                    <a:pos x="60" y="111"/>
                  </a:cxn>
                  <a:cxn ang="0">
                    <a:pos x="124" y="140"/>
                  </a:cxn>
                  <a:cxn ang="0">
                    <a:pos x="189" y="173"/>
                  </a:cxn>
                  <a:cxn ang="0">
                    <a:pos x="220" y="190"/>
                  </a:cxn>
                  <a:cxn ang="0">
                    <a:pos x="251" y="209"/>
                  </a:cxn>
                  <a:cxn ang="0">
                    <a:pos x="282" y="228"/>
                  </a:cxn>
                  <a:cxn ang="0">
                    <a:pos x="314" y="250"/>
                  </a:cxn>
                  <a:cxn ang="0">
                    <a:pos x="343" y="270"/>
                  </a:cxn>
                  <a:cxn ang="0">
                    <a:pos x="374" y="293"/>
                  </a:cxn>
                  <a:cxn ang="0">
                    <a:pos x="433" y="340"/>
                  </a:cxn>
                  <a:cxn ang="0">
                    <a:pos x="461" y="364"/>
                  </a:cxn>
                  <a:cxn ang="0">
                    <a:pos x="491" y="390"/>
                  </a:cxn>
                  <a:cxn ang="0">
                    <a:pos x="547" y="445"/>
                  </a:cxn>
                  <a:cxn ang="0">
                    <a:pos x="584" y="482"/>
                  </a:cxn>
                  <a:cxn ang="0">
                    <a:pos x="620" y="522"/>
                  </a:cxn>
                  <a:cxn ang="0">
                    <a:pos x="654" y="562"/>
                  </a:cxn>
                  <a:cxn ang="0">
                    <a:pos x="687" y="602"/>
                  </a:cxn>
                  <a:cxn ang="0">
                    <a:pos x="717" y="643"/>
                  </a:cxn>
                  <a:cxn ang="0">
                    <a:pos x="747" y="685"/>
                  </a:cxn>
                  <a:cxn ang="0">
                    <a:pos x="774" y="727"/>
                  </a:cxn>
                  <a:cxn ang="0">
                    <a:pos x="801" y="771"/>
                  </a:cxn>
                  <a:cxn ang="0">
                    <a:pos x="781" y="591"/>
                  </a:cxn>
                  <a:cxn ang="0">
                    <a:pos x="740" y="538"/>
                  </a:cxn>
                  <a:cxn ang="0">
                    <a:pos x="698" y="487"/>
                  </a:cxn>
                  <a:cxn ang="0">
                    <a:pos x="652" y="436"/>
                  </a:cxn>
                  <a:cxn ang="0">
                    <a:pos x="605" y="387"/>
                  </a:cxn>
                  <a:cxn ang="0">
                    <a:pos x="570" y="353"/>
                  </a:cxn>
                  <a:cxn ang="0">
                    <a:pos x="536" y="321"/>
                  </a:cxn>
                  <a:cxn ang="0">
                    <a:pos x="500" y="289"/>
                  </a:cxn>
                  <a:cxn ang="0">
                    <a:pos x="465" y="261"/>
                  </a:cxn>
                  <a:cxn ang="0">
                    <a:pos x="427" y="231"/>
                  </a:cxn>
                  <a:cxn ang="0">
                    <a:pos x="391" y="204"/>
                  </a:cxn>
                  <a:cxn ang="0">
                    <a:pos x="353" y="178"/>
                  </a:cxn>
                  <a:cxn ang="0">
                    <a:pos x="317" y="154"/>
                  </a:cxn>
                  <a:cxn ang="0">
                    <a:pos x="240" y="108"/>
                  </a:cxn>
                  <a:cxn ang="0">
                    <a:pos x="200" y="86"/>
                  </a:cxn>
                  <a:cxn ang="0">
                    <a:pos x="162" y="67"/>
                  </a:cxn>
                  <a:cxn ang="0">
                    <a:pos x="121" y="48"/>
                  </a:cxn>
                  <a:cxn ang="0">
                    <a:pos x="81" y="31"/>
                  </a:cxn>
                  <a:cxn ang="0">
                    <a:pos x="0" y="0"/>
                  </a:cxn>
                </a:cxnLst>
                <a:rect l="0" t="0" r="r" b="b"/>
                <a:pathLst>
                  <a:path w="801" h="771">
                    <a:moveTo>
                      <a:pt x="0" y="0"/>
                    </a:moveTo>
                    <a:lnTo>
                      <a:pt x="30" y="55"/>
                    </a:lnTo>
                    <a:lnTo>
                      <a:pt x="60" y="111"/>
                    </a:lnTo>
                    <a:lnTo>
                      <a:pt x="124" y="140"/>
                    </a:lnTo>
                    <a:lnTo>
                      <a:pt x="189" y="173"/>
                    </a:lnTo>
                    <a:lnTo>
                      <a:pt x="220" y="190"/>
                    </a:lnTo>
                    <a:lnTo>
                      <a:pt x="251" y="209"/>
                    </a:lnTo>
                    <a:lnTo>
                      <a:pt x="282" y="228"/>
                    </a:lnTo>
                    <a:lnTo>
                      <a:pt x="314" y="250"/>
                    </a:lnTo>
                    <a:lnTo>
                      <a:pt x="343" y="270"/>
                    </a:lnTo>
                    <a:lnTo>
                      <a:pt x="374" y="293"/>
                    </a:lnTo>
                    <a:lnTo>
                      <a:pt x="433" y="340"/>
                    </a:lnTo>
                    <a:lnTo>
                      <a:pt x="461" y="364"/>
                    </a:lnTo>
                    <a:lnTo>
                      <a:pt x="491" y="390"/>
                    </a:lnTo>
                    <a:lnTo>
                      <a:pt x="547" y="445"/>
                    </a:lnTo>
                    <a:lnTo>
                      <a:pt x="584" y="482"/>
                    </a:lnTo>
                    <a:lnTo>
                      <a:pt x="620" y="522"/>
                    </a:lnTo>
                    <a:lnTo>
                      <a:pt x="654" y="562"/>
                    </a:lnTo>
                    <a:lnTo>
                      <a:pt x="687" y="602"/>
                    </a:lnTo>
                    <a:lnTo>
                      <a:pt x="717" y="643"/>
                    </a:lnTo>
                    <a:lnTo>
                      <a:pt x="747" y="685"/>
                    </a:lnTo>
                    <a:lnTo>
                      <a:pt x="774" y="727"/>
                    </a:lnTo>
                    <a:lnTo>
                      <a:pt x="801" y="771"/>
                    </a:lnTo>
                    <a:lnTo>
                      <a:pt x="781" y="591"/>
                    </a:lnTo>
                    <a:lnTo>
                      <a:pt x="740" y="538"/>
                    </a:lnTo>
                    <a:lnTo>
                      <a:pt x="698" y="487"/>
                    </a:lnTo>
                    <a:lnTo>
                      <a:pt x="652" y="436"/>
                    </a:lnTo>
                    <a:lnTo>
                      <a:pt x="605" y="387"/>
                    </a:lnTo>
                    <a:lnTo>
                      <a:pt x="570" y="353"/>
                    </a:lnTo>
                    <a:lnTo>
                      <a:pt x="536" y="321"/>
                    </a:lnTo>
                    <a:lnTo>
                      <a:pt x="500" y="289"/>
                    </a:lnTo>
                    <a:lnTo>
                      <a:pt x="465" y="261"/>
                    </a:lnTo>
                    <a:lnTo>
                      <a:pt x="427" y="231"/>
                    </a:lnTo>
                    <a:lnTo>
                      <a:pt x="391" y="204"/>
                    </a:lnTo>
                    <a:lnTo>
                      <a:pt x="353" y="178"/>
                    </a:lnTo>
                    <a:lnTo>
                      <a:pt x="317" y="154"/>
                    </a:lnTo>
                    <a:lnTo>
                      <a:pt x="240" y="108"/>
                    </a:lnTo>
                    <a:lnTo>
                      <a:pt x="200" y="86"/>
                    </a:lnTo>
                    <a:lnTo>
                      <a:pt x="162" y="67"/>
                    </a:lnTo>
                    <a:lnTo>
                      <a:pt x="121" y="48"/>
                    </a:lnTo>
                    <a:lnTo>
                      <a:pt x="81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7A3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6" name="Freeform 21"/>
              <p:cNvSpPr/>
              <p:nvPr/>
            </p:nvSpPr>
            <p:spPr bwMode="auto">
              <a:xfrm>
                <a:off x="4112" y="1441"/>
                <a:ext cx="168" cy="1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101"/>
                  </a:cxn>
                  <a:cxn ang="0">
                    <a:pos x="141" y="132"/>
                  </a:cxn>
                  <a:cxn ang="0">
                    <a:pos x="181" y="149"/>
                  </a:cxn>
                  <a:cxn ang="0">
                    <a:pos x="222" y="168"/>
                  </a:cxn>
                  <a:cxn ang="0">
                    <a:pos x="260" y="187"/>
                  </a:cxn>
                  <a:cxn ang="0">
                    <a:pos x="300" y="209"/>
                  </a:cxn>
                  <a:cxn ang="0">
                    <a:pos x="377" y="255"/>
                  </a:cxn>
                  <a:cxn ang="0">
                    <a:pos x="413" y="279"/>
                  </a:cxn>
                  <a:cxn ang="0">
                    <a:pos x="451" y="305"/>
                  </a:cxn>
                  <a:cxn ang="0">
                    <a:pos x="487" y="332"/>
                  </a:cxn>
                  <a:cxn ang="0">
                    <a:pos x="525" y="362"/>
                  </a:cxn>
                  <a:cxn ang="0">
                    <a:pos x="560" y="390"/>
                  </a:cxn>
                  <a:cxn ang="0">
                    <a:pos x="596" y="422"/>
                  </a:cxn>
                  <a:cxn ang="0">
                    <a:pos x="630" y="454"/>
                  </a:cxn>
                  <a:cxn ang="0">
                    <a:pos x="665" y="488"/>
                  </a:cxn>
                  <a:cxn ang="0">
                    <a:pos x="712" y="537"/>
                  </a:cxn>
                  <a:cxn ang="0">
                    <a:pos x="758" y="588"/>
                  </a:cxn>
                  <a:cxn ang="0">
                    <a:pos x="800" y="639"/>
                  </a:cxn>
                  <a:cxn ang="0">
                    <a:pos x="841" y="692"/>
                  </a:cxn>
                  <a:cxn ang="0">
                    <a:pos x="831" y="614"/>
                  </a:cxn>
                  <a:cxn ang="0">
                    <a:pos x="819" y="538"/>
                  </a:cxn>
                  <a:cxn ang="0">
                    <a:pos x="771" y="483"/>
                  </a:cxn>
                  <a:cxn ang="0">
                    <a:pos x="721" y="432"/>
                  </a:cxn>
                  <a:cxn ang="0">
                    <a:pos x="680" y="391"/>
                  </a:cxn>
                  <a:cxn ang="0">
                    <a:pos x="639" y="354"/>
                  </a:cxn>
                  <a:cxn ang="0">
                    <a:pos x="597" y="318"/>
                  </a:cxn>
                  <a:cxn ang="0">
                    <a:pos x="556" y="285"/>
                  </a:cxn>
                  <a:cxn ang="0">
                    <a:pos x="512" y="251"/>
                  </a:cxn>
                  <a:cxn ang="0">
                    <a:pos x="469" y="220"/>
                  </a:cxn>
                  <a:cxn ang="0">
                    <a:pos x="425" y="191"/>
                  </a:cxn>
                  <a:cxn ang="0">
                    <a:pos x="382" y="165"/>
                  </a:cxn>
                  <a:cxn ang="0">
                    <a:pos x="335" y="137"/>
                  </a:cxn>
                  <a:cxn ang="0">
                    <a:pos x="290" y="114"/>
                  </a:cxn>
                  <a:cxn ang="0">
                    <a:pos x="242" y="90"/>
                  </a:cxn>
                  <a:cxn ang="0">
                    <a:pos x="196" y="69"/>
                  </a:cxn>
                  <a:cxn ang="0">
                    <a:pos x="147" y="49"/>
                  </a:cxn>
                  <a:cxn ang="0">
                    <a:pos x="98" y="31"/>
                  </a:cxn>
                  <a:cxn ang="0">
                    <a:pos x="48" y="14"/>
                  </a:cxn>
                  <a:cxn ang="0">
                    <a:pos x="0" y="0"/>
                  </a:cxn>
                </a:cxnLst>
                <a:rect l="0" t="0" r="r" b="b"/>
                <a:pathLst>
                  <a:path w="841" h="692">
                    <a:moveTo>
                      <a:pt x="0" y="0"/>
                    </a:moveTo>
                    <a:lnTo>
                      <a:pt x="60" y="101"/>
                    </a:lnTo>
                    <a:lnTo>
                      <a:pt x="141" y="132"/>
                    </a:lnTo>
                    <a:lnTo>
                      <a:pt x="181" y="149"/>
                    </a:lnTo>
                    <a:lnTo>
                      <a:pt x="222" y="168"/>
                    </a:lnTo>
                    <a:lnTo>
                      <a:pt x="260" y="187"/>
                    </a:lnTo>
                    <a:lnTo>
                      <a:pt x="300" y="209"/>
                    </a:lnTo>
                    <a:lnTo>
                      <a:pt x="377" y="255"/>
                    </a:lnTo>
                    <a:lnTo>
                      <a:pt x="413" y="279"/>
                    </a:lnTo>
                    <a:lnTo>
                      <a:pt x="451" y="305"/>
                    </a:lnTo>
                    <a:lnTo>
                      <a:pt x="487" y="332"/>
                    </a:lnTo>
                    <a:lnTo>
                      <a:pt x="525" y="362"/>
                    </a:lnTo>
                    <a:lnTo>
                      <a:pt x="560" y="390"/>
                    </a:lnTo>
                    <a:lnTo>
                      <a:pt x="596" y="422"/>
                    </a:lnTo>
                    <a:lnTo>
                      <a:pt x="630" y="454"/>
                    </a:lnTo>
                    <a:lnTo>
                      <a:pt x="665" y="488"/>
                    </a:lnTo>
                    <a:lnTo>
                      <a:pt x="712" y="537"/>
                    </a:lnTo>
                    <a:lnTo>
                      <a:pt x="758" y="588"/>
                    </a:lnTo>
                    <a:lnTo>
                      <a:pt x="800" y="639"/>
                    </a:lnTo>
                    <a:lnTo>
                      <a:pt x="841" y="692"/>
                    </a:lnTo>
                    <a:lnTo>
                      <a:pt x="831" y="614"/>
                    </a:lnTo>
                    <a:lnTo>
                      <a:pt x="819" y="538"/>
                    </a:lnTo>
                    <a:lnTo>
                      <a:pt x="771" y="483"/>
                    </a:lnTo>
                    <a:lnTo>
                      <a:pt x="721" y="432"/>
                    </a:lnTo>
                    <a:lnTo>
                      <a:pt x="680" y="391"/>
                    </a:lnTo>
                    <a:lnTo>
                      <a:pt x="639" y="354"/>
                    </a:lnTo>
                    <a:lnTo>
                      <a:pt x="597" y="318"/>
                    </a:lnTo>
                    <a:lnTo>
                      <a:pt x="556" y="285"/>
                    </a:lnTo>
                    <a:lnTo>
                      <a:pt x="512" y="251"/>
                    </a:lnTo>
                    <a:lnTo>
                      <a:pt x="469" y="220"/>
                    </a:lnTo>
                    <a:lnTo>
                      <a:pt x="425" y="191"/>
                    </a:lnTo>
                    <a:lnTo>
                      <a:pt x="382" y="165"/>
                    </a:lnTo>
                    <a:lnTo>
                      <a:pt x="335" y="137"/>
                    </a:lnTo>
                    <a:lnTo>
                      <a:pt x="290" y="114"/>
                    </a:lnTo>
                    <a:lnTo>
                      <a:pt x="242" y="90"/>
                    </a:lnTo>
                    <a:lnTo>
                      <a:pt x="196" y="69"/>
                    </a:lnTo>
                    <a:lnTo>
                      <a:pt x="147" y="49"/>
                    </a:lnTo>
                    <a:lnTo>
                      <a:pt x="98" y="31"/>
                    </a:lnTo>
                    <a:lnTo>
                      <a:pt x="48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F9F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7" name="Freeform 22"/>
              <p:cNvSpPr/>
              <p:nvPr/>
            </p:nvSpPr>
            <p:spPr bwMode="auto">
              <a:xfrm>
                <a:off x="4099" y="1421"/>
                <a:ext cx="177" cy="12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2" y="50"/>
                  </a:cxn>
                  <a:cxn ang="0">
                    <a:pos x="65" y="102"/>
                  </a:cxn>
                  <a:cxn ang="0">
                    <a:pos x="113" y="116"/>
                  </a:cxn>
                  <a:cxn ang="0">
                    <a:pos x="163" y="133"/>
                  </a:cxn>
                  <a:cxn ang="0">
                    <a:pos x="212" y="151"/>
                  </a:cxn>
                  <a:cxn ang="0">
                    <a:pos x="261" y="171"/>
                  </a:cxn>
                  <a:cxn ang="0">
                    <a:pos x="307" y="192"/>
                  </a:cxn>
                  <a:cxn ang="0">
                    <a:pos x="355" y="216"/>
                  </a:cxn>
                  <a:cxn ang="0">
                    <a:pos x="400" y="239"/>
                  </a:cxn>
                  <a:cxn ang="0">
                    <a:pos x="447" y="267"/>
                  </a:cxn>
                  <a:cxn ang="0">
                    <a:pos x="490" y="293"/>
                  </a:cxn>
                  <a:cxn ang="0">
                    <a:pos x="534" y="322"/>
                  </a:cxn>
                  <a:cxn ang="0">
                    <a:pos x="577" y="353"/>
                  </a:cxn>
                  <a:cxn ang="0">
                    <a:pos x="621" y="387"/>
                  </a:cxn>
                  <a:cxn ang="0">
                    <a:pos x="662" y="420"/>
                  </a:cxn>
                  <a:cxn ang="0">
                    <a:pos x="704" y="456"/>
                  </a:cxn>
                  <a:cxn ang="0">
                    <a:pos x="745" y="493"/>
                  </a:cxn>
                  <a:cxn ang="0">
                    <a:pos x="786" y="534"/>
                  </a:cxn>
                  <a:cxn ang="0">
                    <a:pos x="836" y="585"/>
                  </a:cxn>
                  <a:cxn ang="0">
                    <a:pos x="884" y="640"/>
                  </a:cxn>
                  <a:cxn ang="0">
                    <a:pos x="863" y="493"/>
                  </a:cxn>
                  <a:cxn ang="0">
                    <a:pos x="853" y="483"/>
                  </a:cxn>
                  <a:cxn ang="0">
                    <a:pos x="845" y="475"/>
                  </a:cxn>
                  <a:cxn ang="0">
                    <a:pos x="797" y="429"/>
                  </a:cxn>
                  <a:cxn ang="0">
                    <a:pos x="749" y="387"/>
                  </a:cxn>
                  <a:cxn ang="0">
                    <a:pos x="701" y="345"/>
                  </a:cxn>
                  <a:cxn ang="0">
                    <a:pos x="653" y="307"/>
                  </a:cxn>
                  <a:cxn ang="0">
                    <a:pos x="602" y="270"/>
                  </a:cxn>
                  <a:cxn ang="0">
                    <a:pos x="552" y="235"/>
                  </a:cxn>
                  <a:cxn ang="0">
                    <a:pos x="500" y="202"/>
                  </a:cxn>
                  <a:cxn ang="0">
                    <a:pos x="449" y="172"/>
                  </a:cxn>
                  <a:cxn ang="0">
                    <a:pos x="395" y="142"/>
                  </a:cxn>
                  <a:cxn ang="0">
                    <a:pos x="341" y="116"/>
                  </a:cxn>
                  <a:cxn ang="0">
                    <a:pos x="286" y="91"/>
                  </a:cxn>
                  <a:cxn ang="0">
                    <a:pos x="231" y="69"/>
                  </a:cxn>
                  <a:cxn ang="0">
                    <a:pos x="173" y="48"/>
                  </a:cxn>
                  <a:cxn ang="0">
                    <a:pos x="117" y="30"/>
                  </a:cxn>
                  <a:cxn ang="0">
                    <a:pos x="58" y="13"/>
                  </a:cxn>
                  <a:cxn ang="0">
                    <a:pos x="0" y="0"/>
                  </a:cxn>
                </a:cxnLst>
                <a:rect l="0" t="0" r="r" b="b"/>
                <a:pathLst>
                  <a:path w="884" h="640">
                    <a:moveTo>
                      <a:pt x="0" y="0"/>
                    </a:moveTo>
                    <a:lnTo>
                      <a:pt x="32" y="50"/>
                    </a:lnTo>
                    <a:lnTo>
                      <a:pt x="65" y="102"/>
                    </a:lnTo>
                    <a:lnTo>
                      <a:pt x="113" y="116"/>
                    </a:lnTo>
                    <a:lnTo>
                      <a:pt x="163" y="133"/>
                    </a:lnTo>
                    <a:lnTo>
                      <a:pt x="212" y="151"/>
                    </a:lnTo>
                    <a:lnTo>
                      <a:pt x="261" y="171"/>
                    </a:lnTo>
                    <a:lnTo>
                      <a:pt x="307" y="192"/>
                    </a:lnTo>
                    <a:lnTo>
                      <a:pt x="355" y="216"/>
                    </a:lnTo>
                    <a:lnTo>
                      <a:pt x="400" y="239"/>
                    </a:lnTo>
                    <a:lnTo>
                      <a:pt x="447" y="267"/>
                    </a:lnTo>
                    <a:lnTo>
                      <a:pt x="490" y="293"/>
                    </a:lnTo>
                    <a:lnTo>
                      <a:pt x="534" y="322"/>
                    </a:lnTo>
                    <a:lnTo>
                      <a:pt x="577" y="353"/>
                    </a:lnTo>
                    <a:lnTo>
                      <a:pt x="621" y="387"/>
                    </a:lnTo>
                    <a:lnTo>
                      <a:pt x="662" y="420"/>
                    </a:lnTo>
                    <a:lnTo>
                      <a:pt x="704" y="456"/>
                    </a:lnTo>
                    <a:lnTo>
                      <a:pt x="745" y="493"/>
                    </a:lnTo>
                    <a:lnTo>
                      <a:pt x="786" y="534"/>
                    </a:lnTo>
                    <a:lnTo>
                      <a:pt x="836" y="585"/>
                    </a:lnTo>
                    <a:lnTo>
                      <a:pt x="884" y="640"/>
                    </a:lnTo>
                    <a:lnTo>
                      <a:pt x="863" y="493"/>
                    </a:lnTo>
                    <a:lnTo>
                      <a:pt x="853" y="483"/>
                    </a:lnTo>
                    <a:lnTo>
                      <a:pt x="845" y="475"/>
                    </a:lnTo>
                    <a:lnTo>
                      <a:pt x="797" y="429"/>
                    </a:lnTo>
                    <a:lnTo>
                      <a:pt x="749" y="387"/>
                    </a:lnTo>
                    <a:lnTo>
                      <a:pt x="701" y="345"/>
                    </a:lnTo>
                    <a:lnTo>
                      <a:pt x="653" y="307"/>
                    </a:lnTo>
                    <a:lnTo>
                      <a:pt x="602" y="270"/>
                    </a:lnTo>
                    <a:lnTo>
                      <a:pt x="552" y="235"/>
                    </a:lnTo>
                    <a:lnTo>
                      <a:pt x="500" y="202"/>
                    </a:lnTo>
                    <a:lnTo>
                      <a:pt x="449" y="172"/>
                    </a:lnTo>
                    <a:lnTo>
                      <a:pt x="395" y="142"/>
                    </a:lnTo>
                    <a:lnTo>
                      <a:pt x="341" y="116"/>
                    </a:lnTo>
                    <a:lnTo>
                      <a:pt x="286" y="91"/>
                    </a:lnTo>
                    <a:lnTo>
                      <a:pt x="231" y="69"/>
                    </a:lnTo>
                    <a:lnTo>
                      <a:pt x="173" y="48"/>
                    </a:lnTo>
                    <a:lnTo>
                      <a:pt x="117" y="30"/>
                    </a:lnTo>
                    <a:lnTo>
                      <a:pt x="58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79A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8" name="Freeform 23"/>
              <p:cNvSpPr/>
              <p:nvPr/>
            </p:nvSpPr>
            <p:spPr bwMode="auto">
              <a:xfrm>
                <a:off x="4148" y="1507"/>
                <a:ext cx="144" cy="520"/>
              </a:xfrm>
              <a:custGeom>
                <a:avLst/>
                <a:gdLst/>
                <a:ahLst/>
                <a:cxnLst>
                  <a:cxn ang="0">
                    <a:pos x="29" y="61"/>
                  </a:cxn>
                  <a:cxn ang="0">
                    <a:pos x="126" y="169"/>
                  </a:cxn>
                  <a:cxn ang="0">
                    <a:pos x="190" y="219"/>
                  </a:cxn>
                  <a:cxn ang="0">
                    <a:pos x="253" y="271"/>
                  </a:cxn>
                  <a:cxn ang="0">
                    <a:pos x="361" y="380"/>
                  </a:cxn>
                  <a:cxn ang="0">
                    <a:pos x="449" y="484"/>
                  </a:cxn>
                  <a:cxn ang="0">
                    <a:pos x="524" y="596"/>
                  </a:cxn>
                  <a:cxn ang="0">
                    <a:pos x="587" y="711"/>
                  </a:cxn>
                  <a:cxn ang="0">
                    <a:pos x="638" y="833"/>
                  </a:cxn>
                  <a:cxn ang="0">
                    <a:pos x="675" y="960"/>
                  </a:cxn>
                  <a:cxn ang="0">
                    <a:pos x="700" y="1091"/>
                  </a:cxn>
                  <a:cxn ang="0">
                    <a:pos x="714" y="1228"/>
                  </a:cxn>
                  <a:cxn ang="0">
                    <a:pos x="715" y="1334"/>
                  </a:cxn>
                  <a:cxn ang="0">
                    <a:pos x="714" y="1351"/>
                  </a:cxn>
                  <a:cxn ang="0">
                    <a:pos x="712" y="1403"/>
                  </a:cxn>
                  <a:cxn ang="0">
                    <a:pos x="700" y="1506"/>
                  </a:cxn>
                  <a:cxn ang="0">
                    <a:pos x="695" y="1539"/>
                  </a:cxn>
                  <a:cxn ang="0">
                    <a:pos x="682" y="1605"/>
                  </a:cxn>
                  <a:cxn ang="0">
                    <a:pos x="658" y="1701"/>
                  </a:cxn>
                  <a:cxn ang="0">
                    <a:pos x="653" y="1716"/>
                  </a:cxn>
                  <a:cxn ang="0">
                    <a:pos x="638" y="1764"/>
                  </a:cxn>
                  <a:cxn ang="0">
                    <a:pos x="615" y="1826"/>
                  </a:cxn>
                  <a:cxn ang="0">
                    <a:pos x="558" y="1944"/>
                  </a:cxn>
                  <a:cxn ang="0">
                    <a:pos x="488" y="2057"/>
                  </a:cxn>
                  <a:cxn ang="0">
                    <a:pos x="437" y="2124"/>
                  </a:cxn>
                  <a:cxn ang="0">
                    <a:pos x="407" y="2165"/>
                  </a:cxn>
                  <a:cxn ang="0">
                    <a:pos x="314" y="2270"/>
                  </a:cxn>
                  <a:cxn ang="0">
                    <a:pos x="239" y="2338"/>
                  </a:cxn>
                  <a:cxn ang="0">
                    <a:pos x="195" y="2377"/>
                  </a:cxn>
                  <a:cxn ang="0">
                    <a:pos x="147" y="2412"/>
                  </a:cxn>
                  <a:cxn ang="0">
                    <a:pos x="140" y="2416"/>
                  </a:cxn>
                  <a:cxn ang="0">
                    <a:pos x="132" y="2425"/>
                  </a:cxn>
                  <a:cxn ang="0">
                    <a:pos x="85" y="2457"/>
                  </a:cxn>
                  <a:cxn ang="0">
                    <a:pos x="39" y="2532"/>
                  </a:cxn>
                  <a:cxn ang="0">
                    <a:pos x="56" y="2571"/>
                  </a:cxn>
                  <a:cxn ang="0">
                    <a:pos x="127" y="2527"/>
                  </a:cxn>
                  <a:cxn ang="0">
                    <a:pos x="151" y="2512"/>
                  </a:cxn>
                  <a:cxn ang="0">
                    <a:pos x="197" y="2479"/>
                  </a:cxn>
                  <a:cxn ang="0">
                    <a:pos x="241" y="2444"/>
                  </a:cxn>
                  <a:cxn ang="0">
                    <a:pos x="329" y="2368"/>
                  </a:cxn>
                  <a:cxn ang="0">
                    <a:pos x="373" y="2329"/>
                  </a:cxn>
                  <a:cxn ang="0">
                    <a:pos x="401" y="2295"/>
                  </a:cxn>
                  <a:cxn ang="0">
                    <a:pos x="411" y="2284"/>
                  </a:cxn>
                  <a:cxn ang="0">
                    <a:pos x="450" y="2241"/>
                  </a:cxn>
                  <a:cxn ang="0">
                    <a:pos x="497" y="2182"/>
                  </a:cxn>
                  <a:cxn ang="0">
                    <a:pos x="565" y="2092"/>
                  </a:cxn>
                  <a:cxn ang="0">
                    <a:pos x="640" y="1964"/>
                  </a:cxn>
                  <a:cxn ang="0">
                    <a:pos x="688" y="1865"/>
                  </a:cxn>
                  <a:cxn ang="0">
                    <a:pos x="703" y="1832"/>
                  </a:cxn>
                  <a:cxn ang="0">
                    <a:pos x="715" y="1565"/>
                  </a:cxn>
                  <a:cxn ang="0">
                    <a:pos x="720" y="1300"/>
                  </a:cxn>
                  <a:cxn ang="0">
                    <a:pos x="715" y="1035"/>
                  </a:cxn>
                  <a:cxn ang="0">
                    <a:pos x="703" y="770"/>
                  </a:cxn>
                  <a:cxn ang="0">
                    <a:pos x="641" y="635"/>
                  </a:cxn>
                  <a:cxn ang="0">
                    <a:pos x="567" y="508"/>
                  </a:cxn>
                  <a:cxn ang="0">
                    <a:pos x="476" y="386"/>
                  </a:cxn>
                  <a:cxn ang="0">
                    <a:pos x="373" y="271"/>
                  </a:cxn>
                  <a:cxn ang="0">
                    <a:pos x="284" y="190"/>
                  </a:cxn>
                  <a:cxn ang="0">
                    <a:pos x="192" y="117"/>
                  </a:cxn>
                  <a:cxn ang="0">
                    <a:pos x="97" y="54"/>
                  </a:cxn>
                  <a:cxn ang="0">
                    <a:pos x="0" y="0"/>
                  </a:cxn>
                </a:cxnLst>
                <a:rect l="0" t="0" r="r" b="b"/>
                <a:pathLst>
                  <a:path w="720" h="2598">
                    <a:moveTo>
                      <a:pt x="0" y="0"/>
                    </a:moveTo>
                    <a:lnTo>
                      <a:pt x="29" y="61"/>
                    </a:lnTo>
                    <a:lnTo>
                      <a:pt x="60" y="126"/>
                    </a:lnTo>
                    <a:lnTo>
                      <a:pt x="126" y="169"/>
                    </a:lnTo>
                    <a:lnTo>
                      <a:pt x="157" y="193"/>
                    </a:lnTo>
                    <a:lnTo>
                      <a:pt x="190" y="219"/>
                    </a:lnTo>
                    <a:lnTo>
                      <a:pt x="221" y="244"/>
                    </a:lnTo>
                    <a:lnTo>
                      <a:pt x="253" y="271"/>
                    </a:lnTo>
                    <a:lnTo>
                      <a:pt x="314" y="330"/>
                    </a:lnTo>
                    <a:lnTo>
                      <a:pt x="361" y="380"/>
                    </a:lnTo>
                    <a:lnTo>
                      <a:pt x="407" y="432"/>
                    </a:lnTo>
                    <a:lnTo>
                      <a:pt x="449" y="484"/>
                    </a:lnTo>
                    <a:lnTo>
                      <a:pt x="488" y="540"/>
                    </a:lnTo>
                    <a:lnTo>
                      <a:pt x="524" y="596"/>
                    </a:lnTo>
                    <a:lnTo>
                      <a:pt x="558" y="653"/>
                    </a:lnTo>
                    <a:lnTo>
                      <a:pt x="587" y="711"/>
                    </a:lnTo>
                    <a:lnTo>
                      <a:pt x="615" y="773"/>
                    </a:lnTo>
                    <a:lnTo>
                      <a:pt x="638" y="833"/>
                    </a:lnTo>
                    <a:lnTo>
                      <a:pt x="658" y="896"/>
                    </a:lnTo>
                    <a:lnTo>
                      <a:pt x="675" y="960"/>
                    </a:lnTo>
                    <a:lnTo>
                      <a:pt x="690" y="1025"/>
                    </a:lnTo>
                    <a:lnTo>
                      <a:pt x="700" y="1091"/>
                    </a:lnTo>
                    <a:lnTo>
                      <a:pt x="709" y="1159"/>
                    </a:lnTo>
                    <a:lnTo>
                      <a:pt x="714" y="1228"/>
                    </a:lnTo>
                    <a:lnTo>
                      <a:pt x="716" y="1300"/>
                    </a:lnTo>
                    <a:lnTo>
                      <a:pt x="715" y="1334"/>
                    </a:lnTo>
                    <a:lnTo>
                      <a:pt x="714" y="1342"/>
                    </a:lnTo>
                    <a:lnTo>
                      <a:pt x="714" y="1351"/>
                    </a:lnTo>
                    <a:lnTo>
                      <a:pt x="714" y="1369"/>
                    </a:lnTo>
                    <a:lnTo>
                      <a:pt x="712" y="1403"/>
                    </a:lnTo>
                    <a:lnTo>
                      <a:pt x="709" y="1438"/>
                    </a:lnTo>
                    <a:lnTo>
                      <a:pt x="700" y="1506"/>
                    </a:lnTo>
                    <a:lnTo>
                      <a:pt x="697" y="1522"/>
                    </a:lnTo>
                    <a:lnTo>
                      <a:pt x="695" y="1539"/>
                    </a:lnTo>
                    <a:lnTo>
                      <a:pt x="690" y="1573"/>
                    </a:lnTo>
                    <a:lnTo>
                      <a:pt x="682" y="1605"/>
                    </a:lnTo>
                    <a:lnTo>
                      <a:pt x="675" y="1638"/>
                    </a:lnTo>
                    <a:lnTo>
                      <a:pt x="658" y="1701"/>
                    </a:lnTo>
                    <a:lnTo>
                      <a:pt x="655" y="1708"/>
                    </a:lnTo>
                    <a:lnTo>
                      <a:pt x="653" y="1716"/>
                    </a:lnTo>
                    <a:lnTo>
                      <a:pt x="648" y="1732"/>
                    </a:lnTo>
                    <a:lnTo>
                      <a:pt x="638" y="1764"/>
                    </a:lnTo>
                    <a:lnTo>
                      <a:pt x="627" y="1794"/>
                    </a:lnTo>
                    <a:lnTo>
                      <a:pt x="615" y="1826"/>
                    </a:lnTo>
                    <a:lnTo>
                      <a:pt x="587" y="1885"/>
                    </a:lnTo>
                    <a:lnTo>
                      <a:pt x="558" y="1944"/>
                    </a:lnTo>
                    <a:lnTo>
                      <a:pt x="524" y="2001"/>
                    </a:lnTo>
                    <a:lnTo>
                      <a:pt x="488" y="2057"/>
                    </a:lnTo>
                    <a:lnTo>
                      <a:pt x="449" y="2112"/>
                    </a:lnTo>
                    <a:lnTo>
                      <a:pt x="437" y="2124"/>
                    </a:lnTo>
                    <a:lnTo>
                      <a:pt x="427" y="2138"/>
                    </a:lnTo>
                    <a:lnTo>
                      <a:pt x="407" y="2165"/>
                    </a:lnTo>
                    <a:lnTo>
                      <a:pt x="361" y="2217"/>
                    </a:lnTo>
                    <a:lnTo>
                      <a:pt x="314" y="2270"/>
                    </a:lnTo>
                    <a:lnTo>
                      <a:pt x="255" y="2325"/>
                    </a:lnTo>
                    <a:lnTo>
                      <a:pt x="239" y="2338"/>
                    </a:lnTo>
                    <a:lnTo>
                      <a:pt x="224" y="2351"/>
                    </a:lnTo>
                    <a:lnTo>
                      <a:pt x="195" y="2377"/>
                    </a:lnTo>
                    <a:lnTo>
                      <a:pt x="163" y="2401"/>
                    </a:lnTo>
                    <a:lnTo>
                      <a:pt x="147" y="2412"/>
                    </a:lnTo>
                    <a:lnTo>
                      <a:pt x="143" y="2415"/>
                    </a:lnTo>
                    <a:lnTo>
                      <a:pt x="140" y="2416"/>
                    </a:lnTo>
                    <a:lnTo>
                      <a:pt x="139" y="2418"/>
                    </a:lnTo>
                    <a:lnTo>
                      <a:pt x="132" y="2425"/>
                    </a:lnTo>
                    <a:lnTo>
                      <a:pt x="101" y="2446"/>
                    </a:lnTo>
                    <a:lnTo>
                      <a:pt x="85" y="2457"/>
                    </a:lnTo>
                    <a:lnTo>
                      <a:pt x="70" y="2468"/>
                    </a:lnTo>
                    <a:lnTo>
                      <a:pt x="39" y="2532"/>
                    </a:lnTo>
                    <a:lnTo>
                      <a:pt x="9" y="2598"/>
                    </a:lnTo>
                    <a:lnTo>
                      <a:pt x="56" y="2571"/>
                    </a:lnTo>
                    <a:lnTo>
                      <a:pt x="104" y="2543"/>
                    </a:lnTo>
                    <a:lnTo>
                      <a:pt x="127" y="2527"/>
                    </a:lnTo>
                    <a:lnTo>
                      <a:pt x="138" y="2519"/>
                    </a:lnTo>
                    <a:lnTo>
                      <a:pt x="151" y="2512"/>
                    </a:lnTo>
                    <a:lnTo>
                      <a:pt x="173" y="2495"/>
                    </a:lnTo>
                    <a:lnTo>
                      <a:pt x="197" y="2479"/>
                    </a:lnTo>
                    <a:lnTo>
                      <a:pt x="219" y="2461"/>
                    </a:lnTo>
                    <a:lnTo>
                      <a:pt x="241" y="2444"/>
                    </a:lnTo>
                    <a:lnTo>
                      <a:pt x="285" y="2408"/>
                    </a:lnTo>
                    <a:lnTo>
                      <a:pt x="329" y="2368"/>
                    </a:lnTo>
                    <a:lnTo>
                      <a:pt x="350" y="2348"/>
                    </a:lnTo>
                    <a:lnTo>
                      <a:pt x="373" y="2329"/>
                    </a:lnTo>
                    <a:lnTo>
                      <a:pt x="399" y="2299"/>
                    </a:lnTo>
                    <a:lnTo>
                      <a:pt x="401" y="2295"/>
                    </a:lnTo>
                    <a:lnTo>
                      <a:pt x="404" y="2291"/>
                    </a:lnTo>
                    <a:lnTo>
                      <a:pt x="411" y="2284"/>
                    </a:lnTo>
                    <a:lnTo>
                      <a:pt x="425" y="2271"/>
                    </a:lnTo>
                    <a:lnTo>
                      <a:pt x="450" y="2241"/>
                    </a:lnTo>
                    <a:lnTo>
                      <a:pt x="475" y="2213"/>
                    </a:lnTo>
                    <a:lnTo>
                      <a:pt x="497" y="2182"/>
                    </a:lnTo>
                    <a:lnTo>
                      <a:pt x="521" y="2153"/>
                    </a:lnTo>
                    <a:lnTo>
                      <a:pt x="565" y="2092"/>
                    </a:lnTo>
                    <a:lnTo>
                      <a:pt x="604" y="2028"/>
                    </a:lnTo>
                    <a:lnTo>
                      <a:pt x="640" y="1964"/>
                    </a:lnTo>
                    <a:lnTo>
                      <a:pt x="673" y="1899"/>
                    </a:lnTo>
                    <a:lnTo>
                      <a:pt x="688" y="1865"/>
                    </a:lnTo>
                    <a:lnTo>
                      <a:pt x="695" y="1848"/>
                    </a:lnTo>
                    <a:lnTo>
                      <a:pt x="703" y="1832"/>
                    </a:lnTo>
                    <a:lnTo>
                      <a:pt x="709" y="1698"/>
                    </a:lnTo>
                    <a:lnTo>
                      <a:pt x="715" y="1565"/>
                    </a:lnTo>
                    <a:lnTo>
                      <a:pt x="719" y="1431"/>
                    </a:lnTo>
                    <a:lnTo>
                      <a:pt x="720" y="1300"/>
                    </a:lnTo>
                    <a:lnTo>
                      <a:pt x="719" y="1166"/>
                    </a:lnTo>
                    <a:lnTo>
                      <a:pt x="715" y="1035"/>
                    </a:lnTo>
                    <a:lnTo>
                      <a:pt x="709" y="902"/>
                    </a:lnTo>
                    <a:lnTo>
                      <a:pt x="703" y="770"/>
                    </a:lnTo>
                    <a:lnTo>
                      <a:pt x="673" y="701"/>
                    </a:lnTo>
                    <a:lnTo>
                      <a:pt x="641" y="635"/>
                    </a:lnTo>
                    <a:lnTo>
                      <a:pt x="605" y="571"/>
                    </a:lnTo>
                    <a:lnTo>
                      <a:pt x="567" y="508"/>
                    </a:lnTo>
                    <a:lnTo>
                      <a:pt x="522" y="446"/>
                    </a:lnTo>
                    <a:lnTo>
                      <a:pt x="476" y="386"/>
                    </a:lnTo>
                    <a:lnTo>
                      <a:pt x="426" y="327"/>
                    </a:lnTo>
                    <a:lnTo>
                      <a:pt x="373" y="271"/>
                    </a:lnTo>
                    <a:lnTo>
                      <a:pt x="329" y="229"/>
                    </a:lnTo>
                    <a:lnTo>
                      <a:pt x="284" y="190"/>
                    </a:lnTo>
                    <a:lnTo>
                      <a:pt x="238" y="152"/>
                    </a:lnTo>
                    <a:lnTo>
                      <a:pt x="192" y="117"/>
                    </a:lnTo>
                    <a:lnTo>
                      <a:pt x="145" y="84"/>
                    </a:lnTo>
                    <a:lnTo>
                      <a:pt x="97" y="54"/>
                    </a:lnTo>
                    <a:lnTo>
                      <a:pt x="48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7AD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9" name="Freeform 24"/>
              <p:cNvSpPr/>
              <p:nvPr/>
            </p:nvSpPr>
            <p:spPr bwMode="auto">
              <a:xfrm>
                <a:off x="4172" y="1560"/>
                <a:ext cx="103" cy="412"/>
              </a:xfrm>
              <a:custGeom>
                <a:avLst/>
                <a:gdLst/>
                <a:ahLst/>
                <a:cxnLst>
                  <a:cxn ang="0">
                    <a:pos x="81" y="178"/>
                  </a:cxn>
                  <a:cxn ang="0">
                    <a:pos x="164" y="268"/>
                  </a:cxn>
                  <a:cxn ang="0">
                    <a:pos x="236" y="364"/>
                  </a:cxn>
                  <a:cxn ang="0">
                    <a:pos x="296" y="463"/>
                  </a:cxn>
                  <a:cxn ang="0">
                    <a:pos x="347" y="568"/>
                  </a:cxn>
                  <a:cxn ang="0">
                    <a:pos x="384" y="677"/>
                  </a:cxn>
                  <a:cxn ang="0">
                    <a:pos x="412" y="791"/>
                  </a:cxn>
                  <a:cxn ang="0">
                    <a:pos x="429" y="909"/>
                  </a:cxn>
                  <a:cxn ang="0">
                    <a:pos x="435" y="1034"/>
                  </a:cxn>
                  <a:cxn ang="0">
                    <a:pos x="429" y="1156"/>
                  </a:cxn>
                  <a:cxn ang="0">
                    <a:pos x="412" y="1274"/>
                  </a:cxn>
                  <a:cxn ang="0">
                    <a:pos x="384" y="1388"/>
                  </a:cxn>
                  <a:cxn ang="0">
                    <a:pos x="366" y="1443"/>
                  </a:cxn>
                  <a:cxn ang="0">
                    <a:pos x="347" y="1499"/>
                  </a:cxn>
                  <a:cxn ang="0">
                    <a:pos x="296" y="1603"/>
                  </a:cxn>
                  <a:cxn ang="0">
                    <a:pos x="236" y="1703"/>
                  </a:cxn>
                  <a:cxn ang="0">
                    <a:pos x="164" y="1798"/>
                  </a:cxn>
                  <a:cxn ang="0">
                    <a:pos x="123" y="1845"/>
                  </a:cxn>
                  <a:cxn ang="0">
                    <a:pos x="68" y="1906"/>
                  </a:cxn>
                  <a:cxn ang="0">
                    <a:pos x="11" y="2060"/>
                  </a:cxn>
                  <a:cxn ang="0">
                    <a:pos x="75" y="2005"/>
                  </a:cxn>
                  <a:cxn ang="0">
                    <a:pos x="137" y="1946"/>
                  </a:cxn>
                  <a:cxn ang="0">
                    <a:pos x="181" y="1897"/>
                  </a:cxn>
                  <a:cxn ang="0">
                    <a:pos x="207" y="1865"/>
                  </a:cxn>
                  <a:cxn ang="0">
                    <a:pos x="224" y="1848"/>
                  </a:cxn>
                  <a:cxn ang="0">
                    <a:pos x="238" y="1828"/>
                  </a:cxn>
                  <a:cxn ang="0">
                    <a:pos x="264" y="1797"/>
                  </a:cxn>
                  <a:cxn ang="0">
                    <a:pos x="278" y="1777"/>
                  </a:cxn>
                  <a:cxn ang="0">
                    <a:pos x="302" y="1746"/>
                  </a:cxn>
                  <a:cxn ang="0">
                    <a:pos x="326" y="1705"/>
                  </a:cxn>
                  <a:cxn ang="0">
                    <a:pos x="351" y="1666"/>
                  </a:cxn>
                  <a:cxn ang="0">
                    <a:pos x="381" y="1611"/>
                  </a:cxn>
                  <a:cxn ang="0">
                    <a:pos x="398" y="1576"/>
                  </a:cxn>
                  <a:cxn ang="0">
                    <a:pos x="408" y="1556"/>
                  </a:cxn>
                  <a:cxn ang="0">
                    <a:pos x="443" y="1469"/>
                  </a:cxn>
                  <a:cxn ang="0">
                    <a:pos x="466" y="1395"/>
                  </a:cxn>
                  <a:cxn ang="0">
                    <a:pos x="478" y="1350"/>
                  </a:cxn>
                  <a:cxn ang="0">
                    <a:pos x="493" y="1290"/>
                  </a:cxn>
                  <a:cxn ang="0">
                    <a:pos x="510" y="1163"/>
                  </a:cxn>
                  <a:cxn ang="0">
                    <a:pos x="515" y="1099"/>
                  </a:cxn>
                  <a:cxn ang="0">
                    <a:pos x="516" y="1066"/>
                  </a:cxn>
                  <a:cxn ang="0">
                    <a:pos x="515" y="967"/>
                  </a:cxn>
                  <a:cxn ang="0">
                    <a:pos x="502" y="838"/>
                  </a:cxn>
                  <a:cxn ang="0">
                    <a:pos x="478" y="713"/>
                  </a:cxn>
                  <a:cxn ang="0">
                    <a:pos x="443" y="595"/>
                  </a:cxn>
                  <a:cxn ang="0">
                    <a:pos x="395" y="480"/>
                  </a:cxn>
                  <a:cxn ang="0">
                    <a:pos x="335" y="372"/>
                  </a:cxn>
                  <a:cxn ang="0">
                    <a:pos x="264" y="267"/>
                  </a:cxn>
                  <a:cxn ang="0">
                    <a:pos x="181" y="169"/>
                  </a:cxn>
                  <a:cxn ang="0">
                    <a:pos x="103" y="89"/>
                  </a:cxn>
                  <a:cxn ang="0">
                    <a:pos x="34" y="28"/>
                  </a:cxn>
                  <a:cxn ang="0">
                    <a:pos x="28" y="74"/>
                  </a:cxn>
                </a:cxnLst>
                <a:rect l="0" t="0" r="r" b="b"/>
                <a:pathLst>
                  <a:path w="517" h="2060">
                    <a:moveTo>
                      <a:pt x="55" y="152"/>
                    </a:moveTo>
                    <a:lnTo>
                      <a:pt x="81" y="178"/>
                    </a:lnTo>
                    <a:lnTo>
                      <a:pt x="123" y="222"/>
                    </a:lnTo>
                    <a:lnTo>
                      <a:pt x="164" y="268"/>
                    </a:lnTo>
                    <a:lnTo>
                      <a:pt x="200" y="315"/>
                    </a:lnTo>
                    <a:lnTo>
                      <a:pt x="236" y="364"/>
                    </a:lnTo>
                    <a:lnTo>
                      <a:pt x="266" y="412"/>
                    </a:lnTo>
                    <a:lnTo>
                      <a:pt x="296" y="463"/>
                    </a:lnTo>
                    <a:lnTo>
                      <a:pt x="322" y="514"/>
                    </a:lnTo>
                    <a:lnTo>
                      <a:pt x="347" y="568"/>
                    </a:lnTo>
                    <a:lnTo>
                      <a:pt x="366" y="621"/>
                    </a:lnTo>
                    <a:lnTo>
                      <a:pt x="384" y="677"/>
                    </a:lnTo>
                    <a:lnTo>
                      <a:pt x="399" y="732"/>
                    </a:lnTo>
                    <a:lnTo>
                      <a:pt x="412" y="791"/>
                    </a:lnTo>
                    <a:lnTo>
                      <a:pt x="422" y="849"/>
                    </a:lnTo>
                    <a:lnTo>
                      <a:pt x="429" y="909"/>
                    </a:lnTo>
                    <a:lnTo>
                      <a:pt x="433" y="970"/>
                    </a:lnTo>
                    <a:lnTo>
                      <a:pt x="435" y="1034"/>
                    </a:lnTo>
                    <a:lnTo>
                      <a:pt x="433" y="1095"/>
                    </a:lnTo>
                    <a:lnTo>
                      <a:pt x="429" y="1156"/>
                    </a:lnTo>
                    <a:lnTo>
                      <a:pt x="422" y="1215"/>
                    </a:lnTo>
                    <a:lnTo>
                      <a:pt x="412" y="1274"/>
                    </a:lnTo>
                    <a:lnTo>
                      <a:pt x="399" y="1331"/>
                    </a:lnTo>
                    <a:lnTo>
                      <a:pt x="384" y="1388"/>
                    </a:lnTo>
                    <a:lnTo>
                      <a:pt x="375" y="1415"/>
                    </a:lnTo>
                    <a:lnTo>
                      <a:pt x="366" y="1443"/>
                    </a:lnTo>
                    <a:lnTo>
                      <a:pt x="356" y="1471"/>
                    </a:lnTo>
                    <a:lnTo>
                      <a:pt x="347" y="1499"/>
                    </a:lnTo>
                    <a:lnTo>
                      <a:pt x="322" y="1551"/>
                    </a:lnTo>
                    <a:lnTo>
                      <a:pt x="296" y="1603"/>
                    </a:lnTo>
                    <a:lnTo>
                      <a:pt x="266" y="1653"/>
                    </a:lnTo>
                    <a:lnTo>
                      <a:pt x="236" y="1703"/>
                    </a:lnTo>
                    <a:lnTo>
                      <a:pt x="200" y="1751"/>
                    </a:lnTo>
                    <a:lnTo>
                      <a:pt x="164" y="1798"/>
                    </a:lnTo>
                    <a:lnTo>
                      <a:pt x="144" y="1821"/>
                    </a:lnTo>
                    <a:lnTo>
                      <a:pt x="123" y="1845"/>
                    </a:lnTo>
                    <a:lnTo>
                      <a:pt x="81" y="1890"/>
                    </a:lnTo>
                    <a:lnTo>
                      <a:pt x="68" y="1906"/>
                    </a:lnTo>
                    <a:lnTo>
                      <a:pt x="39" y="1982"/>
                    </a:lnTo>
                    <a:lnTo>
                      <a:pt x="11" y="2060"/>
                    </a:lnTo>
                    <a:lnTo>
                      <a:pt x="43" y="2033"/>
                    </a:lnTo>
                    <a:lnTo>
                      <a:pt x="75" y="2005"/>
                    </a:lnTo>
                    <a:lnTo>
                      <a:pt x="105" y="1975"/>
                    </a:lnTo>
                    <a:lnTo>
                      <a:pt x="137" y="1946"/>
                    </a:lnTo>
                    <a:lnTo>
                      <a:pt x="158" y="1921"/>
                    </a:lnTo>
                    <a:lnTo>
                      <a:pt x="181" y="1897"/>
                    </a:lnTo>
                    <a:lnTo>
                      <a:pt x="203" y="1872"/>
                    </a:lnTo>
                    <a:lnTo>
                      <a:pt x="207" y="1865"/>
                    </a:lnTo>
                    <a:lnTo>
                      <a:pt x="213" y="1860"/>
                    </a:lnTo>
                    <a:lnTo>
                      <a:pt x="224" y="1848"/>
                    </a:lnTo>
                    <a:lnTo>
                      <a:pt x="233" y="1835"/>
                    </a:lnTo>
                    <a:lnTo>
                      <a:pt x="238" y="1828"/>
                    </a:lnTo>
                    <a:lnTo>
                      <a:pt x="244" y="1822"/>
                    </a:lnTo>
                    <a:lnTo>
                      <a:pt x="264" y="1797"/>
                    </a:lnTo>
                    <a:lnTo>
                      <a:pt x="273" y="1784"/>
                    </a:lnTo>
                    <a:lnTo>
                      <a:pt x="278" y="1777"/>
                    </a:lnTo>
                    <a:lnTo>
                      <a:pt x="283" y="1771"/>
                    </a:lnTo>
                    <a:lnTo>
                      <a:pt x="302" y="1746"/>
                    </a:lnTo>
                    <a:lnTo>
                      <a:pt x="318" y="1719"/>
                    </a:lnTo>
                    <a:lnTo>
                      <a:pt x="326" y="1705"/>
                    </a:lnTo>
                    <a:lnTo>
                      <a:pt x="335" y="1693"/>
                    </a:lnTo>
                    <a:lnTo>
                      <a:pt x="351" y="1666"/>
                    </a:lnTo>
                    <a:lnTo>
                      <a:pt x="367" y="1640"/>
                    </a:lnTo>
                    <a:lnTo>
                      <a:pt x="381" y="1611"/>
                    </a:lnTo>
                    <a:lnTo>
                      <a:pt x="395" y="1584"/>
                    </a:lnTo>
                    <a:lnTo>
                      <a:pt x="398" y="1576"/>
                    </a:lnTo>
                    <a:lnTo>
                      <a:pt x="401" y="1569"/>
                    </a:lnTo>
                    <a:lnTo>
                      <a:pt x="408" y="1556"/>
                    </a:lnTo>
                    <a:lnTo>
                      <a:pt x="422" y="1528"/>
                    </a:lnTo>
                    <a:lnTo>
                      <a:pt x="443" y="1469"/>
                    </a:lnTo>
                    <a:lnTo>
                      <a:pt x="462" y="1410"/>
                    </a:lnTo>
                    <a:lnTo>
                      <a:pt x="466" y="1395"/>
                    </a:lnTo>
                    <a:lnTo>
                      <a:pt x="470" y="1380"/>
                    </a:lnTo>
                    <a:lnTo>
                      <a:pt x="478" y="1350"/>
                    </a:lnTo>
                    <a:lnTo>
                      <a:pt x="485" y="1320"/>
                    </a:lnTo>
                    <a:lnTo>
                      <a:pt x="493" y="1290"/>
                    </a:lnTo>
                    <a:lnTo>
                      <a:pt x="502" y="1227"/>
                    </a:lnTo>
                    <a:lnTo>
                      <a:pt x="510" y="1163"/>
                    </a:lnTo>
                    <a:lnTo>
                      <a:pt x="512" y="1130"/>
                    </a:lnTo>
                    <a:lnTo>
                      <a:pt x="515" y="1099"/>
                    </a:lnTo>
                    <a:lnTo>
                      <a:pt x="515" y="1082"/>
                    </a:lnTo>
                    <a:lnTo>
                      <a:pt x="516" y="1066"/>
                    </a:lnTo>
                    <a:lnTo>
                      <a:pt x="517" y="1034"/>
                    </a:lnTo>
                    <a:lnTo>
                      <a:pt x="515" y="967"/>
                    </a:lnTo>
                    <a:lnTo>
                      <a:pt x="510" y="902"/>
                    </a:lnTo>
                    <a:lnTo>
                      <a:pt x="502" y="838"/>
                    </a:lnTo>
                    <a:lnTo>
                      <a:pt x="493" y="775"/>
                    </a:lnTo>
                    <a:lnTo>
                      <a:pt x="478" y="713"/>
                    </a:lnTo>
                    <a:lnTo>
                      <a:pt x="462" y="654"/>
                    </a:lnTo>
                    <a:lnTo>
                      <a:pt x="443" y="595"/>
                    </a:lnTo>
                    <a:lnTo>
                      <a:pt x="422" y="538"/>
                    </a:lnTo>
                    <a:lnTo>
                      <a:pt x="395" y="480"/>
                    </a:lnTo>
                    <a:lnTo>
                      <a:pt x="367" y="426"/>
                    </a:lnTo>
                    <a:lnTo>
                      <a:pt x="335" y="372"/>
                    </a:lnTo>
                    <a:lnTo>
                      <a:pt x="302" y="319"/>
                    </a:lnTo>
                    <a:lnTo>
                      <a:pt x="264" y="267"/>
                    </a:lnTo>
                    <a:lnTo>
                      <a:pt x="224" y="217"/>
                    </a:lnTo>
                    <a:lnTo>
                      <a:pt x="181" y="169"/>
                    </a:lnTo>
                    <a:lnTo>
                      <a:pt x="137" y="122"/>
                    </a:lnTo>
                    <a:lnTo>
                      <a:pt x="103" y="89"/>
                    </a:lnTo>
                    <a:lnTo>
                      <a:pt x="69" y="59"/>
                    </a:lnTo>
                    <a:lnTo>
                      <a:pt x="34" y="28"/>
                    </a:lnTo>
                    <a:lnTo>
                      <a:pt x="0" y="0"/>
                    </a:lnTo>
                    <a:lnTo>
                      <a:pt x="28" y="74"/>
                    </a:lnTo>
                    <a:lnTo>
                      <a:pt x="55" y="152"/>
                    </a:lnTo>
                    <a:close/>
                  </a:path>
                </a:pathLst>
              </a:custGeom>
              <a:solidFill>
                <a:srgbClr val="87B7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0" name="Freeform 25"/>
              <p:cNvSpPr/>
              <p:nvPr/>
            </p:nvSpPr>
            <p:spPr bwMode="auto">
              <a:xfrm>
                <a:off x="4183" y="1591"/>
                <a:ext cx="76" cy="35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3" y="215"/>
                  </a:cxn>
                  <a:cxn ang="0">
                    <a:pos x="138" y="292"/>
                  </a:cxn>
                  <a:cxn ang="0">
                    <a:pos x="183" y="374"/>
                  </a:cxn>
                  <a:cxn ang="0">
                    <a:pos x="221" y="459"/>
                  </a:cxn>
                  <a:cxn ang="0">
                    <a:pos x="252" y="547"/>
                  </a:cxn>
                  <a:cxn ang="0">
                    <a:pos x="275" y="638"/>
                  </a:cxn>
                  <a:cxn ang="0">
                    <a:pos x="291" y="733"/>
                  </a:cxn>
                  <a:cxn ang="0">
                    <a:pos x="300" y="831"/>
                  </a:cxn>
                  <a:cxn ang="0">
                    <a:pos x="300" y="930"/>
                  </a:cxn>
                  <a:cxn ang="0">
                    <a:pos x="293" y="1000"/>
                  </a:cxn>
                  <a:cxn ang="0">
                    <a:pos x="285" y="1071"/>
                  </a:cxn>
                  <a:cxn ang="0">
                    <a:pos x="266" y="1162"/>
                  </a:cxn>
                  <a:cxn ang="0">
                    <a:pos x="253" y="1206"/>
                  </a:cxn>
                  <a:cxn ang="0">
                    <a:pos x="241" y="1250"/>
                  </a:cxn>
                  <a:cxn ang="0">
                    <a:pos x="227" y="1281"/>
                  </a:cxn>
                  <a:cxn ang="0">
                    <a:pos x="215" y="1313"/>
                  </a:cxn>
                  <a:cxn ang="0">
                    <a:pos x="207" y="1334"/>
                  </a:cxn>
                  <a:cxn ang="0">
                    <a:pos x="167" y="1417"/>
                  </a:cxn>
                  <a:cxn ang="0">
                    <a:pos x="157" y="1431"/>
                  </a:cxn>
                  <a:cxn ang="0">
                    <a:pos x="143" y="1457"/>
                  </a:cxn>
                  <a:cxn ang="0">
                    <a:pos x="92" y="1535"/>
                  </a:cxn>
                  <a:cxn ang="0">
                    <a:pos x="39" y="1663"/>
                  </a:cxn>
                  <a:cxn ang="0">
                    <a:pos x="26" y="1738"/>
                  </a:cxn>
                  <a:cxn ang="0">
                    <a:pos x="89" y="1669"/>
                  </a:cxn>
                  <a:cxn ang="0">
                    <a:pos x="145" y="1599"/>
                  </a:cxn>
                  <a:cxn ang="0">
                    <a:pos x="211" y="1501"/>
                  </a:cxn>
                  <a:cxn ang="0">
                    <a:pos x="267" y="1399"/>
                  </a:cxn>
                  <a:cxn ang="0">
                    <a:pos x="301" y="1319"/>
                  </a:cxn>
                  <a:cxn ang="0">
                    <a:pos x="320" y="1263"/>
                  </a:cxn>
                  <a:cxn ang="0">
                    <a:pos x="344" y="1179"/>
                  </a:cxn>
                  <a:cxn ang="0">
                    <a:pos x="367" y="1063"/>
                  </a:cxn>
                  <a:cxn ang="0">
                    <a:pos x="378" y="943"/>
                  </a:cxn>
                  <a:cxn ang="0">
                    <a:pos x="378" y="818"/>
                  </a:cxn>
                  <a:cxn ang="0">
                    <a:pos x="367" y="697"/>
                  </a:cxn>
                  <a:cxn ang="0">
                    <a:pos x="344" y="580"/>
                  </a:cxn>
                  <a:cxn ang="0">
                    <a:pos x="311" y="469"/>
                  </a:cxn>
                  <a:cxn ang="0">
                    <a:pos x="267" y="362"/>
                  </a:cxn>
                  <a:cxn ang="0">
                    <a:pos x="211" y="260"/>
                  </a:cxn>
                  <a:cxn ang="0">
                    <a:pos x="145" y="163"/>
                  </a:cxn>
                  <a:cxn ang="0">
                    <a:pos x="68" y="70"/>
                  </a:cxn>
                </a:cxnLst>
                <a:rect l="0" t="0" r="r" b="b"/>
                <a:pathLst>
                  <a:path w="380" h="1754">
                    <a:moveTo>
                      <a:pt x="26" y="26"/>
                    </a:moveTo>
                    <a:lnTo>
                      <a:pt x="0" y="0"/>
                    </a:lnTo>
                    <a:lnTo>
                      <a:pt x="55" y="178"/>
                    </a:lnTo>
                    <a:lnTo>
                      <a:pt x="83" y="215"/>
                    </a:lnTo>
                    <a:lnTo>
                      <a:pt x="111" y="254"/>
                    </a:lnTo>
                    <a:lnTo>
                      <a:pt x="138" y="292"/>
                    </a:lnTo>
                    <a:lnTo>
                      <a:pt x="161" y="333"/>
                    </a:lnTo>
                    <a:lnTo>
                      <a:pt x="183" y="374"/>
                    </a:lnTo>
                    <a:lnTo>
                      <a:pt x="203" y="416"/>
                    </a:lnTo>
                    <a:lnTo>
                      <a:pt x="221" y="459"/>
                    </a:lnTo>
                    <a:lnTo>
                      <a:pt x="238" y="503"/>
                    </a:lnTo>
                    <a:lnTo>
                      <a:pt x="252" y="547"/>
                    </a:lnTo>
                    <a:lnTo>
                      <a:pt x="264" y="593"/>
                    </a:lnTo>
                    <a:lnTo>
                      <a:pt x="275" y="638"/>
                    </a:lnTo>
                    <a:lnTo>
                      <a:pt x="285" y="686"/>
                    </a:lnTo>
                    <a:lnTo>
                      <a:pt x="291" y="733"/>
                    </a:lnTo>
                    <a:lnTo>
                      <a:pt x="296" y="782"/>
                    </a:lnTo>
                    <a:lnTo>
                      <a:pt x="300" y="831"/>
                    </a:lnTo>
                    <a:lnTo>
                      <a:pt x="301" y="882"/>
                    </a:lnTo>
                    <a:lnTo>
                      <a:pt x="300" y="930"/>
                    </a:lnTo>
                    <a:lnTo>
                      <a:pt x="296" y="977"/>
                    </a:lnTo>
                    <a:lnTo>
                      <a:pt x="293" y="1000"/>
                    </a:lnTo>
                    <a:lnTo>
                      <a:pt x="291" y="1024"/>
                    </a:lnTo>
                    <a:lnTo>
                      <a:pt x="285" y="1071"/>
                    </a:lnTo>
                    <a:lnTo>
                      <a:pt x="276" y="1117"/>
                    </a:lnTo>
                    <a:lnTo>
                      <a:pt x="266" y="1162"/>
                    </a:lnTo>
                    <a:lnTo>
                      <a:pt x="259" y="1184"/>
                    </a:lnTo>
                    <a:lnTo>
                      <a:pt x="253" y="1206"/>
                    </a:lnTo>
                    <a:lnTo>
                      <a:pt x="246" y="1228"/>
                    </a:lnTo>
                    <a:lnTo>
                      <a:pt x="241" y="1250"/>
                    </a:lnTo>
                    <a:lnTo>
                      <a:pt x="232" y="1271"/>
                    </a:lnTo>
                    <a:lnTo>
                      <a:pt x="227" y="1281"/>
                    </a:lnTo>
                    <a:lnTo>
                      <a:pt x="224" y="1292"/>
                    </a:lnTo>
                    <a:lnTo>
                      <a:pt x="215" y="1313"/>
                    </a:lnTo>
                    <a:lnTo>
                      <a:pt x="210" y="1323"/>
                    </a:lnTo>
                    <a:lnTo>
                      <a:pt x="207" y="1334"/>
                    </a:lnTo>
                    <a:lnTo>
                      <a:pt x="187" y="1375"/>
                    </a:lnTo>
                    <a:lnTo>
                      <a:pt x="167" y="1417"/>
                    </a:lnTo>
                    <a:lnTo>
                      <a:pt x="160" y="1426"/>
                    </a:lnTo>
                    <a:lnTo>
                      <a:pt x="157" y="1431"/>
                    </a:lnTo>
                    <a:lnTo>
                      <a:pt x="155" y="1436"/>
                    </a:lnTo>
                    <a:lnTo>
                      <a:pt x="143" y="1457"/>
                    </a:lnTo>
                    <a:lnTo>
                      <a:pt x="118" y="1497"/>
                    </a:lnTo>
                    <a:lnTo>
                      <a:pt x="92" y="1535"/>
                    </a:lnTo>
                    <a:lnTo>
                      <a:pt x="64" y="1574"/>
                    </a:lnTo>
                    <a:lnTo>
                      <a:pt x="39" y="1663"/>
                    </a:lnTo>
                    <a:lnTo>
                      <a:pt x="13" y="1754"/>
                    </a:lnTo>
                    <a:lnTo>
                      <a:pt x="26" y="1738"/>
                    </a:lnTo>
                    <a:lnTo>
                      <a:pt x="68" y="1693"/>
                    </a:lnTo>
                    <a:lnTo>
                      <a:pt x="89" y="1669"/>
                    </a:lnTo>
                    <a:lnTo>
                      <a:pt x="109" y="1646"/>
                    </a:lnTo>
                    <a:lnTo>
                      <a:pt x="145" y="1599"/>
                    </a:lnTo>
                    <a:lnTo>
                      <a:pt x="181" y="1551"/>
                    </a:lnTo>
                    <a:lnTo>
                      <a:pt x="211" y="1501"/>
                    </a:lnTo>
                    <a:lnTo>
                      <a:pt x="241" y="1451"/>
                    </a:lnTo>
                    <a:lnTo>
                      <a:pt x="267" y="1399"/>
                    </a:lnTo>
                    <a:lnTo>
                      <a:pt x="292" y="1347"/>
                    </a:lnTo>
                    <a:lnTo>
                      <a:pt x="301" y="1319"/>
                    </a:lnTo>
                    <a:lnTo>
                      <a:pt x="311" y="1291"/>
                    </a:lnTo>
                    <a:lnTo>
                      <a:pt x="320" y="1263"/>
                    </a:lnTo>
                    <a:lnTo>
                      <a:pt x="329" y="1236"/>
                    </a:lnTo>
                    <a:lnTo>
                      <a:pt x="344" y="1179"/>
                    </a:lnTo>
                    <a:lnTo>
                      <a:pt x="357" y="1122"/>
                    </a:lnTo>
                    <a:lnTo>
                      <a:pt x="367" y="1063"/>
                    </a:lnTo>
                    <a:lnTo>
                      <a:pt x="374" y="1004"/>
                    </a:lnTo>
                    <a:lnTo>
                      <a:pt x="378" y="943"/>
                    </a:lnTo>
                    <a:lnTo>
                      <a:pt x="380" y="882"/>
                    </a:lnTo>
                    <a:lnTo>
                      <a:pt x="378" y="818"/>
                    </a:lnTo>
                    <a:lnTo>
                      <a:pt x="374" y="757"/>
                    </a:lnTo>
                    <a:lnTo>
                      <a:pt x="367" y="697"/>
                    </a:lnTo>
                    <a:lnTo>
                      <a:pt x="357" y="639"/>
                    </a:lnTo>
                    <a:lnTo>
                      <a:pt x="344" y="580"/>
                    </a:lnTo>
                    <a:lnTo>
                      <a:pt x="329" y="525"/>
                    </a:lnTo>
                    <a:lnTo>
                      <a:pt x="311" y="469"/>
                    </a:lnTo>
                    <a:lnTo>
                      <a:pt x="292" y="416"/>
                    </a:lnTo>
                    <a:lnTo>
                      <a:pt x="267" y="362"/>
                    </a:lnTo>
                    <a:lnTo>
                      <a:pt x="241" y="311"/>
                    </a:lnTo>
                    <a:lnTo>
                      <a:pt x="211" y="260"/>
                    </a:lnTo>
                    <a:lnTo>
                      <a:pt x="181" y="212"/>
                    </a:lnTo>
                    <a:lnTo>
                      <a:pt x="145" y="163"/>
                    </a:lnTo>
                    <a:lnTo>
                      <a:pt x="109" y="116"/>
                    </a:lnTo>
                    <a:lnTo>
                      <a:pt x="68" y="70"/>
                    </a:lnTo>
                    <a:lnTo>
                      <a:pt x="26" y="26"/>
                    </a:lnTo>
                    <a:close/>
                  </a:path>
                </a:pathLst>
              </a:custGeom>
              <a:solidFill>
                <a:srgbClr val="8FBB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1" name="Freeform 26"/>
              <p:cNvSpPr/>
              <p:nvPr/>
            </p:nvSpPr>
            <p:spPr bwMode="auto">
              <a:xfrm>
                <a:off x="4160" y="1532"/>
                <a:ext cx="131" cy="469"/>
              </a:xfrm>
              <a:custGeom>
                <a:avLst/>
                <a:gdLst/>
                <a:ahLst/>
                <a:cxnLst>
                  <a:cxn ang="0">
                    <a:pos x="128" y="199"/>
                  </a:cxn>
                  <a:cxn ang="0">
                    <a:pos x="240" y="309"/>
                  </a:cxn>
                  <a:cxn ang="0">
                    <a:pos x="361" y="459"/>
                  </a:cxn>
                  <a:cxn ang="0">
                    <a:pos x="454" y="620"/>
                  </a:cxn>
                  <a:cxn ang="0">
                    <a:pos x="521" y="794"/>
                  </a:cxn>
                  <a:cxn ang="0">
                    <a:pos x="561" y="978"/>
                  </a:cxn>
                  <a:cxn ang="0">
                    <a:pos x="576" y="1174"/>
                  </a:cxn>
                  <a:cxn ang="0">
                    <a:pos x="574" y="1239"/>
                  </a:cxn>
                  <a:cxn ang="0">
                    <a:pos x="561" y="1367"/>
                  </a:cxn>
                  <a:cxn ang="0">
                    <a:pos x="537" y="1490"/>
                  </a:cxn>
                  <a:cxn ang="0">
                    <a:pos x="521" y="1550"/>
                  </a:cxn>
                  <a:cxn ang="0">
                    <a:pos x="467" y="1696"/>
                  </a:cxn>
                  <a:cxn ang="0">
                    <a:pos x="454" y="1724"/>
                  </a:cxn>
                  <a:cxn ang="0">
                    <a:pos x="410" y="1806"/>
                  </a:cxn>
                  <a:cxn ang="0">
                    <a:pos x="377" y="1859"/>
                  </a:cxn>
                  <a:cxn ang="0">
                    <a:pos x="337" y="1917"/>
                  </a:cxn>
                  <a:cxn ang="0">
                    <a:pos x="303" y="1962"/>
                  </a:cxn>
                  <a:cxn ang="0">
                    <a:pos x="283" y="1988"/>
                  </a:cxn>
                  <a:cxn ang="0">
                    <a:pos x="262" y="2012"/>
                  </a:cxn>
                  <a:cxn ang="0">
                    <a:pos x="196" y="2086"/>
                  </a:cxn>
                  <a:cxn ang="0">
                    <a:pos x="102" y="2173"/>
                  </a:cxn>
                  <a:cxn ang="0">
                    <a:pos x="25" y="2331"/>
                  </a:cxn>
                  <a:cxn ang="0">
                    <a:pos x="79" y="2292"/>
                  </a:cxn>
                  <a:cxn ang="0">
                    <a:pos x="87" y="2286"/>
                  </a:cxn>
                  <a:cxn ang="0">
                    <a:pos x="164" y="2225"/>
                  </a:cxn>
                  <a:cxn ang="0">
                    <a:pos x="254" y="2144"/>
                  </a:cxn>
                  <a:cxn ang="0">
                    <a:pos x="367" y="2012"/>
                  </a:cxn>
                  <a:cxn ang="0">
                    <a:pos x="428" y="1931"/>
                  </a:cxn>
                  <a:cxn ang="0">
                    <a:pos x="527" y="1759"/>
                  </a:cxn>
                  <a:cxn ang="0">
                    <a:pos x="578" y="1638"/>
                  </a:cxn>
                  <a:cxn ang="0">
                    <a:pos x="595" y="1582"/>
                  </a:cxn>
                  <a:cxn ang="0">
                    <a:pos x="622" y="1479"/>
                  </a:cxn>
                  <a:cxn ang="0">
                    <a:pos x="637" y="1396"/>
                  </a:cxn>
                  <a:cxn ang="0">
                    <a:pos x="652" y="1277"/>
                  </a:cxn>
                  <a:cxn ang="0">
                    <a:pos x="654" y="1216"/>
                  </a:cxn>
                  <a:cxn ang="0">
                    <a:pos x="654" y="1102"/>
                  </a:cxn>
                  <a:cxn ang="0">
                    <a:pos x="630" y="899"/>
                  </a:cxn>
                  <a:cxn ang="0">
                    <a:pos x="578" y="707"/>
                  </a:cxn>
                  <a:cxn ang="0">
                    <a:pos x="498" y="527"/>
                  </a:cxn>
                  <a:cxn ang="0">
                    <a:pos x="389" y="358"/>
                  </a:cxn>
                  <a:cxn ang="0">
                    <a:pos x="254" y="204"/>
                  </a:cxn>
                  <a:cxn ang="0">
                    <a:pos x="130" y="93"/>
                  </a:cxn>
                  <a:cxn ang="0">
                    <a:pos x="0" y="0"/>
                  </a:cxn>
                </a:cxnLst>
                <a:rect l="0" t="0" r="r" b="b"/>
                <a:pathLst>
                  <a:path w="656" h="2342">
                    <a:moveTo>
                      <a:pt x="59" y="140"/>
                    </a:moveTo>
                    <a:lnTo>
                      <a:pt x="93" y="168"/>
                    </a:lnTo>
                    <a:lnTo>
                      <a:pt x="128" y="199"/>
                    </a:lnTo>
                    <a:lnTo>
                      <a:pt x="162" y="229"/>
                    </a:lnTo>
                    <a:lnTo>
                      <a:pt x="196" y="262"/>
                    </a:lnTo>
                    <a:lnTo>
                      <a:pt x="240" y="309"/>
                    </a:lnTo>
                    <a:lnTo>
                      <a:pt x="283" y="357"/>
                    </a:lnTo>
                    <a:lnTo>
                      <a:pt x="323" y="407"/>
                    </a:lnTo>
                    <a:lnTo>
                      <a:pt x="361" y="459"/>
                    </a:lnTo>
                    <a:lnTo>
                      <a:pt x="394" y="512"/>
                    </a:lnTo>
                    <a:lnTo>
                      <a:pt x="426" y="566"/>
                    </a:lnTo>
                    <a:lnTo>
                      <a:pt x="454" y="620"/>
                    </a:lnTo>
                    <a:lnTo>
                      <a:pt x="481" y="678"/>
                    </a:lnTo>
                    <a:lnTo>
                      <a:pt x="502" y="735"/>
                    </a:lnTo>
                    <a:lnTo>
                      <a:pt x="521" y="794"/>
                    </a:lnTo>
                    <a:lnTo>
                      <a:pt x="537" y="853"/>
                    </a:lnTo>
                    <a:lnTo>
                      <a:pt x="552" y="915"/>
                    </a:lnTo>
                    <a:lnTo>
                      <a:pt x="561" y="978"/>
                    </a:lnTo>
                    <a:lnTo>
                      <a:pt x="569" y="1042"/>
                    </a:lnTo>
                    <a:lnTo>
                      <a:pt x="574" y="1107"/>
                    </a:lnTo>
                    <a:lnTo>
                      <a:pt x="576" y="1174"/>
                    </a:lnTo>
                    <a:lnTo>
                      <a:pt x="575" y="1206"/>
                    </a:lnTo>
                    <a:lnTo>
                      <a:pt x="574" y="1222"/>
                    </a:lnTo>
                    <a:lnTo>
                      <a:pt x="574" y="1239"/>
                    </a:lnTo>
                    <a:lnTo>
                      <a:pt x="571" y="1270"/>
                    </a:lnTo>
                    <a:lnTo>
                      <a:pt x="569" y="1303"/>
                    </a:lnTo>
                    <a:lnTo>
                      <a:pt x="561" y="1367"/>
                    </a:lnTo>
                    <a:lnTo>
                      <a:pt x="552" y="1430"/>
                    </a:lnTo>
                    <a:lnTo>
                      <a:pt x="544" y="1460"/>
                    </a:lnTo>
                    <a:lnTo>
                      <a:pt x="537" y="1490"/>
                    </a:lnTo>
                    <a:lnTo>
                      <a:pt x="529" y="1520"/>
                    </a:lnTo>
                    <a:lnTo>
                      <a:pt x="525" y="1535"/>
                    </a:lnTo>
                    <a:lnTo>
                      <a:pt x="521" y="1550"/>
                    </a:lnTo>
                    <a:lnTo>
                      <a:pt x="502" y="1609"/>
                    </a:lnTo>
                    <a:lnTo>
                      <a:pt x="481" y="1668"/>
                    </a:lnTo>
                    <a:lnTo>
                      <a:pt x="467" y="1696"/>
                    </a:lnTo>
                    <a:lnTo>
                      <a:pt x="460" y="1709"/>
                    </a:lnTo>
                    <a:lnTo>
                      <a:pt x="457" y="1716"/>
                    </a:lnTo>
                    <a:lnTo>
                      <a:pt x="454" y="1724"/>
                    </a:lnTo>
                    <a:lnTo>
                      <a:pt x="440" y="1751"/>
                    </a:lnTo>
                    <a:lnTo>
                      <a:pt x="426" y="1780"/>
                    </a:lnTo>
                    <a:lnTo>
                      <a:pt x="410" y="1806"/>
                    </a:lnTo>
                    <a:lnTo>
                      <a:pt x="394" y="1833"/>
                    </a:lnTo>
                    <a:lnTo>
                      <a:pt x="385" y="1845"/>
                    </a:lnTo>
                    <a:lnTo>
                      <a:pt x="377" y="1859"/>
                    </a:lnTo>
                    <a:lnTo>
                      <a:pt x="361" y="1886"/>
                    </a:lnTo>
                    <a:lnTo>
                      <a:pt x="342" y="1911"/>
                    </a:lnTo>
                    <a:lnTo>
                      <a:pt x="337" y="1917"/>
                    </a:lnTo>
                    <a:lnTo>
                      <a:pt x="332" y="1924"/>
                    </a:lnTo>
                    <a:lnTo>
                      <a:pt x="323" y="1937"/>
                    </a:lnTo>
                    <a:lnTo>
                      <a:pt x="303" y="1962"/>
                    </a:lnTo>
                    <a:lnTo>
                      <a:pt x="297" y="1968"/>
                    </a:lnTo>
                    <a:lnTo>
                      <a:pt x="292" y="1975"/>
                    </a:lnTo>
                    <a:lnTo>
                      <a:pt x="283" y="1988"/>
                    </a:lnTo>
                    <a:lnTo>
                      <a:pt x="272" y="2000"/>
                    </a:lnTo>
                    <a:lnTo>
                      <a:pt x="266" y="2005"/>
                    </a:lnTo>
                    <a:lnTo>
                      <a:pt x="262" y="2012"/>
                    </a:lnTo>
                    <a:lnTo>
                      <a:pt x="240" y="2037"/>
                    </a:lnTo>
                    <a:lnTo>
                      <a:pt x="217" y="2061"/>
                    </a:lnTo>
                    <a:lnTo>
                      <a:pt x="196" y="2086"/>
                    </a:lnTo>
                    <a:lnTo>
                      <a:pt x="164" y="2115"/>
                    </a:lnTo>
                    <a:lnTo>
                      <a:pt x="134" y="2145"/>
                    </a:lnTo>
                    <a:lnTo>
                      <a:pt x="102" y="2173"/>
                    </a:lnTo>
                    <a:lnTo>
                      <a:pt x="70" y="2200"/>
                    </a:lnTo>
                    <a:lnTo>
                      <a:pt x="10" y="2342"/>
                    </a:lnTo>
                    <a:lnTo>
                      <a:pt x="25" y="2331"/>
                    </a:lnTo>
                    <a:lnTo>
                      <a:pt x="41" y="2320"/>
                    </a:lnTo>
                    <a:lnTo>
                      <a:pt x="72" y="2299"/>
                    </a:lnTo>
                    <a:lnTo>
                      <a:pt x="79" y="2292"/>
                    </a:lnTo>
                    <a:lnTo>
                      <a:pt x="80" y="2290"/>
                    </a:lnTo>
                    <a:lnTo>
                      <a:pt x="83" y="2289"/>
                    </a:lnTo>
                    <a:lnTo>
                      <a:pt x="87" y="2286"/>
                    </a:lnTo>
                    <a:lnTo>
                      <a:pt x="103" y="2275"/>
                    </a:lnTo>
                    <a:lnTo>
                      <a:pt x="135" y="2251"/>
                    </a:lnTo>
                    <a:lnTo>
                      <a:pt x="164" y="2225"/>
                    </a:lnTo>
                    <a:lnTo>
                      <a:pt x="179" y="2212"/>
                    </a:lnTo>
                    <a:lnTo>
                      <a:pt x="195" y="2199"/>
                    </a:lnTo>
                    <a:lnTo>
                      <a:pt x="254" y="2144"/>
                    </a:lnTo>
                    <a:lnTo>
                      <a:pt x="301" y="2091"/>
                    </a:lnTo>
                    <a:lnTo>
                      <a:pt x="347" y="2039"/>
                    </a:lnTo>
                    <a:lnTo>
                      <a:pt x="367" y="2012"/>
                    </a:lnTo>
                    <a:lnTo>
                      <a:pt x="377" y="1998"/>
                    </a:lnTo>
                    <a:lnTo>
                      <a:pt x="389" y="1986"/>
                    </a:lnTo>
                    <a:lnTo>
                      <a:pt x="428" y="1931"/>
                    </a:lnTo>
                    <a:lnTo>
                      <a:pt x="464" y="1875"/>
                    </a:lnTo>
                    <a:lnTo>
                      <a:pt x="498" y="1818"/>
                    </a:lnTo>
                    <a:lnTo>
                      <a:pt x="527" y="1759"/>
                    </a:lnTo>
                    <a:lnTo>
                      <a:pt x="555" y="1700"/>
                    </a:lnTo>
                    <a:lnTo>
                      <a:pt x="567" y="1668"/>
                    </a:lnTo>
                    <a:lnTo>
                      <a:pt x="578" y="1638"/>
                    </a:lnTo>
                    <a:lnTo>
                      <a:pt x="588" y="1606"/>
                    </a:lnTo>
                    <a:lnTo>
                      <a:pt x="593" y="1590"/>
                    </a:lnTo>
                    <a:lnTo>
                      <a:pt x="595" y="1582"/>
                    </a:lnTo>
                    <a:lnTo>
                      <a:pt x="598" y="1575"/>
                    </a:lnTo>
                    <a:lnTo>
                      <a:pt x="615" y="1512"/>
                    </a:lnTo>
                    <a:lnTo>
                      <a:pt x="622" y="1479"/>
                    </a:lnTo>
                    <a:lnTo>
                      <a:pt x="630" y="1447"/>
                    </a:lnTo>
                    <a:lnTo>
                      <a:pt x="635" y="1413"/>
                    </a:lnTo>
                    <a:lnTo>
                      <a:pt x="637" y="1396"/>
                    </a:lnTo>
                    <a:lnTo>
                      <a:pt x="640" y="1380"/>
                    </a:lnTo>
                    <a:lnTo>
                      <a:pt x="649" y="1312"/>
                    </a:lnTo>
                    <a:lnTo>
                      <a:pt x="652" y="1277"/>
                    </a:lnTo>
                    <a:lnTo>
                      <a:pt x="654" y="1243"/>
                    </a:lnTo>
                    <a:lnTo>
                      <a:pt x="654" y="1225"/>
                    </a:lnTo>
                    <a:lnTo>
                      <a:pt x="654" y="1216"/>
                    </a:lnTo>
                    <a:lnTo>
                      <a:pt x="655" y="1208"/>
                    </a:lnTo>
                    <a:lnTo>
                      <a:pt x="656" y="1174"/>
                    </a:lnTo>
                    <a:lnTo>
                      <a:pt x="654" y="1102"/>
                    </a:lnTo>
                    <a:lnTo>
                      <a:pt x="649" y="1033"/>
                    </a:lnTo>
                    <a:lnTo>
                      <a:pt x="640" y="965"/>
                    </a:lnTo>
                    <a:lnTo>
                      <a:pt x="630" y="899"/>
                    </a:lnTo>
                    <a:lnTo>
                      <a:pt x="615" y="834"/>
                    </a:lnTo>
                    <a:lnTo>
                      <a:pt x="598" y="770"/>
                    </a:lnTo>
                    <a:lnTo>
                      <a:pt x="578" y="707"/>
                    </a:lnTo>
                    <a:lnTo>
                      <a:pt x="555" y="647"/>
                    </a:lnTo>
                    <a:lnTo>
                      <a:pt x="527" y="585"/>
                    </a:lnTo>
                    <a:lnTo>
                      <a:pt x="498" y="527"/>
                    </a:lnTo>
                    <a:lnTo>
                      <a:pt x="464" y="470"/>
                    </a:lnTo>
                    <a:lnTo>
                      <a:pt x="428" y="414"/>
                    </a:lnTo>
                    <a:lnTo>
                      <a:pt x="389" y="358"/>
                    </a:lnTo>
                    <a:lnTo>
                      <a:pt x="347" y="306"/>
                    </a:lnTo>
                    <a:lnTo>
                      <a:pt x="301" y="254"/>
                    </a:lnTo>
                    <a:lnTo>
                      <a:pt x="254" y="204"/>
                    </a:lnTo>
                    <a:lnTo>
                      <a:pt x="193" y="145"/>
                    </a:lnTo>
                    <a:lnTo>
                      <a:pt x="161" y="118"/>
                    </a:lnTo>
                    <a:lnTo>
                      <a:pt x="130" y="93"/>
                    </a:lnTo>
                    <a:lnTo>
                      <a:pt x="97" y="67"/>
                    </a:lnTo>
                    <a:lnTo>
                      <a:pt x="66" y="43"/>
                    </a:lnTo>
                    <a:lnTo>
                      <a:pt x="0" y="0"/>
                    </a:lnTo>
                    <a:lnTo>
                      <a:pt x="59" y="140"/>
                    </a:lnTo>
                    <a:close/>
                  </a:path>
                </a:pathLst>
              </a:custGeom>
              <a:solidFill>
                <a:srgbClr val="7FB2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2" name="Freeform 27"/>
              <p:cNvSpPr/>
              <p:nvPr/>
            </p:nvSpPr>
            <p:spPr bwMode="auto">
              <a:xfrm>
                <a:off x="4194" y="1626"/>
                <a:ext cx="49" cy="279"/>
              </a:xfrm>
              <a:custGeom>
                <a:avLst/>
                <a:gdLst/>
                <a:ahLst/>
                <a:cxnLst>
                  <a:cxn ang="0">
                    <a:pos x="27" y="110"/>
                  </a:cxn>
                  <a:cxn ang="0">
                    <a:pos x="76" y="276"/>
                  </a:cxn>
                  <a:cxn ang="0">
                    <a:pos x="118" y="391"/>
                  </a:cxn>
                  <a:cxn ang="0">
                    <a:pos x="146" y="511"/>
                  </a:cxn>
                  <a:cxn ang="0">
                    <a:pos x="161" y="637"/>
                  </a:cxn>
                  <a:cxn ang="0">
                    <a:pos x="162" y="711"/>
                  </a:cxn>
                  <a:cxn ang="0">
                    <a:pos x="162" y="735"/>
                  </a:cxn>
                  <a:cxn ang="0">
                    <a:pos x="156" y="828"/>
                  </a:cxn>
                  <a:cxn ang="0">
                    <a:pos x="147" y="888"/>
                  </a:cxn>
                  <a:cxn ang="0">
                    <a:pos x="121" y="1003"/>
                  </a:cxn>
                  <a:cxn ang="0">
                    <a:pos x="93" y="1087"/>
                  </a:cxn>
                  <a:cxn ang="0">
                    <a:pos x="83" y="1116"/>
                  </a:cxn>
                  <a:cxn ang="0">
                    <a:pos x="36" y="1282"/>
                  </a:cxn>
                  <a:cxn ang="0">
                    <a:pos x="37" y="1357"/>
                  </a:cxn>
                  <a:cxn ang="0">
                    <a:pos x="88" y="1279"/>
                  </a:cxn>
                  <a:cxn ang="0">
                    <a:pos x="102" y="1253"/>
                  </a:cxn>
                  <a:cxn ang="0">
                    <a:pos x="112" y="1239"/>
                  </a:cxn>
                  <a:cxn ang="0">
                    <a:pos x="152" y="1156"/>
                  </a:cxn>
                  <a:cxn ang="0">
                    <a:pos x="160" y="1135"/>
                  </a:cxn>
                  <a:cxn ang="0">
                    <a:pos x="172" y="1103"/>
                  </a:cxn>
                  <a:cxn ang="0">
                    <a:pos x="186" y="1072"/>
                  </a:cxn>
                  <a:cxn ang="0">
                    <a:pos x="198" y="1028"/>
                  </a:cxn>
                  <a:cxn ang="0">
                    <a:pos x="211" y="984"/>
                  </a:cxn>
                  <a:cxn ang="0">
                    <a:pos x="230" y="893"/>
                  </a:cxn>
                  <a:cxn ang="0">
                    <a:pos x="238" y="822"/>
                  </a:cxn>
                  <a:cxn ang="0">
                    <a:pos x="245" y="752"/>
                  </a:cxn>
                  <a:cxn ang="0">
                    <a:pos x="245" y="653"/>
                  </a:cxn>
                  <a:cxn ang="0">
                    <a:pos x="236" y="555"/>
                  </a:cxn>
                  <a:cxn ang="0">
                    <a:pos x="220" y="460"/>
                  </a:cxn>
                  <a:cxn ang="0">
                    <a:pos x="197" y="369"/>
                  </a:cxn>
                  <a:cxn ang="0">
                    <a:pos x="166" y="281"/>
                  </a:cxn>
                  <a:cxn ang="0">
                    <a:pos x="128" y="196"/>
                  </a:cxn>
                  <a:cxn ang="0">
                    <a:pos x="83" y="114"/>
                  </a:cxn>
                  <a:cxn ang="0">
                    <a:pos x="28" y="37"/>
                  </a:cxn>
                </a:cxnLst>
                <a:rect l="0" t="0" r="r" b="b"/>
                <a:pathLst>
                  <a:path w="246" h="1396">
                    <a:moveTo>
                      <a:pt x="0" y="0"/>
                    </a:moveTo>
                    <a:lnTo>
                      <a:pt x="27" y="110"/>
                    </a:lnTo>
                    <a:lnTo>
                      <a:pt x="50" y="222"/>
                    </a:lnTo>
                    <a:lnTo>
                      <a:pt x="76" y="276"/>
                    </a:lnTo>
                    <a:lnTo>
                      <a:pt x="98" y="333"/>
                    </a:lnTo>
                    <a:lnTo>
                      <a:pt x="118" y="391"/>
                    </a:lnTo>
                    <a:lnTo>
                      <a:pt x="135" y="451"/>
                    </a:lnTo>
                    <a:lnTo>
                      <a:pt x="146" y="511"/>
                    </a:lnTo>
                    <a:lnTo>
                      <a:pt x="155" y="573"/>
                    </a:lnTo>
                    <a:lnTo>
                      <a:pt x="161" y="637"/>
                    </a:lnTo>
                    <a:lnTo>
                      <a:pt x="163" y="704"/>
                    </a:lnTo>
                    <a:lnTo>
                      <a:pt x="162" y="711"/>
                    </a:lnTo>
                    <a:lnTo>
                      <a:pt x="162" y="719"/>
                    </a:lnTo>
                    <a:lnTo>
                      <a:pt x="162" y="735"/>
                    </a:lnTo>
                    <a:lnTo>
                      <a:pt x="161" y="766"/>
                    </a:lnTo>
                    <a:lnTo>
                      <a:pt x="156" y="828"/>
                    </a:lnTo>
                    <a:lnTo>
                      <a:pt x="152" y="857"/>
                    </a:lnTo>
                    <a:lnTo>
                      <a:pt x="147" y="888"/>
                    </a:lnTo>
                    <a:lnTo>
                      <a:pt x="137" y="947"/>
                    </a:lnTo>
                    <a:lnTo>
                      <a:pt x="121" y="1003"/>
                    </a:lnTo>
                    <a:lnTo>
                      <a:pt x="104" y="1060"/>
                    </a:lnTo>
                    <a:lnTo>
                      <a:pt x="93" y="1087"/>
                    </a:lnTo>
                    <a:lnTo>
                      <a:pt x="87" y="1101"/>
                    </a:lnTo>
                    <a:lnTo>
                      <a:pt x="83" y="1116"/>
                    </a:lnTo>
                    <a:lnTo>
                      <a:pt x="59" y="1170"/>
                    </a:lnTo>
                    <a:lnTo>
                      <a:pt x="36" y="1282"/>
                    </a:lnTo>
                    <a:lnTo>
                      <a:pt x="9" y="1396"/>
                    </a:lnTo>
                    <a:lnTo>
                      <a:pt x="37" y="1357"/>
                    </a:lnTo>
                    <a:lnTo>
                      <a:pt x="63" y="1319"/>
                    </a:lnTo>
                    <a:lnTo>
                      <a:pt x="88" y="1279"/>
                    </a:lnTo>
                    <a:lnTo>
                      <a:pt x="100" y="1258"/>
                    </a:lnTo>
                    <a:lnTo>
                      <a:pt x="102" y="1253"/>
                    </a:lnTo>
                    <a:lnTo>
                      <a:pt x="105" y="1248"/>
                    </a:lnTo>
                    <a:lnTo>
                      <a:pt x="112" y="1239"/>
                    </a:lnTo>
                    <a:lnTo>
                      <a:pt x="132" y="1197"/>
                    </a:lnTo>
                    <a:lnTo>
                      <a:pt x="152" y="1156"/>
                    </a:lnTo>
                    <a:lnTo>
                      <a:pt x="155" y="1145"/>
                    </a:lnTo>
                    <a:lnTo>
                      <a:pt x="160" y="1135"/>
                    </a:lnTo>
                    <a:lnTo>
                      <a:pt x="169" y="1114"/>
                    </a:lnTo>
                    <a:lnTo>
                      <a:pt x="172" y="1103"/>
                    </a:lnTo>
                    <a:lnTo>
                      <a:pt x="177" y="1093"/>
                    </a:lnTo>
                    <a:lnTo>
                      <a:pt x="186" y="1072"/>
                    </a:lnTo>
                    <a:lnTo>
                      <a:pt x="191" y="1050"/>
                    </a:lnTo>
                    <a:lnTo>
                      <a:pt x="198" y="1028"/>
                    </a:lnTo>
                    <a:lnTo>
                      <a:pt x="204" y="1006"/>
                    </a:lnTo>
                    <a:lnTo>
                      <a:pt x="211" y="984"/>
                    </a:lnTo>
                    <a:lnTo>
                      <a:pt x="221" y="939"/>
                    </a:lnTo>
                    <a:lnTo>
                      <a:pt x="230" y="893"/>
                    </a:lnTo>
                    <a:lnTo>
                      <a:pt x="236" y="846"/>
                    </a:lnTo>
                    <a:lnTo>
                      <a:pt x="238" y="822"/>
                    </a:lnTo>
                    <a:lnTo>
                      <a:pt x="241" y="799"/>
                    </a:lnTo>
                    <a:lnTo>
                      <a:pt x="245" y="752"/>
                    </a:lnTo>
                    <a:lnTo>
                      <a:pt x="246" y="704"/>
                    </a:lnTo>
                    <a:lnTo>
                      <a:pt x="245" y="653"/>
                    </a:lnTo>
                    <a:lnTo>
                      <a:pt x="241" y="604"/>
                    </a:lnTo>
                    <a:lnTo>
                      <a:pt x="236" y="555"/>
                    </a:lnTo>
                    <a:lnTo>
                      <a:pt x="230" y="508"/>
                    </a:lnTo>
                    <a:lnTo>
                      <a:pt x="220" y="460"/>
                    </a:lnTo>
                    <a:lnTo>
                      <a:pt x="209" y="415"/>
                    </a:lnTo>
                    <a:lnTo>
                      <a:pt x="197" y="369"/>
                    </a:lnTo>
                    <a:lnTo>
                      <a:pt x="183" y="325"/>
                    </a:lnTo>
                    <a:lnTo>
                      <a:pt x="166" y="281"/>
                    </a:lnTo>
                    <a:lnTo>
                      <a:pt x="148" y="238"/>
                    </a:lnTo>
                    <a:lnTo>
                      <a:pt x="128" y="196"/>
                    </a:lnTo>
                    <a:lnTo>
                      <a:pt x="106" y="155"/>
                    </a:lnTo>
                    <a:lnTo>
                      <a:pt x="83" y="114"/>
                    </a:lnTo>
                    <a:lnTo>
                      <a:pt x="56" y="76"/>
                    </a:lnTo>
                    <a:lnTo>
                      <a:pt x="28" y="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7C0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3" name="Freeform 28"/>
              <p:cNvSpPr/>
              <p:nvPr/>
            </p:nvSpPr>
            <p:spPr bwMode="auto">
              <a:xfrm>
                <a:off x="4204" y="1671"/>
                <a:ext cx="22" cy="18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" y="118"/>
                  </a:cxn>
                  <a:cxn ang="0">
                    <a:pos x="26" y="177"/>
                  </a:cxn>
                  <a:cxn ang="0">
                    <a:pos x="33" y="237"/>
                  </a:cxn>
                  <a:cxn ang="0">
                    <a:pos x="42" y="355"/>
                  </a:cxn>
                  <a:cxn ang="0">
                    <a:pos x="46" y="475"/>
                  </a:cxn>
                  <a:cxn ang="0">
                    <a:pos x="44" y="593"/>
                  </a:cxn>
                  <a:cxn ang="0">
                    <a:pos x="37" y="711"/>
                  </a:cxn>
                  <a:cxn ang="0">
                    <a:pos x="31" y="770"/>
                  </a:cxn>
                  <a:cxn ang="0">
                    <a:pos x="25" y="829"/>
                  </a:cxn>
                  <a:cxn ang="0">
                    <a:pos x="17" y="888"/>
                  </a:cxn>
                  <a:cxn ang="0">
                    <a:pos x="12" y="917"/>
                  </a:cxn>
                  <a:cxn ang="0">
                    <a:pos x="10" y="932"/>
                  </a:cxn>
                  <a:cxn ang="0">
                    <a:pos x="9" y="948"/>
                  </a:cxn>
                  <a:cxn ang="0">
                    <a:pos x="33" y="894"/>
                  </a:cxn>
                  <a:cxn ang="0">
                    <a:pos x="37" y="879"/>
                  </a:cxn>
                  <a:cxn ang="0">
                    <a:pos x="43" y="865"/>
                  </a:cxn>
                  <a:cxn ang="0">
                    <a:pos x="54" y="838"/>
                  </a:cxn>
                  <a:cxn ang="0">
                    <a:pos x="71" y="781"/>
                  </a:cxn>
                  <a:cxn ang="0">
                    <a:pos x="87" y="725"/>
                  </a:cxn>
                  <a:cxn ang="0">
                    <a:pos x="97" y="666"/>
                  </a:cxn>
                  <a:cxn ang="0">
                    <a:pos x="102" y="635"/>
                  </a:cxn>
                  <a:cxn ang="0">
                    <a:pos x="106" y="606"/>
                  </a:cxn>
                  <a:cxn ang="0">
                    <a:pos x="111" y="544"/>
                  </a:cxn>
                  <a:cxn ang="0">
                    <a:pos x="112" y="513"/>
                  </a:cxn>
                  <a:cxn ang="0">
                    <a:pos x="112" y="497"/>
                  </a:cxn>
                  <a:cxn ang="0">
                    <a:pos x="112" y="489"/>
                  </a:cxn>
                  <a:cxn ang="0">
                    <a:pos x="113" y="482"/>
                  </a:cxn>
                  <a:cxn ang="0">
                    <a:pos x="111" y="415"/>
                  </a:cxn>
                  <a:cxn ang="0">
                    <a:pos x="105" y="351"/>
                  </a:cxn>
                  <a:cxn ang="0">
                    <a:pos x="96" y="289"/>
                  </a:cxn>
                  <a:cxn ang="0">
                    <a:pos x="85" y="229"/>
                  </a:cxn>
                  <a:cxn ang="0">
                    <a:pos x="68" y="169"/>
                  </a:cxn>
                  <a:cxn ang="0">
                    <a:pos x="48" y="111"/>
                  </a:cxn>
                  <a:cxn ang="0">
                    <a:pos x="26" y="54"/>
                  </a:cxn>
                  <a:cxn ang="0">
                    <a:pos x="0" y="0"/>
                  </a:cxn>
                </a:cxnLst>
                <a:rect l="0" t="0" r="r" b="b"/>
                <a:pathLst>
                  <a:path w="113" h="948">
                    <a:moveTo>
                      <a:pt x="0" y="0"/>
                    </a:moveTo>
                    <a:lnTo>
                      <a:pt x="18" y="118"/>
                    </a:lnTo>
                    <a:lnTo>
                      <a:pt x="26" y="177"/>
                    </a:lnTo>
                    <a:lnTo>
                      <a:pt x="33" y="237"/>
                    </a:lnTo>
                    <a:lnTo>
                      <a:pt x="42" y="355"/>
                    </a:lnTo>
                    <a:lnTo>
                      <a:pt x="46" y="475"/>
                    </a:lnTo>
                    <a:lnTo>
                      <a:pt x="44" y="593"/>
                    </a:lnTo>
                    <a:lnTo>
                      <a:pt x="37" y="711"/>
                    </a:lnTo>
                    <a:lnTo>
                      <a:pt x="31" y="770"/>
                    </a:lnTo>
                    <a:lnTo>
                      <a:pt x="25" y="829"/>
                    </a:lnTo>
                    <a:lnTo>
                      <a:pt x="17" y="888"/>
                    </a:lnTo>
                    <a:lnTo>
                      <a:pt x="12" y="917"/>
                    </a:lnTo>
                    <a:lnTo>
                      <a:pt x="10" y="932"/>
                    </a:lnTo>
                    <a:lnTo>
                      <a:pt x="9" y="948"/>
                    </a:lnTo>
                    <a:lnTo>
                      <a:pt x="33" y="894"/>
                    </a:lnTo>
                    <a:lnTo>
                      <a:pt x="37" y="879"/>
                    </a:lnTo>
                    <a:lnTo>
                      <a:pt x="43" y="865"/>
                    </a:lnTo>
                    <a:lnTo>
                      <a:pt x="54" y="838"/>
                    </a:lnTo>
                    <a:lnTo>
                      <a:pt x="71" y="781"/>
                    </a:lnTo>
                    <a:lnTo>
                      <a:pt x="87" y="725"/>
                    </a:lnTo>
                    <a:lnTo>
                      <a:pt x="97" y="666"/>
                    </a:lnTo>
                    <a:lnTo>
                      <a:pt x="102" y="635"/>
                    </a:lnTo>
                    <a:lnTo>
                      <a:pt x="106" y="606"/>
                    </a:lnTo>
                    <a:lnTo>
                      <a:pt x="111" y="544"/>
                    </a:lnTo>
                    <a:lnTo>
                      <a:pt x="112" y="513"/>
                    </a:lnTo>
                    <a:lnTo>
                      <a:pt x="112" y="497"/>
                    </a:lnTo>
                    <a:lnTo>
                      <a:pt x="112" y="489"/>
                    </a:lnTo>
                    <a:lnTo>
                      <a:pt x="113" y="482"/>
                    </a:lnTo>
                    <a:lnTo>
                      <a:pt x="111" y="415"/>
                    </a:lnTo>
                    <a:lnTo>
                      <a:pt x="105" y="351"/>
                    </a:lnTo>
                    <a:lnTo>
                      <a:pt x="96" y="289"/>
                    </a:lnTo>
                    <a:lnTo>
                      <a:pt x="85" y="229"/>
                    </a:lnTo>
                    <a:lnTo>
                      <a:pt x="68" y="169"/>
                    </a:lnTo>
                    <a:lnTo>
                      <a:pt x="48" y="111"/>
                    </a:lnTo>
                    <a:lnTo>
                      <a:pt x="26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FC5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" name="Freeform 29"/>
              <p:cNvSpPr/>
              <p:nvPr/>
            </p:nvSpPr>
            <p:spPr bwMode="auto">
              <a:xfrm>
                <a:off x="4136" y="1483"/>
                <a:ext cx="152" cy="178"/>
              </a:xfrm>
              <a:custGeom>
                <a:avLst/>
                <a:gdLst/>
                <a:ahLst/>
                <a:cxnLst>
                  <a:cxn ang="0">
                    <a:pos x="762" y="888"/>
                  </a:cxn>
                  <a:cxn ang="0">
                    <a:pos x="741" y="660"/>
                  </a:cxn>
                  <a:cxn ang="0">
                    <a:pos x="714" y="616"/>
                  </a:cxn>
                  <a:cxn ang="0">
                    <a:pos x="687" y="574"/>
                  </a:cxn>
                  <a:cxn ang="0">
                    <a:pos x="657" y="532"/>
                  </a:cxn>
                  <a:cxn ang="0">
                    <a:pos x="627" y="491"/>
                  </a:cxn>
                  <a:cxn ang="0">
                    <a:pos x="594" y="451"/>
                  </a:cxn>
                  <a:cxn ang="0">
                    <a:pos x="560" y="411"/>
                  </a:cxn>
                  <a:cxn ang="0">
                    <a:pos x="524" y="371"/>
                  </a:cxn>
                  <a:cxn ang="0">
                    <a:pos x="487" y="334"/>
                  </a:cxn>
                  <a:cxn ang="0">
                    <a:pos x="431" y="279"/>
                  </a:cxn>
                  <a:cxn ang="0">
                    <a:pos x="401" y="253"/>
                  </a:cxn>
                  <a:cxn ang="0">
                    <a:pos x="373" y="229"/>
                  </a:cxn>
                  <a:cxn ang="0">
                    <a:pos x="314" y="182"/>
                  </a:cxn>
                  <a:cxn ang="0">
                    <a:pos x="283" y="159"/>
                  </a:cxn>
                  <a:cxn ang="0">
                    <a:pos x="254" y="139"/>
                  </a:cxn>
                  <a:cxn ang="0">
                    <a:pos x="222" y="117"/>
                  </a:cxn>
                  <a:cxn ang="0">
                    <a:pos x="191" y="98"/>
                  </a:cxn>
                  <a:cxn ang="0">
                    <a:pos x="160" y="79"/>
                  </a:cxn>
                  <a:cxn ang="0">
                    <a:pos x="129" y="62"/>
                  </a:cxn>
                  <a:cxn ang="0">
                    <a:pos x="64" y="29"/>
                  </a:cxn>
                  <a:cxn ang="0">
                    <a:pos x="0" y="0"/>
                  </a:cxn>
                  <a:cxn ang="0">
                    <a:pos x="30" y="58"/>
                  </a:cxn>
                  <a:cxn ang="0">
                    <a:pos x="59" y="118"/>
                  </a:cxn>
                  <a:cxn ang="0">
                    <a:pos x="107" y="143"/>
                  </a:cxn>
                  <a:cxn ang="0">
                    <a:pos x="156" y="172"/>
                  </a:cxn>
                  <a:cxn ang="0">
                    <a:pos x="204" y="202"/>
                  </a:cxn>
                  <a:cxn ang="0">
                    <a:pos x="251" y="235"/>
                  </a:cxn>
                  <a:cxn ang="0">
                    <a:pos x="297" y="270"/>
                  </a:cxn>
                  <a:cxn ang="0">
                    <a:pos x="343" y="308"/>
                  </a:cxn>
                  <a:cxn ang="0">
                    <a:pos x="388" y="347"/>
                  </a:cxn>
                  <a:cxn ang="0">
                    <a:pos x="432" y="389"/>
                  </a:cxn>
                  <a:cxn ang="0">
                    <a:pos x="485" y="445"/>
                  </a:cxn>
                  <a:cxn ang="0">
                    <a:pos x="535" y="504"/>
                  </a:cxn>
                  <a:cxn ang="0">
                    <a:pos x="581" y="564"/>
                  </a:cxn>
                  <a:cxn ang="0">
                    <a:pos x="626" y="626"/>
                  </a:cxn>
                  <a:cxn ang="0">
                    <a:pos x="664" y="689"/>
                  </a:cxn>
                  <a:cxn ang="0">
                    <a:pos x="700" y="753"/>
                  </a:cxn>
                  <a:cxn ang="0">
                    <a:pos x="732" y="819"/>
                  </a:cxn>
                  <a:cxn ang="0">
                    <a:pos x="762" y="888"/>
                  </a:cxn>
                </a:cxnLst>
                <a:rect l="0" t="0" r="r" b="b"/>
                <a:pathLst>
                  <a:path w="762" h="888">
                    <a:moveTo>
                      <a:pt x="762" y="888"/>
                    </a:moveTo>
                    <a:lnTo>
                      <a:pt x="741" y="660"/>
                    </a:lnTo>
                    <a:lnTo>
                      <a:pt x="714" y="616"/>
                    </a:lnTo>
                    <a:lnTo>
                      <a:pt x="687" y="574"/>
                    </a:lnTo>
                    <a:lnTo>
                      <a:pt x="657" y="532"/>
                    </a:lnTo>
                    <a:lnTo>
                      <a:pt x="627" y="491"/>
                    </a:lnTo>
                    <a:lnTo>
                      <a:pt x="594" y="451"/>
                    </a:lnTo>
                    <a:lnTo>
                      <a:pt x="560" y="411"/>
                    </a:lnTo>
                    <a:lnTo>
                      <a:pt x="524" y="371"/>
                    </a:lnTo>
                    <a:lnTo>
                      <a:pt x="487" y="334"/>
                    </a:lnTo>
                    <a:lnTo>
                      <a:pt x="431" y="279"/>
                    </a:lnTo>
                    <a:lnTo>
                      <a:pt x="401" y="253"/>
                    </a:lnTo>
                    <a:lnTo>
                      <a:pt x="373" y="229"/>
                    </a:lnTo>
                    <a:lnTo>
                      <a:pt x="314" y="182"/>
                    </a:lnTo>
                    <a:lnTo>
                      <a:pt x="283" y="159"/>
                    </a:lnTo>
                    <a:lnTo>
                      <a:pt x="254" y="139"/>
                    </a:lnTo>
                    <a:lnTo>
                      <a:pt x="222" y="117"/>
                    </a:lnTo>
                    <a:lnTo>
                      <a:pt x="191" y="98"/>
                    </a:lnTo>
                    <a:lnTo>
                      <a:pt x="160" y="79"/>
                    </a:lnTo>
                    <a:lnTo>
                      <a:pt x="129" y="62"/>
                    </a:lnTo>
                    <a:lnTo>
                      <a:pt x="64" y="29"/>
                    </a:lnTo>
                    <a:lnTo>
                      <a:pt x="0" y="0"/>
                    </a:lnTo>
                    <a:lnTo>
                      <a:pt x="30" y="58"/>
                    </a:lnTo>
                    <a:lnTo>
                      <a:pt x="59" y="118"/>
                    </a:lnTo>
                    <a:lnTo>
                      <a:pt x="107" y="143"/>
                    </a:lnTo>
                    <a:lnTo>
                      <a:pt x="156" y="172"/>
                    </a:lnTo>
                    <a:lnTo>
                      <a:pt x="204" y="202"/>
                    </a:lnTo>
                    <a:lnTo>
                      <a:pt x="251" y="235"/>
                    </a:lnTo>
                    <a:lnTo>
                      <a:pt x="297" y="270"/>
                    </a:lnTo>
                    <a:lnTo>
                      <a:pt x="343" y="308"/>
                    </a:lnTo>
                    <a:lnTo>
                      <a:pt x="388" y="347"/>
                    </a:lnTo>
                    <a:lnTo>
                      <a:pt x="432" y="389"/>
                    </a:lnTo>
                    <a:lnTo>
                      <a:pt x="485" y="445"/>
                    </a:lnTo>
                    <a:lnTo>
                      <a:pt x="535" y="504"/>
                    </a:lnTo>
                    <a:lnTo>
                      <a:pt x="581" y="564"/>
                    </a:lnTo>
                    <a:lnTo>
                      <a:pt x="626" y="626"/>
                    </a:lnTo>
                    <a:lnTo>
                      <a:pt x="664" y="689"/>
                    </a:lnTo>
                    <a:lnTo>
                      <a:pt x="700" y="753"/>
                    </a:lnTo>
                    <a:lnTo>
                      <a:pt x="732" y="819"/>
                    </a:lnTo>
                    <a:lnTo>
                      <a:pt x="762" y="888"/>
                    </a:lnTo>
                    <a:close/>
                  </a:path>
                </a:pathLst>
              </a:custGeom>
              <a:solidFill>
                <a:srgbClr val="6FA8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" name="Freeform 30"/>
              <p:cNvSpPr/>
              <p:nvPr/>
            </p:nvSpPr>
            <p:spPr bwMode="auto">
              <a:xfrm>
                <a:off x="4111" y="1955"/>
                <a:ext cx="169" cy="138"/>
              </a:xfrm>
              <a:custGeom>
                <a:avLst/>
                <a:gdLst/>
                <a:ahLst/>
                <a:cxnLst>
                  <a:cxn ang="0">
                    <a:pos x="825" y="154"/>
                  </a:cxn>
                  <a:cxn ang="0">
                    <a:pos x="834" y="76"/>
                  </a:cxn>
                  <a:cxn ang="0">
                    <a:pos x="844" y="0"/>
                  </a:cxn>
                  <a:cxn ang="0">
                    <a:pos x="803" y="52"/>
                  </a:cxn>
                  <a:cxn ang="0">
                    <a:pos x="761" y="104"/>
                  </a:cxn>
                  <a:cxn ang="0">
                    <a:pos x="715" y="154"/>
                  </a:cxn>
                  <a:cxn ang="0">
                    <a:pos x="668" y="204"/>
                  </a:cxn>
                  <a:cxn ang="0">
                    <a:pos x="633" y="236"/>
                  </a:cxn>
                  <a:cxn ang="0">
                    <a:pos x="599" y="267"/>
                  </a:cxn>
                  <a:cxn ang="0">
                    <a:pos x="529" y="329"/>
                  </a:cxn>
                  <a:cxn ang="0">
                    <a:pos x="491" y="356"/>
                  </a:cxn>
                  <a:cxn ang="0">
                    <a:pos x="455" y="383"/>
                  </a:cxn>
                  <a:cxn ang="0">
                    <a:pos x="449" y="385"/>
                  </a:cxn>
                  <a:cxn ang="0">
                    <a:pos x="445" y="389"/>
                  </a:cxn>
                  <a:cxn ang="0">
                    <a:pos x="436" y="396"/>
                  </a:cxn>
                  <a:cxn ang="0">
                    <a:pos x="418" y="409"/>
                  </a:cxn>
                  <a:cxn ang="0">
                    <a:pos x="381" y="435"/>
                  </a:cxn>
                  <a:cxn ang="0">
                    <a:pos x="304" y="481"/>
                  </a:cxn>
                  <a:cxn ang="0">
                    <a:pos x="264" y="501"/>
                  </a:cxn>
                  <a:cxn ang="0">
                    <a:pos x="226" y="522"/>
                  </a:cxn>
                  <a:cxn ang="0">
                    <a:pos x="185" y="540"/>
                  </a:cxn>
                  <a:cxn ang="0">
                    <a:pos x="145" y="558"/>
                  </a:cxn>
                  <a:cxn ang="0">
                    <a:pos x="105" y="575"/>
                  </a:cxn>
                  <a:cxn ang="0">
                    <a:pos x="64" y="591"/>
                  </a:cxn>
                  <a:cxn ang="0">
                    <a:pos x="0" y="694"/>
                  </a:cxn>
                  <a:cxn ang="0">
                    <a:pos x="49" y="678"/>
                  </a:cxn>
                  <a:cxn ang="0">
                    <a:pos x="99" y="661"/>
                  </a:cxn>
                  <a:cxn ang="0">
                    <a:pos x="148" y="643"/>
                  </a:cxn>
                  <a:cxn ang="0">
                    <a:pos x="159" y="637"/>
                  </a:cxn>
                  <a:cxn ang="0">
                    <a:pos x="172" y="633"/>
                  </a:cxn>
                  <a:cxn ang="0">
                    <a:pos x="196" y="624"/>
                  </a:cxn>
                  <a:cxn ang="0">
                    <a:pos x="219" y="612"/>
                  </a:cxn>
                  <a:cxn ang="0">
                    <a:pos x="230" y="607"/>
                  </a:cxn>
                  <a:cxn ang="0">
                    <a:pos x="243" y="602"/>
                  </a:cxn>
                  <a:cxn ang="0">
                    <a:pos x="291" y="579"/>
                  </a:cxn>
                  <a:cxn ang="0">
                    <a:pos x="336" y="554"/>
                  </a:cxn>
                  <a:cxn ang="0">
                    <a:pos x="359" y="541"/>
                  </a:cxn>
                  <a:cxn ang="0">
                    <a:pos x="370" y="534"/>
                  </a:cxn>
                  <a:cxn ang="0">
                    <a:pos x="376" y="531"/>
                  </a:cxn>
                  <a:cxn ang="0">
                    <a:pos x="382" y="528"/>
                  </a:cxn>
                  <a:cxn ang="0">
                    <a:pos x="387" y="524"/>
                  </a:cxn>
                  <a:cxn ang="0">
                    <a:pos x="393" y="520"/>
                  </a:cxn>
                  <a:cxn ang="0">
                    <a:pos x="404" y="514"/>
                  </a:cxn>
                  <a:cxn ang="0">
                    <a:pos x="427" y="500"/>
                  </a:cxn>
                  <a:cxn ang="0">
                    <a:pos x="471" y="470"/>
                  </a:cxn>
                  <a:cxn ang="0">
                    <a:pos x="514" y="439"/>
                  </a:cxn>
                  <a:cxn ang="0">
                    <a:pos x="524" y="430"/>
                  </a:cxn>
                  <a:cxn ang="0">
                    <a:pos x="535" y="422"/>
                  </a:cxn>
                  <a:cxn ang="0">
                    <a:pos x="558" y="406"/>
                  </a:cxn>
                  <a:cxn ang="0">
                    <a:pos x="599" y="371"/>
                  </a:cxn>
                  <a:cxn ang="0">
                    <a:pos x="619" y="353"/>
                  </a:cxn>
                  <a:cxn ang="0">
                    <a:pos x="630" y="343"/>
                  </a:cxn>
                  <a:cxn ang="0">
                    <a:pos x="641" y="336"/>
                  </a:cxn>
                  <a:cxn ang="0">
                    <a:pos x="682" y="298"/>
                  </a:cxn>
                  <a:cxn ang="0">
                    <a:pos x="724" y="260"/>
                  </a:cxn>
                  <a:cxn ang="0">
                    <a:pos x="775" y="207"/>
                  </a:cxn>
                  <a:cxn ang="0">
                    <a:pos x="825" y="154"/>
                  </a:cxn>
                </a:cxnLst>
                <a:rect l="0" t="0" r="r" b="b"/>
                <a:pathLst>
                  <a:path w="844" h="694">
                    <a:moveTo>
                      <a:pt x="825" y="154"/>
                    </a:moveTo>
                    <a:lnTo>
                      <a:pt x="834" y="76"/>
                    </a:lnTo>
                    <a:lnTo>
                      <a:pt x="844" y="0"/>
                    </a:lnTo>
                    <a:lnTo>
                      <a:pt x="803" y="52"/>
                    </a:lnTo>
                    <a:lnTo>
                      <a:pt x="761" y="104"/>
                    </a:lnTo>
                    <a:lnTo>
                      <a:pt x="715" y="154"/>
                    </a:lnTo>
                    <a:lnTo>
                      <a:pt x="668" y="204"/>
                    </a:lnTo>
                    <a:lnTo>
                      <a:pt x="633" y="236"/>
                    </a:lnTo>
                    <a:lnTo>
                      <a:pt x="599" y="267"/>
                    </a:lnTo>
                    <a:lnTo>
                      <a:pt x="529" y="329"/>
                    </a:lnTo>
                    <a:lnTo>
                      <a:pt x="491" y="356"/>
                    </a:lnTo>
                    <a:lnTo>
                      <a:pt x="455" y="383"/>
                    </a:lnTo>
                    <a:lnTo>
                      <a:pt x="449" y="385"/>
                    </a:lnTo>
                    <a:lnTo>
                      <a:pt x="445" y="389"/>
                    </a:lnTo>
                    <a:lnTo>
                      <a:pt x="436" y="396"/>
                    </a:lnTo>
                    <a:lnTo>
                      <a:pt x="418" y="409"/>
                    </a:lnTo>
                    <a:lnTo>
                      <a:pt x="381" y="435"/>
                    </a:lnTo>
                    <a:lnTo>
                      <a:pt x="304" y="481"/>
                    </a:lnTo>
                    <a:lnTo>
                      <a:pt x="264" y="501"/>
                    </a:lnTo>
                    <a:lnTo>
                      <a:pt x="226" y="522"/>
                    </a:lnTo>
                    <a:lnTo>
                      <a:pt x="185" y="540"/>
                    </a:lnTo>
                    <a:lnTo>
                      <a:pt x="145" y="558"/>
                    </a:lnTo>
                    <a:lnTo>
                      <a:pt x="105" y="575"/>
                    </a:lnTo>
                    <a:lnTo>
                      <a:pt x="64" y="591"/>
                    </a:lnTo>
                    <a:lnTo>
                      <a:pt x="0" y="694"/>
                    </a:lnTo>
                    <a:lnTo>
                      <a:pt x="49" y="678"/>
                    </a:lnTo>
                    <a:lnTo>
                      <a:pt x="99" y="661"/>
                    </a:lnTo>
                    <a:lnTo>
                      <a:pt x="148" y="643"/>
                    </a:lnTo>
                    <a:lnTo>
                      <a:pt x="159" y="637"/>
                    </a:lnTo>
                    <a:lnTo>
                      <a:pt x="172" y="633"/>
                    </a:lnTo>
                    <a:lnTo>
                      <a:pt x="196" y="624"/>
                    </a:lnTo>
                    <a:lnTo>
                      <a:pt x="219" y="612"/>
                    </a:lnTo>
                    <a:lnTo>
                      <a:pt x="230" y="607"/>
                    </a:lnTo>
                    <a:lnTo>
                      <a:pt x="243" y="602"/>
                    </a:lnTo>
                    <a:lnTo>
                      <a:pt x="291" y="579"/>
                    </a:lnTo>
                    <a:lnTo>
                      <a:pt x="336" y="554"/>
                    </a:lnTo>
                    <a:lnTo>
                      <a:pt x="359" y="541"/>
                    </a:lnTo>
                    <a:lnTo>
                      <a:pt x="370" y="534"/>
                    </a:lnTo>
                    <a:lnTo>
                      <a:pt x="376" y="531"/>
                    </a:lnTo>
                    <a:lnTo>
                      <a:pt x="382" y="528"/>
                    </a:lnTo>
                    <a:lnTo>
                      <a:pt x="387" y="524"/>
                    </a:lnTo>
                    <a:lnTo>
                      <a:pt x="393" y="520"/>
                    </a:lnTo>
                    <a:lnTo>
                      <a:pt x="404" y="514"/>
                    </a:lnTo>
                    <a:lnTo>
                      <a:pt x="427" y="500"/>
                    </a:lnTo>
                    <a:lnTo>
                      <a:pt x="471" y="470"/>
                    </a:lnTo>
                    <a:lnTo>
                      <a:pt x="514" y="439"/>
                    </a:lnTo>
                    <a:lnTo>
                      <a:pt x="524" y="430"/>
                    </a:lnTo>
                    <a:lnTo>
                      <a:pt x="535" y="422"/>
                    </a:lnTo>
                    <a:lnTo>
                      <a:pt x="558" y="406"/>
                    </a:lnTo>
                    <a:lnTo>
                      <a:pt x="599" y="371"/>
                    </a:lnTo>
                    <a:lnTo>
                      <a:pt x="619" y="353"/>
                    </a:lnTo>
                    <a:lnTo>
                      <a:pt x="630" y="343"/>
                    </a:lnTo>
                    <a:lnTo>
                      <a:pt x="641" y="336"/>
                    </a:lnTo>
                    <a:lnTo>
                      <a:pt x="682" y="298"/>
                    </a:lnTo>
                    <a:lnTo>
                      <a:pt x="724" y="260"/>
                    </a:lnTo>
                    <a:lnTo>
                      <a:pt x="775" y="207"/>
                    </a:lnTo>
                    <a:lnTo>
                      <a:pt x="825" y="154"/>
                    </a:lnTo>
                    <a:close/>
                  </a:path>
                </a:pathLst>
              </a:custGeom>
              <a:solidFill>
                <a:srgbClr val="5F9F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" name="Freeform 31"/>
              <p:cNvSpPr/>
              <p:nvPr/>
            </p:nvSpPr>
            <p:spPr bwMode="auto">
              <a:xfrm>
                <a:off x="4124" y="1918"/>
                <a:ext cx="160" cy="155"/>
              </a:xfrm>
              <a:custGeom>
                <a:avLst/>
                <a:gdLst/>
                <a:ahLst/>
                <a:cxnLst>
                  <a:cxn ang="0">
                    <a:pos x="604" y="385"/>
                  </a:cxn>
                  <a:cxn ang="0">
                    <a:pos x="651" y="335"/>
                  </a:cxn>
                  <a:cxn ang="0">
                    <a:pos x="697" y="285"/>
                  </a:cxn>
                  <a:cxn ang="0">
                    <a:pos x="739" y="233"/>
                  </a:cxn>
                  <a:cxn ang="0">
                    <a:pos x="780" y="181"/>
                  </a:cxn>
                  <a:cxn ang="0">
                    <a:pos x="800" y="0"/>
                  </a:cxn>
                  <a:cxn ang="0">
                    <a:pos x="773" y="42"/>
                  </a:cxn>
                  <a:cxn ang="0">
                    <a:pos x="746" y="86"/>
                  </a:cxn>
                  <a:cxn ang="0">
                    <a:pos x="716" y="128"/>
                  </a:cxn>
                  <a:cxn ang="0">
                    <a:pos x="700" y="148"/>
                  </a:cxn>
                  <a:cxn ang="0">
                    <a:pos x="696" y="152"/>
                  </a:cxn>
                  <a:cxn ang="0">
                    <a:pos x="694" y="155"/>
                  </a:cxn>
                  <a:cxn ang="0">
                    <a:pos x="693" y="158"/>
                  </a:cxn>
                  <a:cxn ang="0">
                    <a:pos x="686" y="169"/>
                  </a:cxn>
                  <a:cxn ang="0">
                    <a:pos x="677" y="179"/>
                  </a:cxn>
                  <a:cxn ang="0">
                    <a:pos x="672" y="183"/>
                  </a:cxn>
                  <a:cxn ang="0">
                    <a:pos x="670" y="185"/>
                  </a:cxn>
                  <a:cxn ang="0">
                    <a:pos x="669" y="189"/>
                  </a:cxn>
                  <a:cxn ang="0">
                    <a:pos x="653" y="209"/>
                  </a:cxn>
                  <a:cxn ang="0">
                    <a:pos x="619" y="249"/>
                  </a:cxn>
                  <a:cxn ang="0">
                    <a:pos x="583" y="287"/>
                  </a:cxn>
                  <a:cxn ang="0">
                    <a:pos x="546" y="327"/>
                  </a:cxn>
                  <a:cxn ang="0">
                    <a:pos x="542" y="329"/>
                  </a:cxn>
                  <a:cxn ang="0">
                    <a:pos x="538" y="333"/>
                  </a:cxn>
                  <a:cxn ang="0">
                    <a:pos x="532" y="340"/>
                  </a:cxn>
                  <a:cxn ang="0">
                    <a:pos x="518" y="353"/>
                  </a:cxn>
                  <a:cxn ang="0">
                    <a:pos x="491" y="379"/>
                  </a:cxn>
                  <a:cxn ang="0">
                    <a:pos x="434" y="429"/>
                  </a:cxn>
                  <a:cxn ang="0">
                    <a:pos x="375" y="476"/>
                  </a:cxn>
                  <a:cxn ang="0">
                    <a:pos x="316" y="520"/>
                  </a:cxn>
                  <a:cxn ang="0">
                    <a:pos x="255" y="558"/>
                  </a:cxn>
                  <a:cxn ang="0">
                    <a:pos x="223" y="577"/>
                  </a:cxn>
                  <a:cxn ang="0">
                    <a:pos x="207" y="586"/>
                  </a:cxn>
                  <a:cxn ang="0">
                    <a:pos x="199" y="590"/>
                  </a:cxn>
                  <a:cxn ang="0">
                    <a:pos x="193" y="596"/>
                  </a:cxn>
                  <a:cxn ang="0">
                    <a:pos x="129" y="629"/>
                  </a:cxn>
                  <a:cxn ang="0">
                    <a:pos x="112" y="636"/>
                  </a:cxn>
                  <a:cxn ang="0">
                    <a:pos x="96" y="644"/>
                  </a:cxn>
                  <a:cxn ang="0">
                    <a:pos x="64" y="659"/>
                  </a:cxn>
                  <a:cxn ang="0">
                    <a:pos x="0" y="772"/>
                  </a:cxn>
                  <a:cxn ang="0">
                    <a:pos x="41" y="756"/>
                  </a:cxn>
                  <a:cxn ang="0">
                    <a:pos x="81" y="739"/>
                  </a:cxn>
                  <a:cxn ang="0">
                    <a:pos x="121" y="721"/>
                  </a:cxn>
                  <a:cxn ang="0">
                    <a:pos x="162" y="703"/>
                  </a:cxn>
                  <a:cxn ang="0">
                    <a:pos x="200" y="682"/>
                  </a:cxn>
                  <a:cxn ang="0">
                    <a:pos x="240" y="662"/>
                  </a:cxn>
                  <a:cxn ang="0">
                    <a:pos x="317" y="616"/>
                  </a:cxn>
                  <a:cxn ang="0">
                    <a:pos x="354" y="590"/>
                  </a:cxn>
                  <a:cxn ang="0">
                    <a:pos x="372" y="577"/>
                  </a:cxn>
                  <a:cxn ang="0">
                    <a:pos x="381" y="570"/>
                  </a:cxn>
                  <a:cxn ang="0">
                    <a:pos x="385" y="566"/>
                  </a:cxn>
                  <a:cxn ang="0">
                    <a:pos x="391" y="564"/>
                  </a:cxn>
                  <a:cxn ang="0">
                    <a:pos x="427" y="537"/>
                  </a:cxn>
                  <a:cxn ang="0">
                    <a:pos x="465" y="510"/>
                  </a:cxn>
                  <a:cxn ang="0">
                    <a:pos x="535" y="448"/>
                  </a:cxn>
                  <a:cxn ang="0">
                    <a:pos x="569" y="417"/>
                  </a:cxn>
                  <a:cxn ang="0">
                    <a:pos x="604" y="385"/>
                  </a:cxn>
                </a:cxnLst>
                <a:rect l="0" t="0" r="r" b="b"/>
                <a:pathLst>
                  <a:path w="800" h="772">
                    <a:moveTo>
                      <a:pt x="604" y="385"/>
                    </a:moveTo>
                    <a:lnTo>
                      <a:pt x="651" y="335"/>
                    </a:lnTo>
                    <a:lnTo>
                      <a:pt x="697" y="285"/>
                    </a:lnTo>
                    <a:lnTo>
                      <a:pt x="739" y="233"/>
                    </a:lnTo>
                    <a:lnTo>
                      <a:pt x="780" y="181"/>
                    </a:lnTo>
                    <a:lnTo>
                      <a:pt x="800" y="0"/>
                    </a:lnTo>
                    <a:lnTo>
                      <a:pt x="773" y="42"/>
                    </a:lnTo>
                    <a:lnTo>
                      <a:pt x="746" y="86"/>
                    </a:lnTo>
                    <a:lnTo>
                      <a:pt x="716" y="128"/>
                    </a:lnTo>
                    <a:lnTo>
                      <a:pt x="700" y="148"/>
                    </a:lnTo>
                    <a:lnTo>
                      <a:pt x="696" y="152"/>
                    </a:lnTo>
                    <a:lnTo>
                      <a:pt x="694" y="155"/>
                    </a:lnTo>
                    <a:lnTo>
                      <a:pt x="693" y="158"/>
                    </a:lnTo>
                    <a:lnTo>
                      <a:pt x="686" y="169"/>
                    </a:lnTo>
                    <a:lnTo>
                      <a:pt x="677" y="179"/>
                    </a:lnTo>
                    <a:lnTo>
                      <a:pt x="672" y="183"/>
                    </a:lnTo>
                    <a:lnTo>
                      <a:pt x="670" y="185"/>
                    </a:lnTo>
                    <a:lnTo>
                      <a:pt x="669" y="189"/>
                    </a:lnTo>
                    <a:lnTo>
                      <a:pt x="653" y="209"/>
                    </a:lnTo>
                    <a:lnTo>
                      <a:pt x="619" y="249"/>
                    </a:lnTo>
                    <a:lnTo>
                      <a:pt x="583" y="287"/>
                    </a:lnTo>
                    <a:lnTo>
                      <a:pt x="546" y="327"/>
                    </a:lnTo>
                    <a:lnTo>
                      <a:pt x="542" y="329"/>
                    </a:lnTo>
                    <a:lnTo>
                      <a:pt x="538" y="333"/>
                    </a:lnTo>
                    <a:lnTo>
                      <a:pt x="532" y="340"/>
                    </a:lnTo>
                    <a:lnTo>
                      <a:pt x="518" y="353"/>
                    </a:lnTo>
                    <a:lnTo>
                      <a:pt x="491" y="379"/>
                    </a:lnTo>
                    <a:lnTo>
                      <a:pt x="434" y="429"/>
                    </a:lnTo>
                    <a:lnTo>
                      <a:pt x="375" y="476"/>
                    </a:lnTo>
                    <a:lnTo>
                      <a:pt x="316" y="520"/>
                    </a:lnTo>
                    <a:lnTo>
                      <a:pt x="255" y="558"/>
                    </a:lnTo>
                    <a:lnTo>
                      <a:pt x="223" y="577"/>
                    </a:lnTo>
                    <a:lnTo>
                      <a:pt x="207" y="586"/>
                    </a:lnTo>
                    <a:lnTo>
                      <a:pt x="199" y="590"/>
                    </a:lnTo>
                    <a:lnTo>
                      <a:pt x="193" y="596"/>
                    </a:lnTo>
                    <a:lnTo>
                      <a:pt x="129" y="629"/>
                    </a:lnTo>
                    <a:lnTo>
                      <a:pt x="112" y="636"/>
                    </a:lnTo>
                    <a:lnTo>
                      <a:pt x="96" y="644"/>
                    </a:lnTo>
                    <a:lnTo>
                      <a:pt x="64" y="659"/>
                    </a:lnTo>
                    <a:lnTo>
                      <a:pt x="0" y="772"/>
                    </a:lnTo>
                    <a:lnTo>
                      <a:pt x="41" y="756"/>
                    </a:lnTo>
                    <a:lnTo>
                      <a:pt x="81" y="739"/>
                    </a:lnTo>
                    <a:lnTo>
                      <a:pt x="121" y="721"/>
                    </a:lnTo>
                    <a:lnTo>
                      <a:pt x="162" y="703"/>
                    </a:lnTo>
                    <a:lnTo>
                      <a:pt x="200" y="682"/>
                    </a:lnTo>
                    <a:lnTo>
                      <a:pt x="240" y="662"/>
                    </a:lnTo>
                    <a:lnTo>
                      <a:pt x="317" y="616"/>
                    </a:lnTo>
                    <a:lnTo>
                      <a:pt x="354" y="590"/>
                    </a:lnTo>
                    <a:lnTo>
                      <a:pt x="372" y="577"/>
                    </a:lnTo>
                    <a:lnTo>
                      <a:pt x="381" y="570"/>
                    </a:lnTo>
                    <a:lnTo>
                      <a:pt x="385" y="566"/>
                    </a:lnTo>
                    <a:lnTo>
                      <a:pt x="391" y="564"/>
                    </a:lnTo>
                    <a:lnTo>
                      <a:pt x="427" y="537"/>
                    </a:lnTo>
                    <a:lnTo>
                      <a:pt x="465" y="510"/>
                    </a:lnTo>
                    <a:lnTo>
                      <a:pt x="535" y="448"/>
                    </a:lnTo>
                    <a:lnTo>
                      <a:pt x="569" y="417"/>
                    </a:lnTo>
                    <a:lnTo>
                      <a:pt x="604" y="385"/>
                    </a:lnTo>
                    <a:close/>
                  </a:path>
                </a:pathLst>
              </a:custGeom>
              <a:solidFill>
                <a:srgbClr val="67A3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7" name="Freeform 32"/>
              <p:cNvSpPr/>
              <p:nvPr/>
            </p:nvSpPr>
            <p:spPr bwMode="auto">
              <a:xfrm>
                <a:off x="4137" y="1873"/>
                <a:ext cx="151" cy="177"/>
              </a:xfrm>
              <a:custGeom>
                <a:avLst/>
                <a:gdLst/>
                <a:ahLst/>
                <a:cxnLst>
                  <a:cxn ang="0">
                    <a:pos x="519" y="512"/>
                  </a:cxn>
                  <a:cxn ang="0">
                    <a:pos x="589" y="434"/>
                  </a:cxn>
                  <a:cxn ang="0">
                    <a:pos x="606" y="410"/>
                  </a:cxn>
                  <a:cxn ang="0">
                    <a:pos x="613" y="404"/>
                  </a:cxn>
                  <a:cxn ang="0">
                    <a:pos x="629" y="383"/>
                  </a:cxn>
                  <a:cxn ang="0">
                    <a:pos x="632" y="377"/>
                  </a:cxn>
                  <a:cxn ang="0">
                    <a:pos x="652" y="353"/>
                  </a:cxn>
                  <a:cxn ang="0">
                    <a:pos x="709" y="267"/>
                  </a:cxn>
                  <a:cxn ang="0">
                    <a:pos x="745" y="113"/>
                  </a:cxn>
                  <a:cxn ang="0">
                    <a:pos x="749" y="16"/>
                  </a:cxn>
                  <a:cxn ang="0">
                    <a:pos x="727" y="67"/>
                  </a:cxn>
                  <a:cxn ang="0">
                    <a:pos x="658" y="196"/>
                  </a:cxn>
                  <a:cxn ang="0">
                    <a:pos x="575" y="321"/>
                  </a:cxn>
                  <a:cxn ang="0">
                    <a:pos x="529" y="381"/>
                  </a:cxn>
                  <a:cxn ang="0">
                    <a:pos x="479" y="439"/>
                  </a:cxn>
                  <a:cxn ang="0">
                    <a:pos x="458" y="459"/>
                  </a:cxn>
                  <a:cxn ang="0">
                    <a:pos x="453" y="467"/>
                  </a:cxn>
                  <a:cxn ang="0">
                    <a:pos x="404" y="516"/>
                  </a:cxn>
                  <a:cxn ang="0">
                    <a:pos x="339" y="576"/>
                  </a:cxn>
                  <a:cxn ang="0">
                    <a:pos x="273" y="629"/>
                  </a:cxn>
                  <a:cxn ang="0">
                    <a:pos x="227" y="663"/>
                  </a:cxn>
                  <a:cxn ang="0">
                    <a:pos x="192" y="687"/>
                  </a:cxn>
                  <a:cxn ang="0">
                    <a:pos x="158" y="711"/>
                  </a:cxn>
                  <a:cxn ang="0">
                    <a:pos x="63" y="766"/>
                  </a:cxn>
                  <a:cxn ang="0">
                    <a:pos x="0" y="884"/>
                  </a:cxn>
                  <a:cxn ang="0">
                    <a:pos x="48" y="861"/>
                  </a:cxn>
                  <a:cxn ang="0">
                    <a:pos x="129" y="821"/>
                  </a:cxn>
                  <a:cxn ang="0">
                    <a:pos x="143" y="811"/>
                  </a:cxn>
                  <a:cxn ang="0">
                    <a:pos x="191" y="783"/>
                  </a:cxn>
                  <a:cxn ang="0">
                    <a:pos x="311" y="701"/>
                  </a:cxn>
                  <a:cxn ang="0">
                    <a:pos x="427" y="604"/>
                  </a:cxn>
                  <a:cxn ang="0">
                    <a:pos x="468" y="565"/>
                  </a:cxn>
                  <a:cxn ang="0">
                    <a:pos x="478" y="554"/>
                  </a:cxn>
                </a:cxnLst>
                <a:rect l="0" t="0" r="r" b="b"/>
                <a:pathLst>
                  <a:path w="757" h="884">
                    <a:moveTo>
                      <a:pt x="482" y="552"/>
                    </a:moveTo>
                    <a:lnTo>
                      <a:pt x="519" y="512"/>
                    </a:lnTo>
                    <a:lnTo>
                      <a:pt x="555" y="474"/>
                    </a:lnTo>
                    <a:lnTo>
                      <a:pt x="589" y="434"/>
                    </a:lnTo>
                    <a:lnTo>
                      <a:pt x="605" y="414"/>
                    </a:lnTo>
                    <a:lnTo>
                      <a:pt x="606" y="410"/>
                    </a:lnTo>
                    <a:lnTo>
                      <a:pt x="608" y="408"/>
                    </a:lnTo>
                    <a:lnTo>
                      <a:pt x="613" y="404"/>
                    </a:lnTo>
                    <a:lnTo>
                      <a:pt x="622" y="394"/>
                    </a:lnTo>
                    <a:lnTo>
                      <a:pt x="629" y="383"/>
                    </a:lnTo>
                    <a:lnTo>
                      <a:pt x="630" y="380"/>
                    </a:lnTo>
                    <a:lnTo>
                      <a:pt x="632" y="377"/>
                    </a:lnTo>
                    <a:lnTo>
                      <a:pt x="636" y="373"/>
                    </a:lnTo>
                    <a:lnTo>
                      <a:pt x="652" y="353"/>
                    </a:lnTo>
                    <a:lnTo>
                      <a:pt x="682" y="311"/>
                    </a:lnTo>
                    <a:lnTo>
                      <a:pt x="709" y="267"/>
                    </a:lnTo>
                    <a:lnTo>
                      <a:pt x="736" y="225"/>
                    </a:lnTo>
                    <a:lnTo>
                      <a:pt x="745" y="113"/>
                    </a:lnTo>
                    <a:lnTo>
                      <a:pt x="757" y="0"/>
                    </a:lnTo>
                    <a:lnTo>
                      <a:pt x="749" y="16"/>
                    </a:lnTo>
                    <a:lnTo>
                      <a:pt x="742" y="33"/>
                    </a:lnTo>
                    <a:lnTo>
                      <a:pt x="727" y="67"/>
                    </a:lnTo>
                    <a:lnTo>
                      <a:pt x="694" y="132"/>
                    </a:lnTo>
                    <a:lnTo>
                      <a:pt x="658" y="196"/>
                    </a:lnTo>
                    <a:lnTo>
                      <a:pt x="619" y="260"/>
                    </a:lnTo>
                    <a:lnTo>
                      <a:pt x="575" y="321"/>
                    </a:lnTo>
                    <a:lnTo>
                      <a:pt x="551" y="350"/>
                    </a:lnTo>
                    <a:lnTo>
                      <a:pt x="529" y="381"/>
                    </a:lnTo>
                    <a:lnTo>
                      <a:pt x="504" y="409"/>
                    </a:lnTo>
                    <a:lnTo>
                      <a:pt x="479" y="439"/>
                    </a:lnTo>
                    <a:lnTo>
                      <a:pt x="465" y="452"/>
                    </a:lnTo>
                    <a:lnTo>
                      <a:pt x="458" y="459"/>
                    </a:lnTo>
                    <a:lnTo>
                      <a:pt x="455" y="463"/>
                    </a:lnTo>
                    <a:lnTo>
                      <a:pt x="453" y="467"/>
                    </a:lnTo>
                    <a:lnTo>
                      <a:pt x="427" y="497"/>
                    </a:lnTo>
                    <a:lnTo>
                      <a:pt x="404" y="516"/>
                    </a:lnTo>
                    <a:lnTo>
                      <a:pt x="383" y="536"/>
                    </a:lnTo>
                    <a:lnTo>
                      <a:pt x="339" y="576"/>
                    </a:lnTo>
                    <a:lnTo>
                      <a:pt x="295" y="612"/>
                    </a:lnTo>
                    <a:lnTo>
                      <a:pt x="273" y="629"/>
                    </a:lnTo>
                    <a:lnTo>
                      <a:pt x="251" y="647"/>
                    </a:lnTo>
                    <a:lnTo>
                      <a:pt x="227" y="663"/>
                    </a:lnTo>
                    <a:lnTo>
                      <a:pt x="205" y="680"/>
                    </a:lnTo>
                    <a:lnTo>
                      <a:pt x="192" y="687"/>
                    </a:lnTo>
                    <a:lnTo>
                      <a:pt x="181" y="695"/>
                    </a:lnTo>
                    <a:lnTo>
                      <a:pt x="158" y="711"/>
                    </a:lnTo>
                    <a:lnTo>
                      <a:pt x="110" y="739"/>
                    </a:lnTo>
                    <a:lnTo>
                      <a:pt x="63" y="766"/>
                    </a:lnTo>
                    <a:lnTo>
                      <a:pt x="31" y="824"/>
                    </a:lnTo>
                    <a:lnTo>
                      <a:pt x="0" y="884"/>
                    </a:lnTo>
                    <a:lnTo>
                      <a:pt x="32" y="869"/>
                    </a:lnTo>
                    <a:lnTo>
                      <a:pt x="48" y="861"/>
                    </a:lnTo>
                    <a:lnTo>
                      <a:pt x="65" y="854"/>
                    </a:lnTo>
                    <a:lnTo>
                      <a:pt x="129" y="821"/>
                    </a:lnTo>
                    <a:lnTo>
                      <a:pt x="135" y="815"/>
                    </a:lnTo>
                    <a:lnTo>
                      <a:pt x="143" y="811"/>
                    </a:lnTo>
                    <a:lnTo>
                      <a:pt x="159" y="802"/>
                    </a:lnTo>
                    <a:lnTo>
                      <a:pt x="191" y="783"/>
                    </a:lnTo>
                    <a:lnTo>
                      <a:pt x="252" y="745"/>
                    </a:lnTo>
                    <a:lnTo>
                      <a:pt x="311" y="701"/>
                    </a:lnTo>
                    <a:lnTo>
                      <a:pt x="370" y="654"/>
                    </a:lnTo>
                    <a:lnTo>
                      <a:pt x="427" y="604"/>
                    </a:lnTo>
                    <a:lnTo>
                      <a:pt x="454" y="578"/>
                    </a:lnTo>
                    <a:lnTo>
                      <a:pt x="468" y="565"/>
                    </a:lnTo>
                    <a:lnTo>
                      <a:pt x="474" y="558"/>
                    </a:lnTo>
                    <a:lnTo>
                      <a:pt x="478" y="554"/>
                    </a:lnTo>
                    <a:lnTo>
                      <a:pt x="482" y="552"/>
                    </a:lnTo>
                    <a:close/>
                  </a:path>
                </a:pathLst>
              </a:custGeom>
              <a:solidFill>
                <a:srgbClr val="6FA8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8" name="Freeform 33"/>
              <p:cNvSpPr/>
              <p:nvPr/>
            </p:nvSpPr>
            <p:spPr bwMode="auto">
              <a:xfrm>
                <a:off x="4057" y="2068"/>
                <a:ext cx="205" cy="101"/>
              </a:xfrm>
              <a:custGeom>
                <a:avLst/>
                <a:gdLst/>
                <a:ahLst/>
                <a:cxnLst>
                  <a:cxn ang="0">
                    <a:pos x="998" y="121"/>
                  </a:cxn>
                  <a:cxn ang="0">
                    <a:pos x="1010" y="59"/>
                  </a:cxn>
                  <a:cxn ang="0">
                    <a:pos x="1022" y="0"/>
                  </a:cxn>
                  <a:cxn ang="0">
                    <a:pos x="968" y="42"/>
                  </a:cxn>
                  <a:cxn ang="0">
                    <a:pos x="940" y="61"/>
                  </a:cxn>
                  <a:cxn ang="0">
                    <a:pos x="914" y="81"/>
                  </a:cxn>
                  <a:cxn ang="0">
                    <a:pos x="886" y="99"/>
                  </a:cxn>
                  <a:cxn ang="0">
                    <a:pos x="859" y="119"/>
                  </a:cxn>
                  <a:cxn ang="0">
                    <a:pos x="804" y="155"/>
                  </a:cxn>
                  <a:cxn ang="0">
                    <a:pos x="775" y="171"/>
                  </a:cxn>
                  <a:cxn ang="0">
                    <a:pos x="767" y="174"/>
                  </a:cxn>
                  <a:cxn ang="0">
                    <a:pos x="760" y="179"/>
                  </a:cxn>
                  <a:cxn ang="0">
                    <a:pos x="746" y="188"/>
                  </a:cxn>
                  <a:cxn ang="0">
                    <a:pos x="690" y="221"/>
                  </a:cxn>
                  <a:cxn ang="0">
                    <a:pos x="631" y="249"/>
                  </a:cxn>
                  <a:cxn ang="0">
                    <a:pos x="601" y="263"/>
                  </a:cxn>
                  <a:cxn ang="0">
                    <a:pos x="587" y="270"/>
                  </a:cxn>
                  <a:cxn ang="0">
                    <a:pos x="573" y="277"/>
                  </a:cxn>
                  <a:cxn ang="0">
                    <a:pos x="512" y="301"/>
                  </a:cxn>
                  <a:cxn ang="0">
                    <a:pos x="481" y="313"/>
                  </a:cxn>
                  <a:cxn ang="0">
                    <a:pos x="452" y="325"/>
                  </a:cxn>
                  <a:cxn ang="0">
                    <a:pos x="420" y="334"/>
                  </a:cxn>
                  <a:cxn ang="0">
                    <a:pos x="404" y="339"/>
                  </a:cxn>
                  <a:cxn ang="0">
                    <a:pos x="396" y="341"/>
                  </a:cxn>
                  <a:cxn ang="0">
                    <a:pos x="389" y="344"/>
                  </a:cxn>
                  <a:cxn ang="0">
                    <a:pos x="358" y="353"/>
                  </a:cxn>
                  <a:cxn ang="0">
                    <a:pos x="342" y="358"/>
                  </a:cxn>
                  <a:cxn ang="0">
                    <a:pos x="334" y="360"/>
                  </a:cxn>
                  <a:cxn ang="0">
                    <a:pos x="327" y="364"/>
                  </a:cxn>
                  <a:cxn ang="0">
                    <a:pos x="262" y="380"/>
                  </a:cxn>
                  <a:cxn ang="0">
                    <a:pos x="199" y="394"/>
                  </a:cxn>
                  <a:cxn ang="0">
                    <a:pos x="133" y="407"/>
                  </a:cxn>
                  <a:cxn ang="0">
                    <a:pos x="100" y="411"/>
                  </a:cxn>
                  <a:cxn ang="0">
                    <a:pos x="68" y="417"/>
                  </a:cxn>
                  <a:cxn ang="0">
                    <a:pos x="0" y="508"/>
                  </a:cxn>
                  <a:cxn ang="0">
                    <a:pos x="68" y="500"/>
                  </a:cxn>
                  <a:cxn ang="0">
                    <a:pos x="137" y="490"/>
                  </a:cxn>
                  <a:cxn ang="0">
                    <a:pos x="169" y="483"/>
                  </a:cxn>
                  <a:cxn ang="0">
                    <a:pos x="203" y="477"/>
                  </a:cxn>
                  <a:cxn ang="0">
                    <a:pos x="270" y="463"/>
                  </a:cxn>
                  <a:cxn ang="0">
                    <a:pos x="302" y="454"/>
                  </a:cxn>
                  <a:cxn ang="0">
                    <a:pos x="318" y="450"/>
                  </a:cxn>
                  <a:cxn ang="0">
                    <a:pos x="326" y="448"/>
                  </a:cxn>
                  <a:cxn ang="0">
                    <a:pos x="335" y="446"/>
                  </a:cxn>
                  <a:cxn ang="0">
                    <a:pos x="401" y="427"/>
                  </a:cxn>
                  <a:cxn ang="0">
                    <a:pos x="464" y="406"/>
                  </a:cxn>
                  <a:cxn ang="0">
                    <a:pos x="528" y="384"/>
                  </a:cxn>
                  <a:cxn ang="0">
                    <a:pos x="589" y="358"/>
                  </a:cxn>
                  <a:cxn ang="0">
                    <a:pos x="650" y="331"/>
                  </a:cxn>
                  <a:cxn ang="0">
                    <a:pos x="709" y="300"/>
                  </a:cxn>
                  <a:cxn ang="0">
                    <a:pos x="739" y="284"/>
                  </a:cxn>
                  <a:cxn ang="0">
                    <a:pos x="745" y="280"/>
                  </a:cxn>
                  <a:cxn ang="0">
                    <a:pos x="753" y="276"/>
                  </a:cxn>
                  <a:cxn ang="0">
                    <a:pos x="769" y="270"/>
                  </a:cxn>
                  <a:cxn ang="0">
                    <a:pos x="798" y="251"/>
                  </a:cxn>
                  <a:cxn ang="0">
                    <a:pos x="827" y="234"/>
                  </a:cxn>
                  <a:cxn ang="0">
                    <a:pos x="855" y="216"/>
                  </a:cxn>
                  <a:cxn ang="0">
                    <a:pos x="885" y="199"/>
                  </a:cxn>
                  <a:cxn ang="0">
                    <a:pos x="942" y="161"/>
                  </a:cxn>
                  <a:cxn ang="0">
                    <a:pos x="998" y="121"/>
                  </a:cxn>
                </a:cxnLst>
                <a:rect l="0" t="0" r="r" b="b"/>
                <a:pathLst>
                  <a:path w="1022" h="508">
                    <a:moveTo>
                      <a:pt x="998" y="121"/>
                    </a:moveTo>
                    <a:lnTo>
                      <a:pt x="1010" y="59"/>
                    </a:lnTo>
                    <a:lnTo>
                      <a:pt x="1022" y="0"/>
                    </a:lnTo>
                    <a:lnTo>
                      <a:pt x="968" y="42"/>
                    </a:lnTo>
                    <a:lnTo>
                      <a:pt x="940" y="61"/>
                    </a:lnTo>
                    <a:lnTo>
                      <a:pt x="914" y="81"/>
                    </a:lnTo>
                    <a:lnTo>
                      <a:pt x="886" y="99"/>
                    </a:lnTo>
                    <a:lnTo>
                      <a:pt x="859" y="119"/>
                    </a:lnTo>
                    <a:lnTo>
                      <a:pt x="804" y="155"/>
                    </a:lnTo>
                    <a:lnTo>
                      <a:pt x="775" y="171"/>
                    </a:lnTo>
                    <a:lnTo>
                      <a:pt x="767" y="174"/>
                    </a:lnTo>
                    <a:lnTo>
                      <a:pt x="760" y="179"/>
                    </a:lnTo>
                    <a:lnTo>
                      <a:pt x="746" y="188"/>
                    </a:lnTo>
                    <a:lnTo>
                      <a:pt x="690" y="221"/>
                    </a:lnTo>
                    <a:lnTo>
                      <a:pt x="631" y="249"/>
                    </a:lnTo>
                    <a:lnTo>
                      <a:pt x="601" y="263"/>
                    </a:lnTo>
                    <a:lnTo>
                      <a:pt x="587" y="270"/>
                    </a:lnTo>
                    <a:lnTo>
                      <a:pt x="573" y="277"/>
                    </a:lnTo>
                    <a:lnTo>
                      <a:pt x="512" y="301"/>
                    </a:lnTo>
                    <a:lnTo>
                      <a:pt x="481" y="313"/>
                    </a:lnTo>
                    <a:lnTo>
                      <a:pt x="452" y="325"/>
                    </a:lnTo>
                    <a:lnTo>
                      <a:pt x="420" y="334"/>
                    </a:lnTo>
                    <a:lnTo>
                      <a:pt x="404" y="339"/>
                    </a:lnTo>
                    <a:lnTo>
                      <a:pt x="396" y="341"/>
                    </a:lnTo>
                    <a:lnTo>
                      <a:pt x="389" y="344"/>
                    </a:lnTo>
                    <a:lnTo>
                      <a:pt x="358" y="353"/>
                    </a:lnTo>
                    <a:lnTo>
                      <a:pt x="342" y="358"/>
                    </a:lnTo>
                    <a:lnTo>
                      <a:pt x="334" y="360"/>
                    </a:lnTo>
                    <a:lnTo>
                      <a:pt x="327" y="364"/>
                    </a:lnTo>
                    <a:lnTo>
                      <a:pt x="262" y="380"/>
                    </a:lnTo>
                    <a:lnTo>
                      <a:pt x="199" y="394"/>
                    </a:lnTo>
                    <a:lnTo>
                      <a:pt x="133" y="407"/>
                    </a:lnTo>
                    <a:lnTo>
                      <a:pt x="100" y="411"/>
                    </a:lnTo>
                    <a:lnTo>
                      <a:pt x="68" y="417"/>
                    </a:lnTo>
                    <a:lnTo>
                      <a:pt x="0" y="508"/>
                    </a:lnTo>
                    <a:lnTo>
                      <a:pt x="68" y="500"/>
                    </a:lnTo>
                    <a:lnTo>
                      <a:pt x="137" y="490"/>
                    </a:lnTo>
                    <a:lnTo>
                      <a:pt x="169" y="483"/>
                    </a:lnTo>
                    <a:lnTo>
                      <a:pt x="203" y="477"/>
                    </a:lnTo>
                    <a:lnTo>
                      <a:pt x="270" y="463"/>
                    </a:lnTo>
                    <a:lnTo>
                      <a:pt x="302" y="454"/>
                    </a:lnTo>
                    <a:lnTo>
                      <a:pt x="318" y="450"/>
                    </a:lnTo>
                    <a:lnTo>
                      <a:pt x="326" y="448"/>
                    </a:lnTo>
                    <a:lnTo>
                      <a:pt x="335" y="446"/>
                    </a:lnTo>
                    <a:lnTo>
                      <a:pt x="401" y="427"/>
                    </a:lnTo>
                    <a:lnTo>
                      <a:pt x="464" y="406"/>
                    </a:lnTo>
                    <a:lnTo>
                      <a:pt x="528" y="384"/>
                    </a:lnTo>
                    <a:lnTo>
                      <a:pt x="589" y="358"/>
                    </a:lnTo>
                    <a:lnTo>
                      <a:pt x="650" y="331"/>
                    </a:lnTo>
                    <a:lnTo>
                      <a:pt x="709" y="300"/>
                    </a:lnTo>
                    <a:lnTo>
                      <a:pt x="739" y="284"/>
                    </a:lnTo>
                    <a:lnTo>
                      <a:pt x="745" y="280"/>
                    </a:lnTo>
                    <a:lnTo>
                      <a:pt x="753" y="276"/>
                    </a:lnTo>
                    <a:lnTo>
                      <a:pt x="769" y="270"/>
                    </a:lnTo>
                    <a:lnTo>
                      <a:pt x="798" y="251"/>
                    </a:lnTo>
                    <a:lnTo>
                      <a:pt x="827" y="234"/>
                    </a:lnTo>
                    <a:lnTo>
                      <a:pt x="855" y="216"/>
                    </a:lnTo>
                    <a:lnTo>
                      <a:pt x="885" y="199"/>
                    </a:lnTo>
                    <a:lnTo>
                      <a:pt x="942" y="161"/>
                    </a:lnTo>
                    <a:lnTo>
                      <a:pt x="998" y="121"/>
                    </a:lnTo>
                    <a:close/>
                  </a:path>
                </a:pathLst>
              </a:custGeom>
              <a:solidFill>
                <a:srgbClr val="3B89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9" name="Freeform 34"/>
              <p:cNvSpPr/>
              <p:nvPr/>
            </p:nvSpPr>
            <p:spPr bwMode="auto">
              <a:xfrm>
                <a:off x="4071" y="2041"/>
                <a:ext cx="196" cy="110"/>
              </a:xfrm>
              <a:custGeom>
                <a:avLst/>
                <a:gdLst/>
                <a:ahLst/>
                <a:cxnLst>
                  <a:cxn ang="0">
                    <a:pos x="954" y="131"/>
                  </a:cxn>
                  <a:cxn ang="0">
                    <a:pos x="968" y="64"/>
                  </a:cxn>
                  <a:cxn ang="0">
                    <a:pos x="980" y="0"/>
                  </a:cxn>
                  <a:cxn ang="0">
                    <a:pos x="928" y="44"/>
                  </a:cxn>
                  <a:cxn ang="0">
                    <a:pos x="902" y="65"/>
                  </a:cxn>
                  <a:cxn ang="0">
                    <a:pos x="877" y="86"/>
                  </a:cxn>
                  <a:cxn ang="0">
                    <a:pos x="850" y="106"/>
                  </a:cxn>
                  <a:cxn ang="0">
                    <a:pos x="824" y="126"/>
                  </a:cxn>
                  <a:cxn ang="0">
                    <a:pos x="771" y="165"/>
                  </a:cxn>
                  <a:cxn ang="0">
                    <a:pos x="717" y="200"/>
                  </a:cxn>
                  <a:cxn ang="0">
                    <a:pos x="663" y="235"/>
                  </a:cxn>
                  <a:cxn ang="0">
                    <a:pos x="648" y="242"/>
                  </a:cxn>
                  <a:cxn ang="0">
                    <a:pos x="634" y="250"/>
                  </a:cxn>
                  <a:cxn ang="0">
                    <a:pos x="607" y="266"/>
                  </a:cxn>
                  <a:cxn ang="0">
                    <a:pos x="592" y="272"/>
                  </a:cxn>
                  <a:cxn ang="0">
                    <a:pos x="579" y="280"/>
                  </a:cxn>
                  <a:cxn ang="0">
                    <a:pos x="552" y="296"/>
                  </a:cxn>
                  <a:cxn ang="0">
                    <a:pos x="493" y="322"/>
                  </a:cxn>
                  <a:cxn ang="0">
                    <a:pos x="463" y="335"/>
                  </a:cxn>
                  <a:cxn ang="0">
                    <a:pos x="435" y="348"/>
                  </a:cxn>
                  <a:cxn ang="0">
                    <a:pos x="375" y="371"/>
                  </a:cxn>
                  <a:cxn ang="0">
                    <a:pos x="316" y="393"/>
                  </a:cxn>
                  <a:cxn ang="0">
                    <a:pos x="254" y="412"/>
                  </a:cxn>
                  <a:cxn ang="0">
                    <a:pos x="193" y="429"/>
                  </a:cxn>
                  <a:cxn ang="0">
                    <a:pos x="161" y="436"/>
                  </a:cxn>
                  <a:cxn ang="0">
                    <a:pos x="146" y="439"/>
                  </a:cxn>
                  <a:cxn ang="0">
                    <a:pos x="131" y="444"/>
                  </a:cxn>
                  <a:cxn ang="0">
                    <a:pos x="99" y="449"/>
                  </a:cxn>
                  <a:cxn ang="0">
                    <a:pos x="69" y="456"/>
                  </a:cxn>
                  <a:cxn ang="0">
                    <a:pos x="36" y="500"/>
                  </a:cxn>
                  <a:cxn ang="0">
                    <a:pos x="0" y="548"/>
                  </a:cxn>
                  <a:cxn ang="0">
                    <a:pos x="32" y="542"/>
                  </a:cxn>
                  <a:cxn ang="0">
                    <a:pos x="65" y="538"/>
                  </a:cxn>
                  <a:cxn ang="0">
                    <a:pos x="131" y="525"/>
                  </a:cxn>
                  <a:cxn ang="0">
                    <a:pos x="194" y="511"/>
                  </a:cxn>
                  <a:cxn ang="0">
                    <a:pos x="259" y="495"/>
                  </a:cxn>
                  <a:cxn ang="0">
                    <a:pos x="266" y="491"/>
                  </a:cxn>
                  <a:cxn ang="0">
                    <a:pos x="274" y="489"/>
                  </a:cxn>
                  <a:cxn ang="0">
                    <a:pos x="290" y="484"/>
                  </a:cxn>
                  <a:cxn ang="0">
                    <a:pos x="321" y="475"/>
                  </a:cxn>
                  <a:cxn ang="0">
                    <a:pos x="328" y="472"/>
                  </a:cxn>
                  <a:cxn ang="0">
                    <a:pos x="336" y="470"/>
                  </a:cxn>
                  <a:cxn ang="0">
                    <a:pos x="352" y="465"/>
                  </a:cxn>
                  <a:cxn ang="0">
                    <a:pos x="384" y="456"/>
                  </a:cxn>
                  <a:cxn ang="0">
                    <a:pos x="413" y="444"/>
                  </a:cxn>
                  <a:cxn ang="0">
                    <a:pos x="444" y="432"/>
                  </a:cxn>
                  <a:cxn ang="0">
                    <a:pos x="505" y="408"/>
                  </a:cxn>
                  <a:cxn ang="0">
                    <a:pos x="519" y="401"/>
                  </a:cxn>
                  <a:cxn ang="0">
                    <a:pos x="533" y="394"/>
                  </a:cxn>
                  <a:cxn ang="0">
                    <a:pos x="563" y="380"/>
                  </a:cxn>
                  <a:cxn ang="0">
                    <a:pos x="622" y="352"/>
                  </a:cxn>
                  <a:cxn ang="0">
                    <a:pos x="678" y="319"/>
                  </a:cxn>
                  <a:cxn ang="0">
                    <a:pos x="692" y="310"/>
                  </a:cxn>
                  <a:cxn ang="0">
                    <a:pos x="699" y="305"/>
                  </a:cxn>
                  <a:cxn ang="0">
                    <a:pos x="707" y="302"/>
                  </a:cxn>
                  <a:cxn ang="0">
                    <a:pos x="736" y="286"/>
                  </a:cxn>
                  <a:cxn ang="0">
                    <a:pos x="791" y="250"/>
                  </a:cxn>
                  <a:cxn ang="0">
                    <a:pos x="818" y="230"/>
                  </a:cxn>
                  <a:cxn ang="0">
                    <a:pos x="846" y="212"/>
                  </a:cxn>
                  <a:cxn ang="0">
                    <a:pos x="872" y="192"/>
                  </a:cxn>
                  <a:cxn ang="0">
                    <a:pos x="900" y="173"/>
                  </a:cxn>
                  <a:cxn ang="0">
                    <a:pos x="954" y="131"/>
                  </a:cxn>
                </a:cxnLst>
                <a:rect l="0" t="0" r="r" b="b"/>
                <a:pathLst>
                  <a:path w="980" h="548">
                    <a:moveTo>
                      <a:pt x="954" y="131"/>
                    </a:moveTo>
                    <a:lnTo>
                      <a:pt x="968" y="64"/>
                    </a:lnTo>
                    <a:lnTo>
                      <a:pt x="980" y="0"/>
                    </a:lnTo>
                    <a:lnTo>
                      <a:pt x="928" y="44"/>
                    </a:lnTo>
                    <a:lnTo>
                      <a:pt x="902" y="65"/>
                    </a:lnTo>
                    <a:lnTo>
                      <a:pt x="877" y="86"/>
                    </a:lnTo>
                    <a:lnTo>
                      <a:pt x="850" y="106"/>
                    </a:lnTo>
                    <a:lnTo>
                      <a:pt x="824" y="126"/>
                    </a:lnTo>
                    <a:lnTo>
                      <a:pt x="771" y="165"/>
                    </a:lnTo>
                    <a:lnTo>
                      <a:pt x="717" y="200"/>
                    </a:lnTo>
                    <a:lnTo>
                      <a:pt x="663" y="235"/>
                    </a:lnTo>
                    <a:lnTo>
                      <a:pt x="648" y="242"/>
                    </a:lnTo>
                    <a:lnTo>
                      <a:pt x="634" y="250"/>
                    </a:lnTo>
                    <a:lnTo>
                      <a:pt x="607" y="266"/>
                    </a:lnTo>
                    <a:lnTo>
                      <a:pt x="592" y="272"/>
                    </a:lnTo>
                    <a:lnTo>
                      <a:pt x="579" y="280"/>
                    </a:lnTo>
                    <a:lnTo>
                      <a:pt x="552" y="296"/>
                    </a:lnTo>
                    <a:lnTo>
                      <a:pt x="493" y="322"/>
                    </a:lnTo>
                    <a:lnTo>
                      <a:pt x="463" y="335"/>
                    </a:lnTo>
                    <a:lnTo>
                      <a:pt x="435" y="348"/>
                    </a:lnTo>
                    <a:lnTo>
                      <a:pt x="375" y="371"/>
                    </a:lnTo>
                    <a:lnTo>
                      <a:pt x="316" y="393"/>
                    </a:lnTo>
                    <a:lnTo>
                      <a:pt x="254" y="412"/>
                    </a:lnTo>
                    <a:lnTo>
                      <a:pt x="193" y="429"/>
                    </a:lnTo>
                    <a:lnTo>
                      <a:pt x="161" y="436"/>
                    </a:lnTo>
                    <a:lnTo>
                      <a:pt x="146" y="439"/>
                    </a:lnTo>
                    <a:lnTo>
                      <a:pt x="131" y="444"/>
                    </a:lnTo>
                    <a:lnTo>
                      <a:pt x="99" y="449"/>
                    </a:lnTo>
                    <a:lnTo>
                      <a:pt x="69" y="456"/>
                    </a:lnTo>
                    <a:lnTo>
                      <a:pt x="36" y="500"/>
                    </a:lnTo>
                    <a:lnTo>
                      <a:pt x="0" y="548"/>
                    </a:lnTo>
                    <a:lnTo>
                      <a:pt x="32" y="542"/>
                    </a:lnTo>
                    <a:lnTo>
                      <a:pt x="65" y="538"/>
                    </a:lnTo>
                    <a:lnTo>
                      <a:pt x="131" y="525"/>
                    </a:lnTo>
                    <a:lnTo>
                      <a:pt x="194" y="511"/>
                    </a:lnTo>
                    <a:lnTo>
                      <a:pt x="259" y="495"/>
                    </a:lnTo>
                    <a:lnTo>
                      <a:pt x="266" y="491"/>
                    </a:lnTo>
                    <a:lnTo>
                      <a:pt x="274" y="489"/>
                    </a:lnTo>
                    <a:lnTo>
                      <a:pt x="290" y="484"/>
                    </a:lnTo>
                    <a:lnTo>
                      <a:pt x="321" y="475"/>
                    </a:lnTo>
                    <a:lnTo>
                      <a:pt x="328" y="472"/>
                    </a:lnTo>
                    <a:lnTo>
                      <a:pt x="336" y="470"/>
                    </a:lnTo>
                    <a:lnTo>
                      <a:pt x="352" y="465"/>
                    </a:lnTo>
                    <a:lnTo>
                      <a:pt x="384" y="456"/>
                    </a:lnTo>
                    <a:lnTo>
                      <a:pt x="413" y="444"/>
                    </a:lnTo>
                    <a:lnTo>
                      <a:pt x="444" y="432"/>
                    </a:lnTo>
                    <a:lnTo>
                      <a:pt x="505" y="408"/>
                    </a:lnTo>
                    <a:lnTo>
                      <a:pt x="519" y="401"/>
                    </a:lnTo>
                    <a:lnTo>
                      <a:pt x="533" y="394"/>
                    </a:lnTo>
                    <a:lnTo>
                      <a:pt x="563" y="380"/>
                    </a:lnTo>
                    <a:lnTo>
                      <a:pt x="622" y="352"/>
                    </a:lnTo>
                    <a:lnTo>
                      <a:pt x="678" y="319"/>
                    </a:lnTo>
                    <a:lnTo>
                      <a:pt x="692" y="310"/>
                    </a:lnTo>
                    <a:lnTo>
                      <a:pt x="699" y="305"/>
                    </a:lnTo>
                    <a:lnTo>
                      <a:pt x="707" y="302"/>
                    </a:lnTo>
                    <a:lnTo>
                      <a:pt x="736" y="286"/>
                    </a:lnTo>
                    <a:lnTo>
                      <a:pt x="791" y="250"/>
                    </a:lnTo>
                    <a:lnTo>
                      <a:pt x="818" y="230"/>
                    </a:lnTo>
                    <a:lnTo>
                      <a:pt x="846" y="212"/>
                    </a:lnTo>
                    <a:lnTo>
                      <a:pt x="872" y="192"/>
                    </a:lnTo>
                    <a:lnTo>
                      <a:pt x="900" y="173"/>
                    </a:lnTo>
                    <a:lnTo>
                      <a:pt x="954" y="131"/>
                    </a:lnTo>
                    <a:close/>
                  </a:path>
                </a:pathLst>
              </a:custGeom>
              <a:solidFill>
                <a:srgbClr val="438E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0" name="Freeform 35"/>
              <p:cNvSpPr/>
              <p:nvPr/>
            </p:nvSpPr>
            <p:spPr bwMode="auto">
              <a:xfrm>
                <a:off x="4085" y="2015"/>
                <a:ext cx="187" cy="118"/>
              </a:xfrm>
              <a:custGeom>
                <a:avLst/>
                <a:gdLst/>
                <a:ahLst/>
                <a:cxnLst>
                  <a:cxn ang="0">
                    <a:pos x="911" y="134"/>
                  </a:cxn>
                  <a:cxn ang="0">
                    <a:pos x="922" y="66"/>
                  </a:cxn>
                  <a:cxn ang="0">
                    <a:pos x="934" y="0"/>
                  </a:cxn>
                  <a:cxn ang="0">
                    <a:pos x="916" y="19"/>
                  </a:cxn>
                  <a:cxn ang="0">
                    <a:pos x="868" y="63"/>
                  </a:cxn>
                  <a:cxn ang="0">
                    <a:pos x="820" y="106"/>
                  </a:cxn>
                  <a:cxn ang="0">
                    <a:pos x="772" y="147"/>
                  </a:cxn>
                  <a:cxn ang="0">
                    <a:pos x="747" y="166"/>
                  </a:cxn>
                  <a:cxn ang="0">
                    <a:pos x="723" y="186"/>
                  </a:cxn>
                  <a:cxn ang="0">
                    <a:pos x="672" y="223"/>
                  </a:cxn>
                  <a:cxn ang="0">
                    <a:pos x="658" y="231"/>
                  </a:cxn>
                  <a:cxn ang="0">
                    <a:pos x="646" y="240"/>
                  </a:cxn>
                  <a:cxn ang="0">
                    <a:pos x="621" y="258"/>
                  </a:cxn>
                  <a:cxn ang="0">
                    <a:pos x="569" y="291"/>
                  </a:cxn>
                  <a:cxn ang="0">
                    <a:pos x="517" y="322"/>
                  </a:cxn>
                  <a:cxn ang="0">
                    <a:pos x="462" y="351"/>
                  </a:cxn>
                  <a:cxn ang="0">
                    <a:pos x="408" y="377"/>
                  </a:cxn>
                  <a:cxn ang="0">
                    <a:pos x="379" y="388"/>
                  </a:cxn>
                  <a:cxn ang="0">
                    <a:pos x="352" y="401"/>
                  </a:cxn>
                  <a:cxn ang="0">
                    <a:pos x="324" y="412"/>
                  </a:cxn>
                  <a:cxn ang="0">
                    <a:pos x="297" y="425"/>
                  </a:cxn>
                  <a:cxn ang="0">
                    <a:pos x="239" y="445"/>
                  </a:cxn>
                  <a:cxn ang="0">
                    <a:pos x="182" y="464"/>
                  </a:cxn>
                  <a:cxn ang="0">
                    <a:pos x="123" y="481"/>
                  </a:cxn>
                  <a:cxn ang="0">
                    <a:pos x="94" y="488"/>
                  </a:cxn>
                  <a:cxn ang="0">
                    <a:pos x="86" y="489"/>
                  </a:cxn>
                  <a:cxn ang="0">
                    <a:pos x="79" y="491"/>
                  </a:cxn>
                  <a:cxn ang="0">
                    <a:pos x="65" y="496"/>
                  </a:cxn>
                  <a:cxn ang="0">
                    <a:pos x="0" y="590"/>
                  </a:cxn>
                  <a:cxn ang="0">
                    <a:pos x="30" y="583"/>
                  </a:cxn>
                  <a:cxn ang="0">
                    <a:pos x="62" y="578"/>
                  </a:cxn>
                  <a:cxn ang="0">
                    <a:pos x="77" y="573"/>
                  </a:cxn>
                  <a:cxn ang="0">
                    <a:pos x="92" y="570"/>
                  </a:cxn>
                  <a:cxn ang="0">
                    <a:pos x="124" y="563"/>
                  </a:cxn>
                  <a:cxn ang="0">
                    <a:pos x="185" y="546"/>
                  </a:cxn>
                  <a:cxn ang="0">
                    <a:pos x="247" y="527"/>
                  </a:cxn>
                  <a:cxn ang="0">
                    <a:pos x="306" y="505"/>
                  </a:cxn>
                  <a:cxn ang="0">
                    <a:pos x="366" y="482"/>
                  </a:cxn>
                  <a:cxn ang="0">
                    <a:pos x="394" y="469"/>
                  </a:cxn>
                  <a:cxn ang="0">
                    <a:pos x="424" y="456"/>
                  </a:cxn>
                  <a:cxn ang="0">
                    <a:pos x="483" y="430"/>
                  </a:cxn>
                  <a:cxn ang="0">
                    <a:pos x="510" y="414"/>
                  </a:cxn>
                  <a:cxn ang="0">
                    <a:pos x="523" y="406"/>
                  </a:cxn>
                  <a:cxn ang="0">
                    <a:pos x="538" y="400"/>
                  </a:cxn>
                  <a:cxn ang="0">
                    <a:pos x="565" y="384"/>
                  </a:cxn>
                  <a:cxn ang="0">
                    <a:pos x="579" y="376"/>
                  </a:cxn>
                  <a:cxn ang="0">
                    <a:pos x="594" y="369"/>
                  </a:cxn>
                  <a:cxn ang="0">
                    <a:pos x="648" y="334"/>
                  </a:cxn>
                  <a:cxn ang="0">
                    <a:pos x="702" y="299"/>
                  </a:cxn>
                  <a:cxn ang="0">
                    <a:pos x="755" y="260"/>
                  </a:cxn>
                  <a:cxn ang="0">
                    <a:pos x="781" y="240"/>
                  </a:cxn>
                  <a:cxn ang="0">
                    <a:pos x="808" y="220"/>
                  </a:cxn>
                  <a:cxn ang="0">
                    <a:pos x="833" y="199"/>
                  </a:cxn>
                  <a:cxn ang="0">
                    <a:pos x="859" y="178"/>
                  </a:cxn>
                  <a:cxn ang="0">
                    <a:pos x="911" y="134"/>
                  </a:cxn>
                </a:cxnLst>
                <a:rect l="0" t="0" r="r" b="b"/>
                <a:pathLst>
                  <a:path w="934" h="590">
                    <a:moveTo>
                      <a:pt x="911" y="134"/>
                    </a:moveTo>
                    <a:lnTo>
                      <a:pt x="922" y="66"/>
                    </a:lnTo>
                    <a:lnTo>
                      <a:pt x="934" y="0"/>
                    </a:lnTo>
                    <a:lnTo>
                      <a:pt x="916" y="19"/>
                    </a:lnTo>
                    <a:lnTo>
                      <a:pt x="868" y="63"/>
                    </a:lnTo>
                    <a:lnTo>
                      <a:pt x="820" y="106"/>
                    </a:lnTo>
                    <a:lnTo>
                      <a:pt x="772" y="147"/>
                    </a:lnTo>
                    <a:lnTo>
                      <a:pt x="747" y="166"/>
                    </a:lnTo>
                    <a:lnTo>
                      <a:pt x="723" y="186"/>
                    </a:lnTo>
                    <a:lnTo>
                      <a:pt x="672" y="223"/>
                    </a:lnTo>
                    <a:lnTo>
                      <a:pt x="658" y="231"/>
                    </a:lnTo>
                    <a:lnTo>
                      <a:pt x="646" y="240"/>
                    </a:lnTo>
                    <a:lnTo>
                      <a:pt x="621" y="258"/>
                    </a:lnTo>
                    <a:lnTo>
                      <a:pt x="569" y="291"/>
                    </a:lnTo>
                    <a:lnTo>
                      <a:pt x="517" y="322"/>
                    </a:lnTo>
                    <a:lnTo>
                      <a:pt x="462" y="351"/>
                    </a:lnTo>
                    <a:lnTo>
                      <a:pt x="408" y="377"/>
                    </a:lnTo>
                    <a:lnTo>
                      <a:pt x="379" y="388"/>
                    </a:lnTo>
                    <a:lnTo>
                      <a:pt x="352" y="401"/>
                    </a:lnTo>
                    <a:lnTo>
                      <a:pt x="324" y="412"/>
                    </a:lnTo>
                    <a:lnTo>
                      <a:pt x="297" y="425"/>
                    </a:lnTo>
                    <a:lnTo>
                      <a:pt x="239" y="445"/>
                    </a:lnTo>
                    <a:lnTo>
                      <a:pt x="182" y="464"/>
                    </a:lnTo>
                    <a:lnTo>
                      <a:pt x="123" y="481"/>
                    </a:lnTo>
                    <a:lnTo>
                      <a:pt x="94" y="488"/>
                    </a:lnTo>
                    <a:lnTo>
                      <a:pt x="86" y="489"/>
                    </a:lnTo>
                    <a:lnTo>
                      <a:pt x="79" y="491"/>
                    </a:lnTo>
                    <a:lnTo>
                      <a:pt x="65" y="496"/>
                    </a:lnTo>
                    <a:lnTo>
                      <a:pt x="0" y="590"/>
                    </a:lnTo>
                    <a:lnTo>
                      <a:pt x="30" y="583"/>
                    </a:lnTo>
                    <a:lnTo>
                      <a:pt x="62" y="578"/>
                    </a:lnTo>
                    <a:lnTo>
                      <a:pt x="77" y="573"/>
                    </a:lnTo>
                    <a:lnTo>
                      <a:pt x="92" y="570"/>
                    </a:lnTo>
                    <a:lnTo>
                      <a:pt x="124" y="563"/>
                    </a:lnTo>
                    <a:lnTo>
                      <a:pt x="185" y="546"/>
                    </a:lnTo>
                    <a:lnTo>
                      <a:pt x="247" y="527"/>
                    </a:lnTo>
                    <a:lnTo>
                      <a:pt x="306" y="505"/>
                    </a:lnTo>
                    <a:lnTo>
                      <a:pt x="366" y="482"/>
                    </a:lnTo>
                    <a:lnTo>
                      <a:pt x="394" y="469"/>
                    </a:lnTo>
                    <a:lnTo>
                      <a:pt x="424" y="456"/>
                    </a:lnTo>
                    <a:lnTo>
                      <a:pt x="483" y="430"/>
                    </a:lnTo>
                    <a:lnTo>
                      <a:pt x="510" y="414"/>
                    </a:lnTo>
                    <a:lnTo>
                      <a:pt x="523" y="406"/>
                    </a:lnTo>
                    <a:lnTo>
                      <a:pt x="538" y="400"/>
                    </a:lnTo>
                    <a:lnTo>
                      <a:pt x="565" y="384"/>
                    </a:lnTo>
                    <a:lnTo>
                      <a:pt x="579" y="376"/>
                    </a:lnTo>
                    <a:lnTo>
                      <a:pt x="594" y="369"/>
                    </a:lnTo>
                    <a:lnTo>
                      <a:pt x="648" y="334"/>
                    </a:lnTo>
                    <a:lnTo>
                      <a:pt x="702" y="299"/>
                    </a:lnTo>
                    <a:lnTo>
                      <a:pt x="755" y="260"/>
                    </a:lnTo>
                    <a:lnTo>
                      <a:pt x="781" y="240"/>
                    </a:lnTo>
                    <a:lnTo>
                      <a:pt x="808" y="220"/>
                    </a:lnTo>
                    <a:lnTo>
                      <a:pt x="833" y="199"/>
                    </a:lnTo>
                    <a:lnTo>
                      <a:pt x="859" y="178"/>
                    </a:lnTo>
                    <a:lnTo>
                      <a:pt x="911" y="134"/>
                    </a:lnTo>
                    <a:close/>
                  </a:path>
                </a:pathLst>
              </a:custGeom>
              <a:solidFill>
                <a:srgbClr val="4F95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1" name="Freeform 36"/>
              <p:cNvSpPr/>
              <p:nvPr/>
            </p:nvSpPr>
            <p:spPr bwMode="auto">
              <a:xfrm>
                <a:off x="4098" y="1985"/>
                <a:ext cx="178" cy="129"/>
              </a:xfrm>
              <a:custGeom>
                <a:avLst/>
                <a:gdLst/>
                <a:ahLst/>
                <a:cxnLst>
                  <a:cxn ang="0">
                    <a:pos x="851" y="165"/>
                  </a:cxn>
                  <a:cxn ang="0">
                    <a:pos x="869" y="146"/>
                  </a:cxn>
                  <a:cxn ang="0">
                    <a:pos x="893" y="0"/>
                  </a:cxn>
                  <a:cxn ang="0">
                    <a:pos x="843" y="53"/>
                  </a:cxn>
                  <a:cxn ang="0">
                    <a:pos x="792" y="106"/>
                  </a:cxn>
                  <a:cxn ang="0">
                    <a:pos x="750" y="144"/>
                  </a:cxn>
                  <a:cxn ang="0">
                    <a:pos x="709" y="182"/>
                  </a:cxn>
                  <a:cxn ang="0">
                    <a:pos x="698" y="189"/>
                  </a:cxn>
                  <a:cxn ang="0">
                    <a:pos x="687" y="199"/>
                  </a:cxn>
                  <a:cxn ang="0">
                    <a:pos x="667" y="217"/>
                  </a:cxn>
                  <a:cxn ang="0">
                    <a:pos x="626" y="252"/>
                  </a:cxn>
                  <a:cxn ang="0">
                    <a:pos x="603" y="268"/>
                  </a:cxn>
                  <a:cxn ang="0">
                    <a:pos x="592" y="276"/>
                  </a:cxn>
                  <a:cxn ang="0">
                    <a:pos x="582" y="285"/>
                  </a:cxn>
                  <a:cxn ang="0">
                    <a:pos x="539" y="316"/>
                  </a:cxn>
                  <a:cxn ang="0">
                    <a:pos x="495" y="346"/>
                  </a:cxn>
                  <a:cxn ang="0">
                    <a:pos x="472" y="360"/>
                  </a:cxn>
                  <a:cxn ang="0">
                    <a:pos x="461" y="366"/>
                  </a:cxn>
                  <a:cxn ang="0">
                    <a:pos x="455" y="370"/>
                  </a:cxn>
                  <a:cxn ang="0">
                    <a:pos x="450" y="374"/>
                  </a:cxn>
                  <a:cxn ang="0">
                    <a:pos x="444" y="377"/>
                  </a:cxn>
                  <a:cxn ang="0">
                    <a:pos x="438" y="380"/>
                  </a:cxn>
                  <a:cxn ang="0">
                    <a:pos x="427" y="387"/>
                  </a:cxn>
                  <a:cxn ang="0">
                    <a:pos x="404" y="400"/>
                  </a:cxn>
                  <a:cxn ang="0">
                    <a:pos x="359" y="425"/>
                  </a:cxn>
                  <a:cxn ang="0">
                    <a:pos x="311" y="448"/>
                  </a:cxn>
                  <a:cxn ang="0">
                    <a:pos x="298" y="453"/>
                  </a:cxn>
                  <a:cxn ang="0">
                    <a:pos x="287" y="458"/>
                  </a:cxn>
                  <a:cxn ang="0">
                    <a:pos x="264" y="470"/>
                  </a:cxn>
                  <a:cxn ang="0">
                    <a:pos x="240" y="479"/>
                  </a:cxn>
                  <a:cxn ang="0">
                    <a:pos x="227" y="483"/>
                  </a:cxn>
                  <a:cxn ang="0">
                    <a:pos x="216" y="489"/>
                  </a:cxn>
                  <a:cxn ang="0">
                    <a:pos x="167" y="507"/>
                  </a:cxn>
                  <a:cxn ang="0">
                    <a:pos x="117" y="524"/>
                  </a:cxn>
                  <a:cxn ang="0">
                    <a:pos x="68" y="540"/>
                  </a:cxn>
                  <a:cxn ang="0">
                    <a:pos x="0" y="642"/>
                  </a:cxn>
                  <a:cxn ang="0">
                    <a:pos x="14" y="637"/>
                  </a:cxn>
                  <a:cxn ang="0">
                    <a:pos x="21" y="635"/>
                  </a:cxn>
                  <a:cxn ang="0">
                    <a:pos x="29" y="634"/>
                  </a:cxn>
                  <a:cxn ang="0">
                    <a:pos x="58" y="627"/>
                  </a:cxn>
                  <a:cxn ang="0">
                    <a:pos x="117" y="610"/>
                  </a:cxn>
                  <a:cxn ang="0">
                    <a:pos x="174" y="591"/>
                  </a:cxn>
                  <a:cxn ang="0">
                    <a:pos x="232" y="571"/>
                  </a:cxn>
                  <a:cxn ang="0">
                    <a:pos x="259" y="558"/>
                  </a:cxn>
                  <a:cxn ang="0">
                    <a:pos x="287" y="547"/>
                  </a:cxn>
                  <a:cxn ang="0">
                    <a:pos x="314" y="534"/>
                  </a:cxn>
                  <a:cxn ang="0">
                    <a:pos x="343" y="523"/>
                  </a:cxn>
                  <a:cxn ang="0">
                    <a:pos x="397" y="497"/>
                  </a:cxn>
                  <a:cxn ang="0">
                    <a:pos x="452" y="468"/>
                  </a:cxn>
                  <a:cxn ang="0">
                    <a:pos x="504" y="437"/>
                  </a:cxn>
                  <a:cxn ang="0">
                    <a:pos x="556" y="404"/>
                  </a:cxn>
                  <a:cxn ang="0">
                    <a:pos x="581" y="386"/>
                  </a:cxn>
                  <a:cxn ang="0">
                    <a:pos x="593" y="377"/>
                  </a:cxn>
                  <a:cxn ang="0">
                    <a:pos x="607" y="369"/>
                  </a:cxn>
                  <a:cxn ang="0">
                    <a:pos x="658" y="332"/>
                  </a:cxn>
                  <a:cxn ang="0">
                    <a:pos x="682" y="312"/>
                  </a:cxn>
                  <a:cxn ang="0">
                    <a:pos x="707" y="293"/>
                  </a:cxn>
                  <a:cxn ang="0">
                    <a:pos x="755" y="252"/>
                  </a:cxn>
                  <a:cxn ang="0">
                    <a:pos x="803" y="209"/>
                  </a:cxn>
                  <a:cxn ang="0">
                    <a:pos x="851" y="165"/>
                  </a:cxn>
                </a:cxnLst>
                <a:rect l="0" t="0" r="r" b="b"/>
                <a:pathLst>
                  <a:path w="893" h="642">
                    <a:moveTo>
                      <a:pt x="851" y="165"/>
                    </a:moveTo>
                    <a:lnTo>
                      <a:pt x="869" y="146"/>
                    </a:lnTo>
                    <a:lnTo>
                      <a:pt x="893" y="0"/>
                    </a:lnTo>
                    <a:lnTo>
                      <a:pt x="843" y="53"/>
                    </a:lnTo>
                    <a:lnTo>
                      <a:pt x="792" y="106"/>
                    </a:lnTo>
                    <a:lnTo>
                      <a:pt x="750" y="144"/>
                    </a:lnTo>
                    <a:lnTo>
                      <a:pt x="709" y="182"/>
                    </a:lnTo>
                    <a:lnTo>
                      <a:pt x="698" y="189"/>
                    </a:lnTo>
                    <a:lnTo>
                      <a:pt x="687" y="199"/>
                    </a:lnTo>
                    <a:lnTo>
                      <a:pt x="667" y="217"/>
                    </a:lnTo>
                    <a:lnTo>
                      <a:pt x="626" y="252"/>
                    </a:lnTo>
                    <a:lnTo>
                      <a:pt x="603" y="268"/>
                    </a:lnTo>
                    <a:lnTo>
                      <a:pt x="592" y="276"/>
                    </a:lnTo>
                    <a:lnTo>
                      <a:pt x="582" y="285"/>
                    </a:lnTo>
                    <a:lnTo>
                      <a:pt x="539" y="316"/>
                    </a:lnTo>
                    <a:lnTo>
                      <a:pt x="495" y="346"/>
                    </a:lnTo>
                    <a:lnTo>
                      <a:pt x="472" y="360"/>
                    </a:lnTo>
                    <a:lnTo>
                      <a:pt x="461" y="366"/>
                    </a:lnTo>
                    <a:lnTo>
                      <a:pt x="455" y="370"/>
                    </a:lnTo>
                    <a:lnTo>
                      <a:pt x="450" y="374"/>
                    </a:lnTo>
                    <a:lnTo>
                      <a:pt x="444" y="377"/>
                    </a:lnTo>
                    <a:lnTo>
                      <a:pt x="438" y="380"/>
                    </a:lnTo>
                    <a:lnTo>
                      <a:pt x="427" y="387"/>
                    </a:lnTo>
                    <a:lnTo>
                      <a:pt x="404" y="400"/>
                    </a:lnTo>
                    <a:lnTo>
                      <a:pt x="359" y="425"/>
                    </a:lnTo>
                    <a:lnTo>
                      <a:pt x="311" y="448"/>
                    </a:lnTo>
                    <a:lnTo>
                      <a:pt x="298" y="453"/>
                    </a:lnTo>
                    <a:lnTo>
                      <a:pt x="287" y="458"/>
                    </a:lnTo>
                    <a:lnTo>
                      <a:pt x="264" y="470"/>
                    </a:lnTo>
                    <a:lnTo>
                      <a:pt x="240" y="479"/>
                    </a:lnTo>
                    <a:lnTo>
                      <a:pt x="227" y="483"/>
                    </a:lnTo>
                    <a:lnTo>
                      <a:pt x="216" y="489"/>
                    </a:lnTo>
                    <a:lnTo>
                      <a:pt x="167" y="507"/>
                    </a:lnTo>
                    <a:lnTo>
                      <a:pt x="117" y="524"/>
                    </a:lnTo>
                    <a:lnTo>
                      <a:pt x="68" y="540"/>
                    </a:lnTo>
                    <a:lnTo>
                      <a:pt x="0" y="642"/>
                    </a:lnTo>
                    <a:lnTo>
                      <a:pt x="14" y="637"/>
                    </a:lnTo>
                    <a:lnTo>
                      <a:pt x="21" y="635"/>
                    </a:lnTo>
                    <a:lnTo>
                      <a:pt x="29" y="634"/>
                    </a:lnTo>
                    <a:lnTo>
                      <a:pt x="58" y="627"/>
                    </a:lnTo>
                    <a:lnTo>
                      <a:pt x="117" y="610"/>
                    </a:lnTo>
                    <a:lnTo>
                      <a:pt x="174" y="591"/>
                    </a:lnTo>
                    <a:lnTo>
                      <a:pt x="232" y="571"/>
                    </a:lnTo>
                    <a:lnTo>
                      <a:pt x="259" y="558"/>
                    </a:lnTo>
                    <a:lnTo>
                      <a:pt x="287" y="547"/>
                    </a:lnTo>
                    <a:lnTo>
                      <a:pt x="314" y="534"/>
                    </a:lnTo>
                    <a:lnTo>
                      <a:pt x="343" y="523"/>
                    </a:lnTo>
                    <a:lnTo>
                      <a:pt x="397" y="497"/>
                    </a:lnTo>
                    <a:lnTo>
                      <a:pt x="452" y="468"/>
                    </a:lnTo>
                    <a:lnTo>
                      <a:pt x="504" y="437"/>
                    </a:lnTo>
                    <a:lnTo>
                      <a:pt x="556" y="404"/>
                    </a:lnTo>
                    <a:lnTo>
                      <a:pt x="581" y="386"/>
                    </a:lnTo>
                    <a:lnTo>
                      <a:pt x="593" y="377"/>
                    </a:lnTo>
                    <a:lnTo>
                      <a:pt x="607" y="369"/>
                    </a:lnTo>
                    <a:lnTo>
                      <a:pt x="658" y="332"/>
                    </a:lnTo>
                    <a:lnTo>
                      <a:pt x="682" y="312"/>
                    </a:lnTo>
                    <a:lnTo>
                      <a:pt x="707" y="293"/>
                    </a:lnTo>
                    <a:lnTo>
                      <a:pt x="755" y="252"/>
                    </a:lnTo>
                    <a:lnTo>
                      <a:pt x="803" y="209"/>
                    </a:lnTo>
                    <a:lnTo>
                      <a:pt x="851" y="165"/>
                    </a:lnTo>
                    <a:close/>
                  </a:path>
                </a:pathLst>
              </a:custGeom>
              <a:solidFill>
                <a:srgbClr val="579A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2" name="Freeform 37"/>
              <p:cNvSpPr/>
              <p:nvPr/>
            </p:nvSpPr>
            <p:spPr bwMode="auto">
              <a:xfrm>
                <a:off x="4109" y="2204"/>
                <a:ext cx="120" cy="39"/>
              </a:xfrm>
              <a:custGeom>
                <a:avLst/>
                <a:gdLst/>
                <a:ahLst/>
                <a:cxnLst>
                  <a:cxn ang="0">
                    <a:pos x="568" y="106"/>
                  </a:cxn>
                  <a:cxn ang="0">
                    <a:pos x="599" y="0"/>
                  </a:cxn>
                  <a:cxn ang="0">
                    <a:pos x="527" y="33"/>
                  </a:cxn>
                  <a:cxn ang="0">
                    <a:pos x="454" y="64"/>
                  </a:cxn>
                  <a:cxn ang="0">
                    <a:pos x="417" y="77"/>
                  </a:cxn>
                  <a:cxn ang="0">
                    <a:pos x="381" y="92"/>
                  </a:cxn>
                  <a:cxn ang="0">
                    <a:pos x="370" y="94"/>
                  </a:cxn>
                  <a:cxn ang="0">
                    <a:pos x="361" y="98"/>
                  </a:cxn>
                  <a:cxn ang="0">
                    <a:pos x="343" y="105"/>
                  </a:cxn>
                  <a:cxn ang="0">
                    <a:pos x="307" y="118"/>
                  </a:cxn>
                  <a:cxn ang="0">
                    <a:pos x="268" y="128"/>
                  </a:cxn>
                  <a:cxn ang="0">
                    <a:pos x="231" y="140"/>
                  </a:cxn>
                  <a:cxn ang="0">
                    <a:pos x="192" y="150"/>
                  </a:cxn>
                  <a:cxn ang="0">
                    <a:pos x="155" y="161"/>
                  </a:cxn>
                  <a:cxn ang="0">
                    <a:pos x="115" y="170"/>
                  </a:cxn>
                  <a:cxn ang="0">
                    <a:pos x="77" y="179"/>
                  </a:cxn>
                  <a:cxn ang="0">
                    <a:pos x="0" y="196"/>
                  </a:cxn>
                  <a:cxn ang="0">
                    <a:pos x="333" y="196"/>
                  </a:cxn>
                  <a:cxn ang="0">
                    <a:pos x="392" y="175"/>
                  </a:cxn>
                  <a:cxn ang="0">
                    <a:pos x="451" y="153"/>
                  </a:cxn>
                  <a:cxn ang="0">
                    <a:pos x="465" y="147"/>
                  </a:cxn>
                  <a:cxn ang="0">
                    <a:pos x="471" y="143"/>
                  </a:cxn>
                  <a:cxn ang="0">
                    <a:pos x="479" y="141"/>
                  </a:cxn>
                  <a:cxn ang="0">
                    <a:pos x="509" y="129"/>
                  </a:cxn>
                  <a:cxn ang="0">
                    <a:pos x="568" y="106"/>
                  </a:cxn>
                </a:cxnLst>
                <a:rect l="0" t="0" r="r" b="b"/>
                <a:pathLst>
                  <a:path w="599" h="196">
                    <a:moveTo>
                      <a:pt x="568" y="106"/>
                    </a:moveTo>
                    <a:lnTo>
                      <a:pt x="599" y="0"/>
                    </a:lnTo>
                    <a:lnTo>
                      <a:pt x="527" y="33"/>
                    </a:lnTo>
                    <a:lnTo>
                      <a:pt x="454" y="64"/>
                    </a:lnTo>
                    <a:lnTo>
                      <a:pt x="417" y="77"/>
                    </a:lnTo>
                    <a:lnTo>
                      <a:pt x="381" y="92"/>
                    </a:lnTo>
                    <a:lnTo>
                      <a:pt x="370" y="94"/>
                    </a:lnTo>
                    <a:lnTo>
                      <a:pt x="361" y="98"/>
                    </a:lnTo>
                    <a:lnTo>
                      <a:pt x="343" y="105"/>
                    </a:lnTo>
                    <a:lnTo>
                      <a:pt x="307" y="118"/>
                    </a:lnTo>
                    <a:lnTo>
                      <a:pt x="268" y="128"/>
                    </a:lnTo>
                    <a:lnTo>
                      <a:pt x="231" y="140"/>
                    </a:lnTo>
                    <a:lnTo>
                      <a:pt x="192" y="150"/>
                    </a:lnTo>
                    <a:lnTo>
                      <a:pt x="155" y="161"/>
                    </a:lnTo>
                    <a:lnTo>
                      <a:pt x="115" y="170"/>
                    </a:lnTo>
                    <a:lnTo>
                      <a:pt x="77" y="179"/>
                    </a:lnTo>
                    <a:lnTo>
                      <a:pt x="0" y="196"/>
                    </a:lnTo>
                    <a:lnTo>
                      <a:pt x="333" y="196"/>
                    </a:lnTo>
                    <a:lnTo>
                      <a:pt x="392" y="175"/>
                    </a:lnTo>
                    <a:lnTo>
                      <a:pt x="451" y="153"/>
                    </a:lnTo>
                    <a:lnTo>
                      <a:pt x="465" y="147"/>
                    </a:lnTo>
                    <a:lnTo>
                      <a:pt x="471" y="143"/>
                    </a:lnTo>
                    <a:lnTo>
                      <a:pt x="479" y="141"/>
                    </a:lnTo>
                    <a:lnTo>
                      <a:pt x="509" y="129"/>
                    </a:lnTo>
                    <a:lnTo>
                      <a:pt x="568" y="106"/>
                    </a:lnTo>
                    <a:close/>
                  </a:path>
                </a:pathLst>
              </a:custGeom>
              <a:solidFill>
                <a:srgbClr val="0B6C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3" name="Freeform 38"/>
              <p:cNvSpPr/>
              <p:nvPr/>
            </p:nvSpPr>
            <p:spPr bwMode="auto">
              <a:xfrm>
                <a:off x="3993" y="2183"/>
                <a:ext cx="242" cy="60"/>
              </a:xfrm>
              <a:custGeom>
                <a:avLst/>
                <a:gdLst/>
                <a:ahLst/>
                <a:cxnLst>
                  <a:cxn ang="0">
                    <a:pos x="1180" y="105"/>
                  </a:cxn>
                  <a:cxn ang="0">
                    <a:pos x="1194" y="52"/>
                  </a:cxn>
                  <a:cxn ang="0">
                    <a:pos x="1210" y="0"/>
                  </a:cxn>
                  <a:cxn ang="0">
                    <a:pos x="1178" y="14"/>
                  </a:cxn>
                  <a:cxn ang="0">
                    <a:pos x="1148" y="30"/>
                  </a:cxn>
                  <a:cxn ang="0">
                    <a:pos x="1085" y="60"/>
                  </a:cxn>
                  <a:cxn ang="0">
                    <a:pos x="1021" y="87"/>
                  </a:cxn>
                  <a:cxn ang="0">
                    <a:pos x="957" y="113"/>
                  </a:cxn>
                  <a:cxn ang="0">
                    <a:pos x="891" y="137"/>
                  </a:cxn>
                  <a:cxn ang="0">
                    <a:pos x="826" y="159"/>
                  </a:cxn>
                  <a:cxn ang="0">
                    <a:pos x="792" y="168"/>
                  </a:cxn>
                  <a:cxn ang="0">
                    <a:pos x="775" y="172"/>
                  </a:cxn>
                  <a:cxn ang="0">
                    <a:pos x="759" y="178"/>
                  </a:cxn>
                  <a:cxn ang="0">
                    <a:pos x="692" y="196"/>
                  </a:cxn>
                  <a:cxn ang="0">
                    <a:pos x="657" y="203"/>
                  </a:cxn>
                  <a:cxn ang="0">
                    <a:pos x="623" y="211"/>
                  </a:cxn>
                  <a:cxn ang="0">
                    <a:pos x="553" y="224"/>
                  </a:cxn>
                  <a:cxn ang="0">
                    <a:pos x="483" y="234"/>
                  </a:cxn>
                  <a:cxn ang="0">
                    <a:pos x="413" y="245"/>
                  </a:cxn>
                  <a:cxn ang="0">
                    <a:pos x="340" y="252"/>
                  </a:cxn>
                  <a:cxn ang="0">
                    <a:pos x="268" y="257"/>
                  </a:cxn>
                  <a:cxn ang="0">
                    <a:pos x="248" y="257"/>
                  </a:cxn>
                  <a:cxn ang="0">
                    <a:pos x="230" y="258"/>
                  </a:cxn>
                  <a:cxn ang="0">
                    <a:pos x="194" y="261"/>
                  </a:cxn>
                  <a:cxn ang="0">
                    <a:pos x="157" y="261"/>
                  </a:cxn>
                  <a:cxn ang="0">
                    <a:pos x="120" y="262"/>
                  </a:cxn>
                  <a:cxn ang="0">
                    <a:pos x="40" y="262"/>
                  </a:cxn>
                  <a:cxn ang="0">
                    <a:pos x="0" y="301"/>
                  </a:cxn>
                  <a:cxn ang="0">
                    <a:pos x="581" y="301"/>
                  </a:cxn>
                  <a:cxn ang="0">
                    <a:pos x="658" y="284"/>
                  </a:cxn>
                  <a:cxn ang="0">
                    <a:pos x="696" y="275"/>
                  </a:cxn>
                  <a:cxn ang="0">
                    <a:pos x="736" y="266"/>
                  </a:cxn>
                  <a:cxn ang="0">
                    <a:pos x="773" y="255"/>
                  </a:cxn>
                  <a:cxn ang="0">
                    <a:pos x="812" y="245"/>
                  </a:cxn>
                  <a:cxn ang="0">
                    <a:pos x="849" y="233"/>
                  </a:cxn>
                  <a:cxn ang="0">
                    <a:pos x="888" y="223"/>
                  </a:cxn>
                  <a:cxn ang="0">
                    <a:pos x="924" y="210"/>
                  </a:cxn>
                  <a:cxn ang="0">
                    <a:pos x="942" y="203"/>
                  </a:cxn>
                  <a:cxn ang="0">
                    <a:pos x="951" y="199"/>
                  </a:cxn>
                  <a:cxn ang="0">
                    <a:pos x="962" y="197"/>
                  </a:cxn>
                  <a:cxn ang="0">
                    <a:pos x="998" y="182"/>
                  </a:cxn>
                  <a:cxn ang="0">
                    <a:pos x="1035" y="169"/>
                  </a:cxn>
                  <a:cxn ang="0">
                    <a:pos x="1108" y="138"/>
                  </a:cxn>
                  <a:cxn ang="0">
                    <a:pos x="1180" y="105"/>
                  </a:cxn>
                </a:cxnLst>
                <a:rect l="0" t="0" r="r" b="b"/>
                <a:pathLst>
                  <a:path w="1210" h="301">
                    <a:moveTo>
                      <a:pt x="1180" y="105"/>
                    </a:moveTo>
                    <a:lnTo>
                      <a:pt x="1194" y="52"/>
                    </a:lnTo>
                    <a:lnTo>
                      <a:pt x="1210" y="0"/>
                    </a:lnTo>
                    <a:lnTo>
                      <a:pt x="1178" y="14"/>
                    </a:lnTo>
                    <a:lnTo>
                      <a:pt x="1148" y="30"/>
                    </a:lnTo>
                    <a:lnTo>
                      <a:pt x="1085" y="60"/>
                    </a:lnTo>
                    <a:lnTo>
                      <a:pt x="1021" y="87"/>
                    </a:lnTo>
                    <a:lnTo>
                      <a:pt x="957" y="113"/>
                    </a:lnTo>
                    <a:lnTo>
                      <a:pt x="891" y="137"/>
                    </a:lnTo>
                    <a:lnTo>
                      <a:pt x="826" y="159"/>
                    </a:lnTo>
                    <a:lnTo>
                      <a:pt x="792" y="168"/>
                    </a:lnTo>
                    <a:lnTo>
                      <a:pt x="775" y="172"/>
                    </a:lnTo>
                    <a:lnTo>
                      <a:pt x="759" y="178"/>
                    </a:lnTo>
                    <a:lnTo>
                      <a:pt x="692" y="196"/>
                    </a:lnTo>
                    <a:lnTo>
                      <a:pt x="657" y="203"/>
                    </a:lnTo>
                    <a:lnTo>
                      <a:pt x="623" y="211"/>
                    </a:lnTo>
                    <a:lnTo>
                      <a:pt x="553" y="224"/>
                    </a:lnTo>
                    <a:lnTo>
                      <a:pt x="483" y="234"/>
                    </a:lnTo>
                    <a:lnTo>
                      <a:pt x="413" y="245"/>
                    </a:lnTo>
                    <a:lnTo>
                      <a:pt x="340" y="252"/>
                    </a:lnTo>
                    <a:lnTo>
                      <a:pt x="268" y="257"/>
                    </a:lnTo>
                    <a:lnTo>
                      <a:pt x="248" y="257"/>
                    </a:lnTo>
                    <a:lnTo>
                      <a:pt x="230" y="258"/>
                    </a:lnTo>
                    <a:lnTo>
                      <a:pt x="194" y="261"/>
                    </a:lnTo>
                    <a:lnTo>
                      <a:pt x="157" y="261"/>
                    </a:lnTo>
                    <a:lnTo>
                      <a:pt x="120" y="262"/>
                    </a:lnTo>
                    <a:lnTo>
                      <a:pt x="40" y="262"/>
                    </a:lnTo>
                    <a:lnTo>
                      <a:pt x="0" y="301"/>
                    </a:lnTo>
                    <a:lnTo>
                      <a:pt x="581" y="301"/>
                    </a:lnTo>
                    <a:lnTo>
                      <a:pt x="658" y="284"/>
                    </a:lnTo>
                    <a:lnTo>
                      <a:pt x="696" y="275"/>
                    </a:lnTo>
                    <a:lnTo>
                      <a:pt x="736" y="266"/>
                    </a:lnTo>
                    <a:lnTo>
                      <a:pt x="773" y="255"/>
                    </a:lnTo>
                    <a:lnTo>
                      <a:pt x="812" y="245"/>
                    </a:lnTo>
                    <a:lnTo>
                      <a:pt x="849" y="233"/>
                    </a:lnTo>
                    <a:lnTo>
                      <a:pt x="888" y="223"/>
                    </a:lnTo>
                    <a:lnTo>
                      <a:pt x="924" y="210"/>
                    </a:lnTo>
                    <a:lnTo>
                      <a:pt x="942" y="203"/>
                    </a:lnTo>
                    <a:lnTo>
                      <a:pt x="951" y="199"/>
                    </a:lnTo>
                    <a:lnTo>
                      <a:pt x="962" y="197"/>
                    </a:lnTo>
                    <a:lnTo>
                      <a:pt x="998" y="182"/>
                    </a:lnTo>
                    <a:lnTo>
                      <a:pt x="1035" y="169"/>
                    </a:lnTo>
                    <a:lnTo>
                      <a:pt x="1108" y="138"/>
                    </a:lnTo>
                    <a:lnTo>
                      <a:pt x="1180" y="105"/>
                    </a:lnTo>
                    <a:close/>
                  </a:path>
                </a:pathLst>
              </a:custGeom>
              <a:solidFill>
                <a:srgbClr val="1371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4" name="Freeform 39"/>
              <p:cNvSpPr/>
              <p:nvPr/>
            </p:nvSpPr>
            <p:spPr bwMode="auto">
              <a:xfrm>
                <a:off x="4001" y="2161"/>
                <a:ext cx="239" cy="74"/>
              </a:xfrm>
              <a:custGeom>
                <a:avLst/>
                <a:gdLst/>
                <a:ahLst/>
                <a:cxnLst>
                  <a:cxn ang="0">
                    <a:pos x="1170" y="109"/>
                  </a:cxn>
                  <a:cxn ang="0">
                    <a:pos x="1198" y="0"/>
                  </a:cxn>
                  <a:cxn ang="0">
                    <a:pos x="1189" y="3"/>
                  </a:cxn>
                  <a:cxn ang="0">
                    <a:pos x="1181" y="8"/>
                  </a:cxn>
                  <a:cxn ang="0">
                    <a:pos x="1165" y="17"/>
                  </a:cxn>
                  <a:cxn ang="0">
                    <a:pos x="1134" y="35"/>
                  </a:cxn>
                  <a:cxn ang="0">
                    <a:pos x="1070" y="68"/>
                  </a:cxn>
                  <a:cxn ang="0">
                    <a:pos x="1004" y="99"/>
                  </a:cxn>
                  <a:cxn ang="0">
                    <a:pos x="972" y="112"/>
                  </a:cxn>
                  <a:cxn ang="0">
                    <a:pos x="940" y="127"/>
                  </a:cxn>
                  <a:cxn ang="0">
                    <a:pos x="872" y="153"/>
                  </a:cxn>
                  <a:cxn ang="0">
                    <a:pos x="838" y="164"/>
                  </a:cxn>
                  <a:cxn ang="0">
                    <a:pos x="829" y="167"/>
                  </a:cxn>
                  <a:cxn ang="0">
                    <a:pos x="821" y="170"/>
                  </a:cxn>
                  <a:cxn ang="0">
                    <a:pos x="805" y="177"/>
                  </a:cxn>
                  <a:cxn ang="0">
                    <a:pos x="787" y="181"/>
                  </a:cxn>
                  <a:cxn ang="0">
                    <a:pos x="778" y="184"/>
                  </a:cxn>
                  <a:cxn ang="0">
                    <a:pos x="770" y="187"/>
                  </a:cxn>
                  <a:cxn ang="0">
                    <a:pos x="736" y="198"/>
                  </a:cxn>
                  <a:cxn ang="0">
                    <a:pos x="668" y="218"/>
                  </a:cxn>
                  <a:cxn ang="0">
                    <a:pos x="631" y="226"/>
                  </a:cxn>
                  <a:cxn ang="0">
                    <a:pos x="596" y="235"/>
                  </a:cxn>
                  <a:cxn ang="0">
                    <a:pos x="526" y="249"/>
                  </a:cxn>
                  <a:cxn ang="0">
                    <a:pos x="453" y="262"/>
                  </a:cxn>
                  <a:cxn ang="0">
                    <a:pos x="381" y="272"/>
                  </a:cxn>
                  <a:cxn ang="0">
                    <a:pos x="306" y="280"/>
                  </a:cxn>
                  <a:cxn ang="0">
                    <a:pos x="269" y="282"/>
                  </a:cxn>
                  <a:cxn ang="0">
                    <a:pos x="232" y="286"/>
                  </a:cxn>
                  <a:cxn ang="0">
                    <a:pos x="194" y="287"/>
                  </a:cxn>
                  <a:cxn ang="0">
                    <a:pos x="156" y="289"/>
                  </a:cxn>
                  <a:cxn ang="0">
                    <a:pos x="118" y="289"/>
                  </a:cxn>
                  <a:cxn ang="0">
                    <a:pos x="99" y="289"/>
                  </a:cxn>
                  <a:cxn ang="0">
                    <a:pos x="80" y="290"/>
                  </a:cxn>
                  <a:cxn ang="0">
                    <a:pos x="72" y="290"/>
                  </a:cxn>
                  <a:cxn ang="0">
                    <a:pos x="0" y="371"/>
                  </a:cxn>
                  <a:cxn ang="0">
                    <a:pos x="80" y="371"/>
                  </a:cxn>
                  <a:cxn ang="0">
                    <a:pos x="117" y="370"/>
                  </a:cxn>
                  <a:cxn ang="0">
                    <a:pos x="154" y="370"/>
                  </a:cxn>
                  <a:cxn ang="0">
                    <a:pos x="190" y="367"/>
                  </a:cxn>
                  <a:cxn ang="0">
                    <a:pos x="208" y="366"/>
                  </a:cxn>
                  <a:cxn ang="0">
                    <a:pos x="228" y="366"/>
                  </a:cxn>
                  <a:cxn ang="0">
                    <a:pos x="300" y="361"/>
                  </a:cxn>
                  <a:cxn ang="0">
                    <a:pos x="373" y="354"/>
                  </a:cxn>
                  <a:cxn ang="0">
                    <a:pos x="443" y="343"/>
                  </a:cxn>
                  <a:cxn ang="0">
                    <a:pos x="513" y="333"/>
                  </a:cxn>
                  <a:cxn ang="0">
                    <a:pos x="583" y="320"/>
                  </a:cxn>
                  <a:cxn ang="0">
                    <a:pos x="617" y="312"/>
                  </a:cxn>
                  <a:cxn ang="0">
                    <a:pos x="652" y="305"/>
                  </a:cxn>
                  <a:cxn ang="0">
                    <a:pos x="719" y="287"/>
                  </a:cxn>
                  <a:cxn ang="0">
                    <a:pos x="735" y="281"/>
                  </a:cxn>
                  <a:cxn ang="0">
                    <a:pos x="752" y="277"/>
                  </a:cxn>
                  <a:cxn ang="0">
                    <a:pos x="786" y="268"/>
                  </a:cxn>
                  <a:cxn ang="0">
                    <a:pos x="851" y="246"/>
                  </a:cxn>
                  <a:cxn ang="0">
                    <a:pos x="917" y="222"/>
                  </a:cxn>
                  <a:cxn ang="0">
                    <a:pos x="981" y="196"/>
                  </a:cxn>
                  <a:cxn ang="0">
                    <a:pos x="1045" y="169"/>
                  </a:cxn>
                  <a:cxn ang="0">
                    <a:pos x="1108" y="139"/>
                  </a:cxn>
                  <a:cxn ang="0">
                    <a:pos x="1138" y="123"/>
                  </a:cxn>
                  <a:cxn ang="0">
                    <a:pos x="1170" y="109"/>
                  </a:cxn>
                </a:cxnLst>
                <a:rect l="0" t="0" r="r" b="b"/>
                <a:pathLst>
                  <a:path w="1198" h="371">
                    <a:moveTo>
                      <a:pt x="1170" y="109"/>
                    </a:moveTo>
                    <a:lnTo>
                      <a:pt x="1198" y="0"/>
                    </a:lnTo>
                    <a:lnTo>
                      <a:pt x="1189" y="3"/>
                    </a:lnTo>
                    <a:lnTo>
                      <a:pt x="1181" y="8"/>
                    </a:lnTo>
                    <a:lnTo>
                      <a:pt x="1165" y="17"/>
                    </a:lnTo>
                    <a:lnTo>
                      <a:pt x="1134" y="35"/>
                    </a:lnTo>
                    <a:lnTo>
                      <a:pt x="1070" y="68"/>
                    </a:lnTo>
                    <a:lnTo>
                      <a:pt x="1004" y="99"/>
                    </a:lnTo>
                    <a:lnTo>
                      <a:pt x="972" y="112"/>
                    </a:lnTo>
                    <a:lnTo>
                      <a:pt x="940" y="127"/>
                    </a:lnTo>
                    <a:lnTo>
                      <a:pt x="872" y="153"/>
                    </a:lnTo>
                    <a:lnTo>
                      <a:pt x="838" y="164"/>
                    </a:lnTo>
                    <a:lnTo>
                      <a:pt x="829" y="167"/>
                    </a:lnTo>
                    <a:lnTo>
                      <a:pt x="821" y="170"/>
                    </a:lnTo>
                    <a:lnTo>
                      <a:pt x="805" y="177"/>
                    </a:lnTo>
                    <a:lnTo>
                      <a:pt x="787" y="181"/>
                    </a:lnTo>
                    <a:lnTo>
                      <a:pt x="778" y="184"/>
                    </a:lnTo>
                    <a:lnTo>
                      <a:pt x="770" y="187"/>
                    </a:lnTo>
                    <a:lnTo>
                      <a:pt x="736" y="198"/>
                    </a:lnTo>
                    <a:lnTo>
                      <a:pt x="668" y="218"/>
                    </a:lnTo>
                    <a:lnTo>
                      <a:pt x="631" y="226"/>
                    </a:lnTo>
                    <a:lnTo>
                      <a:pt x="596" y="235"/>
                    </a:lnTo>
                    <a:lnTo>
                      <a:pt x="526" y="249"/>
                    </a:lnTo>
                    <a:lnTo>
                      <a:pt x="453" y="262"/>
                    </a:lnTo>
                    <a:lnTo>
                      <a:pt x="381" y="272"/>
                    </a:lnTo>
                    <a:lnTo>
                      <a:pt x="306" y="280"/>
                    </a:lnTo>
                    <a:lnTo>
                      <a:pt x="269" y="282"/>
                    </a:lnTo>
                    <a:lnTo>
                      <a:pt x="232" y="286"/>
                    </a:lnTo>
                    <a:lnTo>
                      <a:pt x="194" y="287"/>
                    </a:lnTo>
                    <a:lnTo>
                      <a:pt x="156" y="289"/>
                    </a:lnTo>
                    <a:lnTo>
                      <a:pt x="118" y="289"/>
                    </a:lnTo>
                    <a:lnTo>
                      <a:pt x="99" y="289"/>
                    </a:lnTo>
                    <a:lnTo>
                      <a:pt x="80" y="290"/>
                    </a:lnTo>
                    <a:lnTo>
                      <a:pt x="72" y="290"/>
                    </a:lnTo>
                    <a:lnTo>
                      <a:pt x="0" y="371"/>
                    </a:lnTo>
                    <a:lnTo>
                      <a:pt x="80" y="371"/>
                    </a:lnTo>
                    <a:lnTo>
                      <a:pt x="117" y="370"/>
                    </a:lnTo>
                    <a:lnTo>
                      <a:pt x="154" y="370"/>
                    </a:lnTo>
                    <a:lnTo>
                      <a:pt x="190" y="367"/>
                    </a:lnTo>
                    <a:lnTo>
                      <a:pt x="208" y="366"/>
                    </a:lnTo>
                    <a:lnTo>
                      <a:pt x="228" y="366"/>
                    </a:lnTo>
                    <a:lnTo>
                      <a:pt x="300" y="361"/>
                    </a:lnTo>
                    <a:lnTo>
                      <a:pt x="373" y="354"/>
                    </a:lnTo>
                    <a:lnTo>
                      <a:pt x="443" y="343"/>
                    </a:lnTo>
                    <a:lnTo>
                      <a:pt x="513" y="333"/>
                    </a:lnTo>
                    <a:lnTo>
                      <a:pt x="583" y="320"/>
                    </a:lnTo>
                    <a:lnTo>
                      <a:pt x="617" y="312"/>
                    </a:lnTo>
                    <a:lnTo>
                      <a:pt x="652" y="305"/>
                    </a:lnTo>
                    <a:lnTo>
                      <a:pt x="719" y="287"/>
                    </a:lnTo>
                    <a:lnTo>
                      <a:pt x="735" y="281"/>
                    </a:lnTo>
                    <a:lnTo>
                      <a:pt x="752" y="277"/>
                    </a:lnTo>
                    <a:lnTo>
                      <a:pt x="786" y="268"/>
                    </a:lnTo>
                    <a:lnTo>
                      <a:pt x="851" y="246"/>
                    </a:lnTo>
                    <a:lnTo>
                      <a:pt x="917" y="222"/>
                    </a:lnTo>
                    <a:lnTo>
                      <a:pt x="981" y="196"/>
                    </a:lnTo>
                    <a:lnTo>
                      <a:pt x="1045" y="169"/>
                    </a:lnTo>
                    <a:lnTo>
                      <a:pt x="1108" y="139"/>
                    </a:lnTo>
                    <a:lnTo>
                      <a:pt x="1138" y="123"/>
                    </a:lnTo>
                    <a:lnTo>
                      <a:pt x="1170" y="109"/>
                    </a:lnTo>
                    <a:close/>
                  </a:path>
                </a:pathLst>
              </a:custGeom>
              <a:solidFill>
                <a:srgbClr val="1F78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5" name="Freeform 40"/>
              <p:cNvSpPr/>
              <p:nvPr/>
            </p:nvSpPr>
            <p:spPr bwMode="auto">
              <a:xfrm>
                <a:off x="4015" y="2139"/>
                <a:ext cx="231" cy="80"/>
              </a:xfrm>
              <a:custGeom>
                <a:avLst/>
                <a:gdLst/>
                <a:ahLst/>
                <a:cxnLst>
                  <a:cxn ang="0">
                    <a:pos x="1156" y="0"/>
                  </a:cxn>
                  <a:cxn ang="0">
                    <a:pos x="1093" y="35"/>
                  </a:cxn>
                  <a:cxn ang="0">
                    <a:pos x="969" y="103"/>
                  </a:cxn>
                  <a:cxn ang="0">
                    <a:pos x="906" y="134"/>
                  </a:cxn>
                  <a:cxn ang="0">
                    <a:pos x="832" y="162"/>
                  </a:cxn>
                  <a:cxn ang="0">
                    <a:pos x="808" y="172"/>
                  </a:cxn>
                  <a:cxn ang="0">
                    <a:pos x="742" y="197"/>
                  </a:cxn>
                  <a:cxn ang="0">
                    <a:pos x="725" y="203"/>
                  </a:cxn>
                  <a:cxn ang="0">
                    <a:pos x="643" y="231"/>
                  </a:cxn>
                  <a:cxn ang="0">
                    <a:pos x="608" y="239"/>
                  </a:cxn>
                  <a:cxn ang="0">
                    <a:pos x="556" y="251"/>
                  </a:cxn>
                  <a:cxn ang="0">
                    <a:pos x="505" y="265"/>
                  </a:cxn>
                  <a:cxn ang="0">
                    <a:pos x="364" y="292"/>
                  </a:cxn>
                  <a:cxn ang="0">
                    <a:pos x="219" y="310"/>
                  </a:cxn>
                  <a:cxn ang="0">
                    <a:pos x="146" y="316"/>
                  </a:cxn>
                  <a:cxn ang="0">
                    <a:pos x="108" y="317"/>
                  </a:cxn>
                  <a:cxn ang="0">
                    <a:pos x="36" y="359"/>
                  </a:cxn>
                  <a:cxn ang="0">
                    <a:pos x="8" y="401"/>
                  </a:cxn>
                  <a:cxn ang="0">
                    <a:pos x="46" y="400"/>
                  </a:cxn>
                  <a:cxn ang="0">
                    <a:pos x="122" y="398"/>
                  </a:cxn>
                  <a:cxn ang="0">
                    <a:pos x="197" y="393"/>
                  </a:cxn>
                  <a:cxn ang="0">
                    <a:pos x="309" y="383"/>
                  </a:cxn>
                  <a:cxn ang="0">
                    <a:pos x="454" y="360"/>
                  </a:cxn>
                  <a:cxn ang="0">
                    <a:pos x="559" y="337"/>
                  </a:cxn>
                  <a:cxn ang="0">
                    <a:pos x="664" y="309"/>
                  </a:cxn>
                  <a:cxn ang="0">
                    <a:pos x="706" y="295"/>
                  </a:cxn>
                  <a:cxn ang="0">
                    <a:pos x="733" y="288"/>
                  </a:cxn>
                  <a:cxn ang="0">
                    <a:pos x="757" y="278"/>
                  </a:cxn>
                  <a:cxn ang="0">
                    <a:pos x="800" y="264"/>
                  </a:cxn>
                  <a:cxn ang="0">
                    <a:pos x="900" y="223"/>
                  </a:cxn>
                  <a:cxn ang="0">
                    <a:pos x="998" y="179"/>
                  </a:cxn>
                  <a:cxn ang="0">
                    <a:pos x="1093" y="128"/>
                  </a:cxn>
                  <a:cxn ang="0">
                    <a:pos x="1117" y="114"/>
                  </a:cxn>
                </a:cxnLst>
                <a:rect l="0" t="0" r="r" b="b"/>
                <a:pathLst>
                  <a:path w="1156" h="401">
                    <a:moveTo>
                      <a:pt x="1126" y="111"/>
                    </a:moveTo>
                    <a:lnTo>
                      <a:pt x="1156" y="0"/>
                    </a:lnTo>
                    <a:lnTo>
                      <a:pt x="1124" y="17"/>
                    </a:lnTo>
                    <a:lnTo>
                      <a:pt x="1093" y="35"/>
                    </a:lnTo>
                    <a:lnTo>
                      <a:pt x="1032" y="70"/>
                    </a:lnTo>
                    <a:lnTo>
                      <a:pt x="969" y="103"/>
                    </a:lnTo>
                    <a:lnTo>
                      <a:pt x="937" y="118"/>
                    </a:lnTo>
                    <a:lnTo>
                      <a:pt x="906" y="134"/>
                    </a:lnTo>
                    <a:lnTo>
                      <a:pt x="841" y="160"/>
                    </a:lnTo>
                    <a:lnTo>
                      <a:pt x="832" y="162"/>
                    </a:lnTo>
                    <a:lnTo>
                      <a:pt x="824" y="165"/>
                    </a:lnTo>
                    <a:lnTo>
                      <a:pt x="808" y="172"/>
                    </a:lnTo>
                    <a:lnTo>
                      <a:pt x="776" y="186"/>
                    </a:lnTo>
                    <a:lnTo>
                      <a:pt x="742" y="197"/>
                    </a:lnTo>
                    <a:lnTo>
                      <a:pt x="733" y="199"/>
                    </a:lnTo>
                    <a:lnTo>
                      <a:pt x="725" y="203"/>
                    </a:lnTo>
                    <a:lnTo>
                      <a:pt x="709" y="210"/>
                    </a:lnTo>
                    <a:lnTo>
                      <a:pt x="643" y="231"/>
                    </a:lnTo>
                    <a:lnTo>
                      <a:pt x="625" y="234"/>
                    </a:lnTo>
                    <a:lnTo>
                      <a:pt x="608" y="239"/>
                    </a:lnTo>
                    <a:lnTo>
                      <a:pt x="574" y="248"/>
                    </a:lnTo>
                    <a:lnTo>
                      <a:pt x="556" y="251"/>
                    </a:lnTo>
                    <a:lnTo>
                      <a:pt x="539" y="256"/>
                    </a:lnTo>
                    <a:lnTo>
                      <a:pt x="505" y="265"/>
                    </a:lnTo>
                    <a:lnTo>
                      <a:pt x="435" y="280"/>
                    </a:lnTo>
                    <a:lnTo>
                      <a:pt x="364" y="292"/>
                    </a:lnTo>
                    <a:lnTo>
                      <a:pt x="292" y="303"/>
                    </a:lnTo>
                    <a:lnTo>
                      <a:pt x="219" y="310"/>
                    </a:lnTo>
                    <a:lnTo>
                      <a:pt x="182" y="313"/>
                    </a:lnTo>
                    <a:lnTo>
                      <a:pt x="146" y="316"/>
                    </a:lnTo>
                    <a:lnTo>
                      <a:pt x="126" y="316"/>
                    </a:lnTo>
                    <a:lnTo>
                      <a:pt x="108" y="317"/>
                    </a:lnTo>
                    <a:lnTo>
                      <a:pt x="72" y="320"/>
                    </a:lnTo>
                    <a:lnTo>
                      <a:pt x="36" y="359"/>
                    </a:lnTo>
                    <a:lnTo>
                      <a:pt x="0" y="401"/>
                    </a:lnTo>
                    <a:lnTo>
                      <a:pt x="8" y="401"/>
                    </a:lnTo>
                    <a:lnTo>
                      <a:pt x="27" y="400"/>
                    </a:lnTo>
                    <a:lnTo>
                      <a:pt x="46" y="400"/>
                    </a:lnTo>
                    <a:lnTo>
                      <a:pt x="84" y="400"/>
                    </a:lnTo>
                    <a:lnTo>
                      <a:pt x="122" y="398"/>
                    </a:lnTo>
                    <a:lnTo>
                      <a:pt x="160" y="397"/>
                    </a:lnTo>
                    <a:lnTo>
                      <a:pt x="197" y="393"/>
                    </a:lnTo>
                    <a:lnTo>
                      <a:pt x="234" y="391"/>
                    </a:lnTo>
                    <a:lnTo>
                      <a:pt x="309" y="383"/>
                    </a:lnTo>
                    <a:lnTo>
                      <a:pt x="381" y="373"/>
                    </a:lnTo>
                    <a:lnTo>
                      <a:pt x="454" y="360"/>
                    </a:lnTo>
                    <a:lnTo>
                      <a:pt x="524" y="346"/>
                    </a:lnTo>
                    <a:lnTo>
                      <a:pt x="559" y="337"/>
                    </a:lnTo>
                    <a:lnTo>
                      <a:pt x="596" y="329"/>
                    </a:lnTo>
                    <a:lnTo>
                      <a:pt x="664" y="309"/>
                    </a:lnTo>
                    <a:lnTo>
                      <a:pt x="698" y="298"/>
                    </a:lnTo>
                    <a:lnTo>
                      <a:pt x="706" y="295"/>
                    </a:lnTo>
                    <a:lnTo>
                      <a:pt x="715" y="292"/>
                    </a:lnTo>
                    <a:lnTo>
                      <a:pt x="733" y="288"/>
                    </a:lnTo>
                    <a:lnTo>
                      <a:pt x="749" y="281"/>
                    </a:lnTo>
                    <a:lnTo>
                      <a:pt x="757" y="278"/>
                    </a:lnTo>
                    <a:lnTo>
                      <a:pt x="766" y="275"/>
                    </a:lnTo>
                    <a:lnTo>
                      <a:pt x="800" y="264"/>
                    </a:lnTo>
                    <a:lnTo>
                      <a:pt x="868" y="238"/>
                    </a:lnTo>
                    <a:lnTo>
                      <a:pt x="900" y="223"/>
                    </a:lnTo>
                    <a:lnTo>
                      <a:pt x="932" y="210"/>
                    </a:lnTo>
                    <a:lnTo>
                      <a:pt x="998" y="179"/>
                    </a:lnTo>
                    <a:lnTo>
                      <a:pt x="1062" y="146"/>
                    </a:lnTo>
                    <a:lnTo>
                      <a:pt x="1093" y="128"/>
                    </a:lnTo>
                    <a:lnTo>
                      <a:pt x="1109" y="119"/>
                    </a:lnTo>
                    <a:lnTo>
                      <a:pt x="1117" y="114"/>
                    </a:lnTo>
                    <a:lnTo>
                      <a:pt x="1126" y="111"/>
                    </a:lnTo>
                    <a:close/>
                  </a:path>
                </a:pathLst>
              </a:custGeom>
              <a:solidFill>
                <a:srgbClr val="277D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6" name="Freeform 41"/>
              <p:cNvSpPr/>
              <p:nvPr/>
            </p:nvSpPr>
            <p:spPr bwMode="auto">
              <a:xfrm>
                <a:off x="4029" y="2116"/>
                <a:ext cx="222" cy="87"/>
              </a:xfrm>
              <a:custGeom>
                <a:avLst/>
                <a:gdLst/>
                <a:ahLst/>
                <a:cxnLst>
                  <a:cxn ang="0">
                    <a:pos x="1110" y="0"/>
                  </a:cxn>
                  <a:cxn ang="0">
                    <a:pos x="992" y="75"/>
                  </a:cxn>
                  <a:cxn ang="0">
                    <a:pos x="900" y="124"/>
                  </a:cxn>
                  <a:cxn ang="0">
                    <a:pos x="839" y="154"/>
                  </a:cxn>
                  <a:cxn ang="0">
                    <a:pos x="815" y="165"/>
                  </a:cxn>
                  <a:cxn ang="0">
                    <a:pos x="777" y="183"/>
                  </a:cxn>
                  <a:cxn ang="0">
                    <a:pos x="753" y="193"/>
                  </a:cxn>
                  <a:cxn ang="0">
                    <a:pos x="682" y="222"/>
                  </a:cxn>
                  <a:cxn ang="0">
                    <a:pos x="585" y="255"/>
                  </a:cxn>
                  <a:cxn ang="0">
                    <a:pos x="552" y="266"/>
                  </a:cxn>
                  <a:cxn ang="0">
                    <a:pos x="418" y="301"/>
                  </a:cxn>
                  <a:cxn ang="0">
                    <a:pos x="375" y="309"/>
                  </a:cxn>
                  <a:cxn ang="0">
                    <a:pos x="351" y="315"/>
                  </a:cxn>
                  <a:cxn ang="0">
                    <a:pos x="246" y="331"/>
                  </a:cxn>
                  <a:cxn ang="0">
                    <a:pos x="176" y="340"/>
                  </a:cxn>
                  <a:cxn ang="0">
                    <a:pos x="70" y="351"/>
                  </a:cxn>
                  <a:cxn ang="0">
                    <a:pos x="36" y="432"/>
                  </a:cxn>
                  <a:cxn ang="0">
                    <a:pos x="74" y="431"/>
                  </a:cxn>
                  <a:cxn ang="0">
                    <a:pos x="147" y="425"/>
                  </a:cxn>
                  <a:cxn ang="0">
                    <a:pos x="292" y="407"/>
                  </a:cxn>
                  <a:cxn ang="0">
                    <a:pos x="433" y="380"/>
                  </a:cxn>
                  <a:cxn ang="0">
                    <a:pos x="484" y="366"/>
                  </a:cxn>
                  <a:cxn ang="0">
                    <a:pos x="536" y="354"/>
                  </a:cxn>
                  <a:cxn ang="0">
                    <a:pos x="571" y="346"/>
                  </a:cxn>
                  <a:cxn ang="0">
                    <a:pos x="653" y="318"/>
                  </a:cxn>
                  <a:cxn ang="0">
                    <a:pos x="670" y="312"/>
                  </a:cxn>
                  <a:cxn ang="0">
                    <a:pos x="736" y="287"/>
                  </a:cxn>
                  <a:cxn ang="0">
                    <a:pos x="760" y="277"/>
                  </a:cxn>
                  <a:cxn ang="0">
                    <a:pos x="834" y="249"/>
                  </a:cxn>
                  <a:cxn ang="0">
                    <a:pos x="897" y="218"/>
                  </a:cxn>
                  <a:cxn ang="0">
                    <a:pos x="1021" y="150"/>
                  </a:cxn>
                  <a:cxn ang="0">
                    <a:pos x="1084" y="115"/>
                  </a:cxn>
                </a:cxnLst>
                <a:rect l="0" t="0" r="r" b="b"/>
                <a:pathLst>
                  <a:path w="1110" h="435">
                    <a:moveTo>
                      <a:pt x="1084" y="115"/>
                    </a:moveTo>
                    <a:lnTo>
                      <a:pt x="1110" y="0"/>
                    </a:lnTo>
                    <a:lnTo>
                      <a:pt x="1051" y="38"/>
                    </a:lnTo>
                    <a:lnTo>
                      <a:pt x="992" y="75"/>
                    </a:lnTo>
                    <a:lnTo>
                      <a:pt x="931" y="108"/>
                    </a:lnTo>
                    <a:lnTo>
                      <a:pt x="900" y="124"/>
                    </a:lnTo>
                    <a:lnTo>
                      <a:pt x="871" y="141"/>
                    </a:lnTo>
                    <a:lnTo>
                      <a:pt x="839" y="154"/>
                    </a:lnTo>
                    <a:lnTo>
                      <a:pt x="823" y="161"/>
                    </a:lnTo>
                    <a:lnTo>
                      <a:pt x="815" y="165"/>
                    </a:lnTo>
                    <a:lnTo>
                      <a:pt x="808" y="169"/>
                    </a:lnTo>
                    <a:lnTo>
                      <a:pt x="777" y="183"/>
                    </a:lnTo>
                    <a:lnTo>
                      <a:pt x="761" y="190"/>
                    </a:lnTo>
                    <a:lnTo>
                      <a:pt x="753" y="193"/>
                    </a:lnTo>
                    <a:lnTo>
                      <a:pt x="746" y="198"/>
                    </a:lnTo>
                    <a:lnTo>
                      <a:pt x="682" y="222"/>
                    </a:lnTo>
                    <a:lnTo>
                      <a:pt x="619" y="246"/>
                    </a:lnTo>
                    <a:lnTo>
                      <a:pt x="585" y="255"/>
                    </a:lnTo>
                    <a:lnTo>
                      <a:pt x="568" y="260"/>
                    </a:lnTo>
                    <a:lnTo>
                      <a:pt x="552" y="266"/>
                    </a:lnTo>
                    <a:lnTo>
                      <a:pt x="486" y="285"/>
                    </a:lnTo>
                    <a:lnTo>
                      <a:pt x="418" y="301"/>
                    </a:lnTo>
                    <a:lnTo>
                      <a:pt x="384" y="308"/>
                    </a:lnTo>
                    <a:lnTo>
                      <a:pt x="375" y="309"/>
                    </a:lnTo>
                    <a:lnTo>
                      <a:pt x="367" y="311"/>
                    </a:lnTo>
                    <a:lnTo>
                      <a:pt x="351" y="315"/>
                    </a:lnTo>
                    <a:lnTo>
                      <a:pt x="281" y="327"/>
                    </a:lnTo>
                    <a:lnTo>
                      <a:pt x="246" y="331"/>
                    </a:lnTo>
                    <a:lnTo>
                      <a:pt x="212" y="337"/>
                    </a:lnTo>
                    <a:lnTo>
                      <a:pt x="176" y="340"/>
                    </a:lnTo>
                    <a:lnTo>
                      <a:pt x="140" y="345"/>
                    </a:lnTo>
                    <a:lnTo>
                      <a:pt x="70" y="351"/>
                    </a:lnTo>
                    <a:lnTo>
                      <a:pt x="0" y="435"/>
                    </a:lnTo>
                    <a:lnTo>
                      <a:pt x="36" y="432"/>
                    </a:lnTo>
                    <a:lnTo>
                      <a:pt x="54" y="431"/>
                    </a:lnTo>
                    <a:lnTo>
                      <a:pt x="74" y="431"/>
                    </a:lnTo>
                    <a:lnTo>
                      <a:pt x="110" y="428"/>
                    </a:lnTo>
                    <a:lnTo>
                      <a:pt x="147" y="425"/>
                    </a:lnTo>
                    <a:lnTo>
                      <a:pt x="220" y="418"/>
                    </a:lnTo>
                    <a:lnTo>
                      <a:pt x="292" y="407"/>
                    </a:lnTo>
                    <a:lnTo>
                      <a:pt x="363" y="395"/>
                    </a:lnTo>
                    <a:lnTo>
                      <a:pt x="433" y="380"/>
                    </a:lnTo>
                    <a:lnTo>
                      <a:pt x="467" y="371"/>
                    </a:lnTo>
                    <a:lnTo>
                      <a:pt x="484" y="366"/>
                    </a:lnTo>
                    <a:lnTo>
                      <a:pt x="502" y="363"/>
                    </a:lnTo>
                    <a:lnTo>
                      <a:pt x="536" y="354"/>
                    </a:lnTo>
                    <a:lnTo>
                      <a:pt x="553" y="349"/>
                    </a:lnTo>
                    <a:lnTo>
                      <a:pt x="571" y="346"/>
                    </a:lnTo>
                    <a:lnTo>
                      <a:pt x="637" y="325"/>
                    </a:lnTo>
                    <a:lnTo>
                      <a:pt x="653" y="318"/>
                    </a:lnTo>
                    <a:lnTo>
                      <a:pt x="661" y="314"/>
                    </a:lnTo>
                    <a:lnTo>
                      <a:pt x="670" y="312"/>
                    </a:lnTo>
                    <a:lnTo>
                      <a:pt x="704" y="301"/>
                    </a:lnTo>
                    <a:lnTo>
                      <a:pt x="736" y="287"/>
                    </a:lnTo>
                    <a:lnTo>
                      <a:pt x="752" y="280"/>
                    </a:lnTo>
                    <a:lnTo>
                      <a:pt x="760" y="277"/>
                    </a:lnTo>
                    <a:lnTo>
                      <a:pt x="769" y="275"/>
                    </a:lnTo>
                    <a:lnTo>
                      <a:pt x="834" y="249"/>
                    </a:lnTo>
                    <a:lnTo>
                      <a:pt x="865" y="233"/>
                    </a:lnTo>
                    <a:lnTo>
                      <a:pt x="897" y="218"/>
                    </a:lnTo>
                    <a:lnTo>
                      <a:pt x="960" y="185"/>
                    </a:lnTo>
                    <a:lnTo>
                      <a:pt x="1021" y="150"/>
                    </a:lnTo>
                    <a:lnTo>
                      <a:pt x="1052" y="132"/>
                    </a:lnTo>
                    <a:lnTo>
                      <a:pt x="1084" y="115"/>
                    </a:lnTo>
                    <a:close/>
                  </a:path>
                </a:pathLst>
              </a:custGeom>
              <a:solidFill>
                <a:srgbClr val="2B7F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7" name="Freeform 42"/>
              <p:cNvSpPr/>
              <p:nvPr/>
            </p:nvSpPr>
            <p:spPr bwMode="auto">
              <a:xfrm>
                <a:off x="4043" y="2092"/>
                <a:ext cx="214" cy="94"/>
              </a:xfrm>
              <a:custGeom>
                <a:avLst/>
                <a:gdLst/>
                <a:ahLst/>
                <a:cxnLst>
                  <a:cxn ang="0">
                    <a:pos x="1040" y="120"/>
                  </a:cxn>
                  <a:cxn ang="0">
                    <a:pos x="1068" y="0"/>
                  </a:cxn>
                  <a:cxn ang="0">
                    <a:pos x="1012" y="40"/>
                  </a:cxn>
                  <a:cxn ang="0">
                    <a:pos x="955" y="78"/>
                  </a:cxn>
                  <a:cxn ang="0">
                    <a:pos x="925" y="95"/>
                  </a:cxn>
                  <a:cxn ang="0">
                    <a:pos x="897" y="113"/>
                  </a:cxn>
                  <a:cxn ang="0">
                    <a:pos x="868" y="130"/>
                  </a:cxn>
                  <a:cxn ang="0">
                    <a:pos x="839" y="149"/>
                  </a:cxn>
                  <a:cxn ang="0">
                    <a:pos x="823" y="155"/>
                  </a:cxn>
                  <a:cxn ang="0">
                    <a:pos x="815" y="159"/>
                  </a:cxn>
                  <a:cxn ang="0">
                    <a:pos x="809" y="163"/>
                  </a:cxn>
                  <a:cxn ang="0">
                    <a:pos x="779" y="179"/>
                  </a:cxn>
                  <a:cxn ang="0">
                    <a:pos x="720" y="210"/>
                  </a:cxn>
                  <a:cxn ang="0">
                    <a:pos x="659" y="237"/>
                  </a:cxn>
                  <a:cxn ang="0">
                    <a:pos x="598" y="263"/>
                  </a:cxn>
                  <a:cxn ang="0">
                    <a:pos x="534" y="285"/>
                  </a:cxn>
                  <a:cxn ang="0">
                    <a:pos x="471" y="306"/>
                  </a:cxn>
                  <a:cxn ang="0">
                    <a:pos x="405" y="325"/>
                  </a:cxn>
                  <a:cxn ang="0">
                    <a:pos x="396" y="327"/>
                  </a:cxn>
                  <a:cxn ang="0">
                    <a:pos x="388" y="329"/>
                  </a:cxn>
                  <a:cxn ang="0">
                    <a:pos x="372" y="333"/>
                  </a:cxn>
                  <a:cxn ang="0">
                    <a:pos x="340" y="342"/>
                  </a:cxn>
                  <a:cxn ang="0">
                    <a:pos x="273" y="356"/>
                  </a:cxn>
                  <a:cxn ang="0">
                    <a:pos x="239" y="362"/>
                  </a:cxn>
                  <a:cxn ang="0">
                    <a:pos x="207" y="369"/>
                  </a:cxn>
                  <a:cxn ang="0">
                    <a:pos x="138" y="379"/>
                  </a:cxn>
                  <a:cxn ang="0">
                    <a:pos x="70" y="387"/>
                  </a:cxn>
                  <a:cxn ang="0">
                    <a:pos x="0" y="471"/>
                  </a:cxn>
                  <a:cxn ang="0">
                    <a:pos x="70" y="465"/>
                  </a:cxn>
                  <a:cxn ang="0">
                    <a:pos x="106" y="460"/>
                  </a:cxn>
                  <a:cxn ang="0">
                    <a:pos x="142" y="457"/>
                  </a:cxn>
                  <a:cxn ang="0">
                    <a:pos x="176" y="451"/>
                  </a:cxn>
                  <a:cxn ang="0">
                    <a:pos x="211" y="447"/>
                  </a:cxn>
                  <a:cxn ang="0">
                    <a:pos x="281" y="435"/>
                  </a:cxn>
                  <a:cxn ang="0">
                    <a:pos x="297" y="431"/>
                  </a:cxn>
                  <a:cxn ang="0">
                    <a:pos x="305" y="429"/>
                  </a:cxn>
                  <a:cxn ang="0">
                    <a:pos x="314" y="428"/>
                  </a:cxn>
                  <a:cxn ang="0">
                    <a:pos x="348" y="421"/>
                  </a:cxn>
                  <a:cxn ang="0">
                    <a:pos x="416" y="405"/>
                  </a:cxn>
                  <a:cxn ang="0">
                    <a:pos x="482" y="386"/>
                  </a:cxn>
                  <a:cxn ang="0">
                    <a:pos x="498" y="380"/>
                  </a:cxn>
                  <a:cxn ang="0">
                    <a:pos x="515" y="375"/>
                  </a:cxn>
                  <a:cxn ang="0">
                    <a:pos x="549" y="366"/>
                  </a:cxn>
                  <a:cxn ang="0">
                    <a:pos x="612" y="342"/>
                  </a:cxn>
                  <a:cxn ang="0">
                    <a:pos x="676" y="318"/>
                  </a:cxn>
                  <a:cxn ang="0">
                    <a:pos x="683" y="313"/>
                  </a:cxn>
                  <a:cxn ang="0">
                    <a:pos x="691" y="310"/>
                  </a:cxn>
                  <a:cxn ang="0">
                    <a:pos x="707" y="303"/>
                  </a:cxn>
                  <a:cxn ang="0">
                    <a:pos x="738" y="289"/>
                  </a:cxn>
                  <a:cxn ang="0">
                    <a:pos x="745" y="285"/>
                  </a:cxn>
                  <a:cxn ang="0">
                    <a:pos x="753" y="281"/>
                  </a:cxn>
                  <a:cxn ang="0">
                    <a:pos x="769" y="274"/>
                  </a:cxn>
                  <a:cxn ang="0">
                    <a:pos x="801" y="261"/>
                  </a:cxn>
                  <a:cxn ang="0">
                    <a:pos x="830" y="244"/>
                  </a:cxn>
                  <a:cxn ang="0">
                    <a:pos x="861" y="228"/>
                  </a:cxn>
                  <a:cxn ang="0">
                    <a:pos x="922" y="195"/>
                  </a:cxn>
                  <a:cxn ang="0">
                    <a:pos x="981" y="158"/>
                  </a:cxn>
                  <a:cxn ang="0">
                    <a:pos x="1040" y="120"/>
                  </a:cxn>
                </a:cxnLst>
                <a:rect l="0" t="0" r="r" b="b"/>
                <a:pathLst>
                  <a:path w="1068" h="471">
                    <a:moveTo>
                      <a:pt x="1040" y="120"/>
                    </a:moveTo>
                    <a:lnTo>
                      <a:pt x="1068" y="0"/>
                    </a:lnTo>
                    <a:lnTo>
                      <a:pt x="1012" y="40"/>
                    </a:lnTo>
                    <a:lnTo>
                      <a:pt x="955" y="78"/>
                    </a:lnTo>
                    <a:lnTo>
                      <a:pt x="925" y="95"/>
                    </a:lnTo>
                    <a:lnTo>
                      <a:pt x="897" y="113"/>
                    </a:lnTo>
                    <a:lnTo>
                      <a:pt x="868" y="130"/>
                    </a:lnTo>
                    <a:lnTo>
                      <a:pt x="839" y="149"/>
                    </a:lnTo>
                    <a:lnTo>
                      <a:pt x="823" y="155"/>
                    </a:lnTo>
                    <a:lnTo>
                      <a:pt x="815" y="159"/>
                    </a:lnTo>
                    <a:lnTo>
                      <a:pt x="809" y="163"/>
                    </a:lnTo>
                    <a:lnTo>
                      <a:pt x="779" y="179"/>
                    </a:lnTo>
                    <a:lnTo>
                      <a:pt x="720" y="210"/>
                    </a:lnTo>
                    <a:lnTo>
                      <a:pt x="659" y="237"/>
                    </a:lnTo>
                    <a:lnTo>
                      <a:pt x="598" y="263"/>
                    </a:lnTo>
                    <a:lnTo>
                      <a:pt x="534" y="285"/>
                    </a:lnTo>
                    <a:lnTo>
                      <a:pt x="471" y="306"/>
                    </a:lnTo>
                    <a:lnTo>
                      <a:pt x="405" y="325"/>
                    </a:lnTo>
                    <a:lnTo>
                      <a:pt x="396" y="327"/>
                    </a:lnTo>
                    <a:lnTo>
                      <a:pt x="388" y="329"/>
                    </a:lnTo>
                    <a:lnTo>
                      <a:pt x="372" y="333"/>
                    </a:lnTo>
                    <a:lnTo>
                      <a:pt x="340" y="342"/>
                    </a:lnTo>
                    <a:lnTo>
                      <a:pt x="273" y="356"/>
                    </a:lnTo>
                    <a:lnTo>
                      <a:pt x="239" y="362"/>
                    </a:lnTo>
                    <a:lnTo>
                      <a:pt x="207" y="369"/>
                    </a:lnTo>
                    <a:lnTo>
                      <a:pt x="138" y="379"/>
                    </a:lnTo>
                    <a:lnTo>
                      <a:pt x="70" y="387"/>
                    </a:lnTo>
                    <a:lnTo>
                      <a:pt x="0" y="471"/>
                    </a:lnTo>
                    <a:lnTo>
                      <a:pt x="70" y="465"/>
                    </a:lnTo>
                    <a:lnTo>
                      <a:pt x="106" y="460"/>
                    </a:lnTo>
                    <a:lnTo>
                      <a:pt x="142" y="457"/>
                    </a:lnTo>
                    <a:lnTo>
                      <a:pt x="176" y="451"/>
                    </a:lnTo>
                    <a:lnTo>
                      <a:pt x="211" y="447"/>
                    </a:lnTo>
                    <a:lnTo>
                      <a:pt x="281" y="435"/>
                    </a:lnTo>
                    <a:lnTo>
                      <a:pt x="297" y="431"/>
                    </a:lnTo>
                    <a:lnTo>
                      <a:pt x="305" y="429"/>
                    </a:lnTo>
                    <a:lnTo>
                      <a:pt x="314" y="428"/>
                    </a:lnTo>
                    <a:lnTo>
                      <a:pt x="348" y="421"/>
                    </a:lnTo>
                    <a:lnTo>
                      <a:pt x="416" y="405"/>
                    </a:lnTo>
                    <a:lnTo>
                      <a:pt x="482" y="386"/>
                    </a:lnTo>
                    <a:lnTo>
                      <a:pt x="498" y="380"/>
                    </a:lnTo>
                    <a:lnTo>
                      <a:pt x="515" y="375"/>
                    </a:lnTo>
                    <a:lnTo>
                      <a:pt x="549" y="366"/>
                    </a:lnTo>
                    <a:lnTo>
                      <a:pt x="612" y="342"/>
                    </a:lnTo>
                    <a:lnTo>
                      <a:pt x="676" y="318"/>
                    </a:lnTo>
                    <a:lnTo>
                      <a:pt x="683" y="313"/>
                    </a:lnTo>
                    <a:lnTo>
                      <a:pt x="691" y="310"/>
                    </a:lnTo>
                    <a:lnTo>
                      <a:pt x="707" y="303"/>
                    </a:lnTo>
                    <a:lnTo>
                      <a:pt x="738" y="289"/>
                    </a:lnTo>
                    <a:lnTo>
                      <a:pt x="745" y="285"/>
                    </a:lnTo>
                    <a:lnTo>
                      <a:pt x="753" y="281"/>
                    </a:lnTo>
                    <a:lnTo>
                      <a:pt x="769" y="274"/>
                    </a:lnTo>
                    <a:lnTo>
                      <a:pt x="801" y="261"/>
                    </a:lnTo>
                    <a:lnTo>
                      <a:pt x="830" y="244"/>
                    </a:lnTo>
                    <a:lnTo>
                      <a:pt x="861" y="228"/>
                    </a:lnTo>
                    <a:lnTo>
                      <a:pt x="922" y="195"/>
                    </a:lnTo>
                    <a:lnTo>
                      <a:pt x="981" y="158"/>
                    </a:lnTo>
                    <a:lnTo>
                      <a:pt x="1040" y="120"/>
                    </a:lnTo>
                    <a:close/>
                  </a:path>
                </a:pathLst>
              </a:custGeom>
              <a:solidFill>
                <a:srgbClr val="3384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8" name="Freeform 43"/>
              <p:cNvSpPr/>
              <p:nvPr/>
            </p:nvSpPr>
            <p:spPr bwMode="auto">
              <a:xfrm>
                <a:off x="4175" y="2225"/>
                <a:ext cx="47" cy="18"/>
              </a:xfrm>
              <a:custGeom>
                <a:avLst/>
                <a:gdLst/>
                <a:ahLst/>
                <a:cxnLst>
                  <a:cxn ang="0">
                    <a:pos x="0" y="90"/>
                  </a:cxn>
                  <a:cxn ang="0">
                    <a:pos x="206" y="90"/>
                  </a:cxn>
                  <a:cxn ang="0">
                    <a:pos x="235" y="0"/>
                  </a:cxn>
                  <a:cxn ang="0">
                    <a:pos x="176" y="23"/>
                  </a:cxn>
                  <a:cxn ang="0">
                    <a:pos x="146" y="35"/>
                  </a:cxn>
                  <a:cxn ang="0">
                    <a:pos x="138" y="37"/>
                  </a:cxn>
                  <a:cxn ang="0">
                    <a:pos x="132" y="41"/>
                  </a:cxn>
                  <a:cxn ang="0">
                    <a:pos x="118" y="47"/>
                  </a:cxn>
                  <a:cxn ang="0">
                    <a:pos x="59" y="69"/>
                  </a:cxn>
                  <a:cxn ang="0">
                    <a:pos x="0" y="90"/>
                  </a:cxn>
                </a:cxnLst>
                <a:rect l="0" t="0" r="r" b="b"/>
                <a:pathLst>
                  <a:path w="235" h="90">
                    <a:moveTo>
                      <a:pt x="0" y="90"/>
                    </a:moveTo>
                    <a:lnTo>
                      <a:pt x="206" y="90"/>
                    </a:lnTo>
                    <a:lnTo>
                      <a:pt x="235" y="0"/>
                    </a:lnTo>
                    <a:lnTo>
                      <a:pt x="176" y="23"/>
                    </a:lnTo>
                    <a:lnTo>
                      <a:pt x="146" y="35"/>
                    </a:lnTo>
                    <a:lnTo>
                      <a:pt x="138" y="37"/>
                    </a:lnTo>
                    <a:lnTo>
                      <a:pt x="132" y="41"/>
                    </a:lnTo>
                    <a:lnTo>
                      <a:pt x="118" y="47"/>
                    </a:lnTo>
                    <a:lnTo>
                      <a:pt x="59" y="69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036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9" name="Freeform 44"/>
              <p:cNvSpPr/>
              <p:nvPr/>
            </p:nvSpPr>
            <p:spPr bwMode="auto">
              <a:xfrm>
                <a:off x="3423" y="1291"/>
                <a:ext cx="210" cy="33"/>
              </a:xfrm>
              <a:custGeom>
                <a:avLst/>
                <a:gdLst/>
                <a:ahLst/>
                <a:cxnLst>
                  <a:cxn ang="0">
                    <a:pos x="806" y="40"/>
                  </a:cxn>
                  <a:cxn ang="0">
                    <a:pos x="867" y="40"/>
                  </a:cxn>
                  <a:cxn ang="0">
                    <a:pos x="928" y="42"/>
                  </a:cxn>
                  <a:cxn ang="0">
                    <a:pos x="987" y="46"/>
                  </a:cxn>
                  <a:cxn ang="0">
                    <a:pos x="1047" y="53"/>
                  </a:cxn>
                  <a:cxn ang="0">
                    <a:pos x="1047" y="0"/>
                  </a:cxn>
                  <a:cxn ang="0">
                    <a:pos x="346" y="0"/>
                  </a:cxn>
                  <a:cxn ang="0">
                    <a:pos x="257" y="17"/>
                  </a:cxn>
                  <a:cxn ang="0">
                    <a:pos x="170" y="39"/>
                  </a:cxn>
                  <a:cxn ang="0">
                    <a:pos x="84" y="63"/>
                  </a:cxn>
                  <a:cxn ang="0">
                    <a:pos x="0" y="91"/>
                  </a:cxn>
                  <a:cxn ang="0">
                    <a:pos x="29" y="167"/>
                  </a:cxn>
                  <a:cxn ang="0">
                    <a:pos x="118" y="136"/>
                  </a:cxn>
                  <a:cxn ang="0">
                    <a:pos x="211" y="112"/>
                  </a:cxn>
                  <a:cxn ang="0">
                    <a:pos x="305" y="89"/>
                  </a:cxn>
                  <a:cxn ang="0">
                    <a:pos x="403" y="72"/>
                  </a:cxn>
                  <a:cxn ang="0">
                    <a:pos x="500" y="57"/>
                  </a:cxn>
                  <a:cxn ang="0">
                    <a:pos x="601" y="48"/>
                  </a:cxn>
                  <a:cxn ang="0">
                    <a:pos x="702" y="41"/>
                  </a:cxn>
                  <a:cxn ang="0">
                    <a:pos x="806" y="40"/>
                  </a:cxn>
                </a:cxnLst>
                <a:rect l="0" t="0" r="r" b="b"/>
                <a:pathLst>
                  <a:path w="1047" h="167">
                    <a:moveTo>
                      <a:pt x="806" y="40"/>
                    </a:moveTo>
                    <a:lnTo>
                      <a:pt x="867" y="40"/>
                    </a:lnTo>
                    <a:lnTo>
                      <a:pt x="928" y="42"/>
                    </a:lnTo>
                    <a:lnTo>
                      <a:pt x="987" y="46"/>
                    </a:lnTo>
                    <a:lnTo>
                      <a:pt x="1047" y="53"/>
                    </a:lnTo>
                    <a:lnTo>
                      <a:pt x="1047" y="0"/>
                    </a:lnTo>
                    <a:lnTo>
                      <a:pt x="346" y="0"/>
                    </a:lnTo>
                    <a:lnTo>
                      <a:pt x="257" y="17"/>
                    </a:lnTo>
                    <a:lnTo>
                      <a:pt x="170" y="39"/>
                    </a:lnTo>
                    <a:lnTo>
                      <a:pt x="84" y="63"/>
                    </a:lnTo>
                    <a:lnTo>
                      <a:pt x="0" y="91"/>
                    </a:lnTo>
                    <a:lnTo>
                      <a:pt x="29" y="167"/>
                    </a:lnTo>
                    <a:lnTo>
                      <a:pt x="118" y="136"/>
                    </a:lnTo>
                    <a:lnTo>
                      <a:pt x="211" y="112"/>
                    </a:lnTo>
                    <a:lnTo>
                      <a:pt x="305" y="89"/>
                    </a:lnTo>
                    <a:lnTo>
                      <a:pt x="403" y="72"/>
                    </a:lnTo>
                    <a:lnTo>
                      <a:pt x="500" y="57"/>
                    </a:lnTo>
                    <a:lnTo>
                      <a:pt x="601" y="48"/>
                    </a:lnTo>
                    <a:lnTo>
                      <a:pt x="702" y="41"/>
                    </a:lnTo>
                    <a:lnTo>
                      <a:pt x="806" y="40"/>
                    </a:lnTo>
                    <a:close/>
                  </a:path>
                </a:pathLst>
              </a:custGeom>
              <a:solidFill>
                <a:srgbClr val="1773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0" name="Freeform 45"/>
              <p:cNvSpPr/>
              <p:nvPr/>
            </p:nvSpPr>
            <p:spPr bwMode="auto">
              <a:xfrm>
                <a:off x="3429" y="1299"/>
                <a:ext cx="204" cy="40"/>
              </a:xfrm>
              <a:custGeom>
                <a:avLst/>
                <a:gdLst/>
                <a:ahLst/>
                <a:cxnLst>
                  <a:cxn ang="0">
                    <a:pos x="1018" y="13"/>
                  </a:cxn>
                  <a:cxn ang="0">
                    <a:pos x="958" y="6"/>
                  </a:cxn>
                  <a:cxn ang="0">
                    <a:pos x="899" y="2"/>
                  </a:cxn>
                  <a:cxn ang="0">
                    <a:pos x="838" y="0"/>
                  </a:cxn>
                  <a:cxn ang="0">
                    <a:pos x="777" y="0"/>
                  </a:cxn>
                  <a:cxn ang="0">
                    <a:pos x="673" y="1"/>
                  </a:cxn>
                  <a:cxn ang="0">
                    <a:pos x="572" y="8"/>
                  </a:cxn>
                  <a:cxn ang="0">
                    <a:pos x="471" y="17"/>
                  </a:cxn>
                  <a:cxn ang="0">
                    <a:pos x="374" y="32"/>
                  </a:cxn>
                  <a:cxn ang="0">
                    <a:pos x="276" y="49"/>
                  </a:cxn>
                  <a:cxn ang="0">
                    <a:pos x="182" y="72"/>
                  </a:cxn>
                  <a:cxn ang="0">
                    <a:pos x="89" y="96"/>
                  </a:cxn>
                  <a:cxn ang="0">
                    <a:pos x="0" y="127"/>
                  </a:cxn>
                  <a:cxn ang="0">
                    <a:pos x="27" y="203"/>
                  </a:cxn>
                  <a:cxn ang="0">
                    <a:pos x="114" y="174"/>
                  </a:cxn>
                  <a:cxn ang="0">
                    <a:pos x="204" y="149"/>
                  </a:cxn>
                  <a:cxn ang="0">
                    <a:pos x="294" y="127"/>
                  </a:cxn>
                  <a:cxn ang="0">
                    <a:pos x="389" y="111"/>
                  </a:cxn>
                  <a:cxn ang="0">
                    <a:pos x="483" y="96"/>
                  </a:cxn>
                  <a:cxn ang="0">
                    <a:pos x="579" y="87"/>
                  </a:cxn>
                  <a:cxn ang="0">
                    <a:pos x="677" y="82"/>
                  </a:cxn>
                  <a:cxn ang="0">
                    <a:pos x="777" y="81"/>
                  </a:cxn>
                  <a:cxn ang="0">
                    <a:pos x="838" y="81"/>
                  </a:cxn>
                  <a:cxn ang="0">
                    <a:pos x="899" y="83"/>
                  </a:cxn>
                  <a:cxn ang="0">
                    <a:pos x="958" y="86"/>
                  </a:cxn>
                  <a:cxn ang="0">
                    <a:pos x="1018" y="93"/>
                  </a:cxn>
                  <a:cxn ang="0">
                    <a:pos x="1018" y="13"/>
                  </a:cxn>
                </a:cxnLst>
                <a:rect l="0" t="0" r="r" b="b"/>
                <a:pathLst>
                  <a:path w="1018" h="203">
                    <a:moveTo>
                      <a:pt x="1018" y="13"/>
                    </a:moveTo>
                    <a:lnTo>
                      <a:pt x="958" y="6"/>
                    </a:lnTo>
                    <a:lnTo>
                      <a:pt x="899" y="2"/>
                    </a:lnTo>
                    <a:lnTo>
                      <a:pt x="838" y="0"/>
                    </a:lnTo>
                    <a:lnTo>
                      <a:pt x="777" y="0"/>
                    </a:lnTo>
                    <a:lnTo>
                      <a:pt x="673" y="1"/>
                    </a:lnTo>
                    <a:lnTo>
                      <a:pt x="572" y="8"/>
                    </a:lnTo>
                    <a:lnTo>
                      <a:pt x="471" y="17"/>
                    </a:lnTo>
                    <a:lnTo>
                      <a:pt x="374" y="32"/>
                    </a:lnTo>
                    <a:lnTo>
                      <a:pt x="276" y="49"/>
                    </a:lnTo>
                    <a:lnTo>
                      <a:pt x="182" y="72"/>
                    </a:lnTo>
                    <a:lnTo>
                      <a:pt x="89" y="96"/>
                    </a:lnTo>
                    <a:lnTo>
                      <a:pt x="0" y="127"/>
                    </a:lnTo>
                    <a:lnTo>
                      <a:pt x="27" y="203"/>
                    </a:lnTo>
                    <a:lnTo>
                      <a:pt x="114" y="174"/>
                    </a:lnTo>
                    <a:lnTo>
                      <a:pt x="204" y="149"/>
                    </a:lnTo>
                    <a:lnTo>
                      <a:pt x="294" y="127"/>
                    </a:lnTo>
                    <a:lnTo>
                      <a:pt x="389" y="111"/>
                    </a:lnTo>
                    <a:lnTo>
                      <a:pt x="483" y="96"/>
                    </a:lnTo>
                    <a:lnTo>
                      <a:pt x="579" y="87"/>
                    </a:lnTo>
                    <a:lnTo>
                      <a:pt x="677" y="82"/>
                    </a:lnTo>
                    <a:lnTo>
                      <a:pt x="777" y="81"/>
                    </a:lnTo>
                    <a:lnTo>
                      <a:pt x="838" y="81"/>
                    </a:lnTo>
                    <a:lnTo>
                      <a:pt x="899" y="83"/>
                    </a:lnTo>
                    <a:lnTo>
                      <a:pt x="958" y="86"/>
                    </a:lnTo>
                    <a:lnTo>
                      <a:pt x="1018" y="93"/>
                    </a:lnTo>
                    <a:lnTo>
                      <a:pt x="1018" y="13"/>
                    </a:lnTo>
                    <a:close/>
                  </a:path>
                </a:pathLst>
              </a:custGeom>
              <a:solidFill>
                <a:srgbClr val="1F78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1" name="Freeform 46"/>
              <p:cNvSpPr/>
              <p:nvPr/>
            </p:nvSpPr>
            <p:spPr bwMode="auto">
              <a:xfrm>
                <a:off x="3435" y="1315"/>
                <a:ext cx="198" cy="40"/>
              </a:xfrm>
              <a:custGeom>
                <a:avLst/>
                <a:gdLst/>
                <a:ahLst/>
                <a:cxnLst>
                  <a:cxn ang="0">
                    <a:pos x="991" y="94"/>
                  </a:cxn>
                  <a:cxn ang="0">
                    <a:pos x="991" y="12"/>
                  </a:cxn>
                  <a:cxn ang="0">
                    <a:pos x="931" y="5"/>
                  </a:cxn>
                  <a:cxn ang="0">
                    <a:pos x="872" y="2"/>
                  </a:cxn>
                  <a:cxn ang="0">
                    <a:pos x="811" y="0"/>
                  </a:cxn>
                  <a:cxn ang="0">
                    <a:pos x="750" y="0"/>
                  </a:cxn>
                  <a:cxn ang="0">
                    <a:pos x="650" y="1"/>
                  </a:cxn>
                  <a:cxn ang="0">
                    <a:pos x="552" y="6"/>
                  </a:cxn>
                  <a:cxn ang="0">
                    <a:pos x="456" y="15"/>
                  </a:cxn>
                  <a:cxn ang="0">
                    <a:pos x="362" y="30"/>
                  </a:cxn>
                  <a:cxn ang="0">
                    <a:pos x="267" y="46"/>
                  </a:cxn>
                  <a:cxn ang="0">
                    <a:pos x="177" y="68"/>
                  </a:cxn>
                  <a:cxn ang="0">
                    <a:pos x="87" y="93"/>
                  </a:cxn>
                  <a:cxn ang="0">
                    <a:pos x="0" y="122"/>
                  </a:cxn>
                  <a:cxn ang="0">
                    <a:pos x="26" y="199"/>
                  </a:cxn>
                  <a:cxn ang="0">
                    <a:pos x="110" y="171"/>
                  </a:cxn>
                  <a:cxn ang="0">
                    <a:pos x="197" y="147"/>
                  </a:cxn>
                  <a:cxn ang="0">
                    <a:pos x="286" y="127"/>
                  </a:cxn>
                  <a:cxn ang="0">
                    <a:pos x="376" y="111"/>
                  </a:cxn>
                  <a:cxn ang="0">
                    <a:pos x="467" y="97"/>
                  </a:cxn>
                  <a:cxn ang="0">
                    <a:pos x="560" y="88"/>
                  </a:cxn>
                  <a:cxn ang="0">
                    <a:pos x="654" y="82"/>
                  </a:cxn>
                  <a:cxn ang="0">
                    <a:pos x="750" y="81"/>
                  </a:cxn>
                  <a:cxn ang="0">
                    <a:pos x="811" y="81"/>
                  </a:cxn>
                  <a:cxn ang="0">
                    <a:pos x="872" y="84"/>
                  </a:cxn>
                  <a:cxn ang="0">
                    <a:pos x="931" y="87"/>
                  </a:cxn>
                  <a:cxn ang="0">
                    <a:pos x="991" y="94"/>
                  </a:cxn>
                </a:cxnLst>
                <a:rect l="0" t="0" r="r" b="b"/>
                <a:pathLst>
                  <a:path w="991" h="199">
                    <a:moveTo>
                      <a:pt x="991" y="94"/>
                    </a:moveTo>
                    <a:lnTo>
                      <a:pt x="991" y="12"/>
                    </a:lnTo>
                    <a:lnTo>
                      <a:pt x="931" y="5"/>
                    </a:lnTo>
                    <a:lnTo>
                      <a:pt x="872" y="2"/>
                    </a:lnTo>
                    <a:lnTo>
                      <a:pt x="811" y="0"/>
                    </a:lnTo>
                    <a:lnTo>
                      <a:pt x="750" y="0"/>
                    </a:lnTo>
                    <a:lnTo>
                      <a:pt x="650" y="1"/>
                    </a:lnTo>
                    <a:lnTo>
                      <a:pt x="552" y="6"/>
                    </a:lnTo>
                    <a:lnTo>
                      <a:pt x="456" y="15"/>
                    </a:lnTo>
                    <a:lnTo>
                      <a:pt x="362" y="30"/>
                    </a:lnTo>
                    <a:lnTo>
                      <a:pt x="267" y="46"/>
                    </a:lnTo>
                    <a:lnTo>
                      <a:pt x="177" y="68"/>
                    </a:lnTo>
                    <a:lnTo>
                      <a:pt x="87" y="93"/>
                    </a:lnTo>
                    <a:lnTo>
                      <a:pt x="0" y="122"/>
                    </a:lnTo>
                    <a:lnTo>
                      <a:pt x="26" y="199"/>
                    </a:lnTo>
                    <a:lnTo>
                      <a:pt x="110" y="171"/>
                    </a:lnTo>
                    <a:lnTo>
                      <a:pt x="197" y="147"/>
                    </a:lnTo>
                    <a:lnTo>
                      <a:pt x="286" y="127"/>
                    </a:lnTo>
                    <a:lnTo>
                      <a:pt x="376" y="111"/>
                    </a:lnTo>
                    <a:lnTo>
                      <a:pt x="467" y="97"/>
                    </a:lnTo>
                    <a:lnTo>
                      <a:pt x="560" y="88"/>
                    </a:lnTo>
                    <a:lnTo>
                      <a:pt x="654" y="82"/>
                    </a:lnTo>
                    <a:lnTo>
                      <a:pt x="750" y="81"/>
                    </a:lnTo>
                    <a:lnTo>
                      <a:pt x="811" y="81"/>
                    </a:lnTo>
                    <a:lnTo>
                      <a:pt x="872" y="84"/>
                    </a:lnTo>
                    <a:lnTo>
                      <a:pt x="931" y="87"/>
                    </a:lnTo>
                    <a:lnTo>
                      <a:pt x="991" y="94"/>
                    </a:lnTo>
                    <a:close/>
                  </a:path>
                </a:pathLst>
              </a:custGeom>
              <a:solidFill>
                <a:srgbClr val="277D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2" name="Freeform 47"/>
              <p:cNvSpPr/>
              <p:nvPr/>
            </p:nvSpPr>
            <p:spPr bwMode="auto">
              <a:xfrm>
                <a:off x="3440" y="1331"/>
                <a:ext cx="193" cy="39"/>
              </a:xfrm>
              <a:custGeom>
                <a:avLst/>
                <a:gdLst/>
                <a:ahLst/>
                <a:cxnLst>
                  <a:cxn ang="0">
                    <a:pos x="965" y="92"/>
                  </a:cxn>
                  <a:cxn ang="0">
                    <a:pos x="965" y="13"/>
                  </a:cxn>
                  <a:cxn ang="0">
                    <a:pos x="905" y="6"/>
                  </a:cxn>
                  <a:cxn ang="0">
                    <a:pos x="846" y="3"/>
                  </a:cxn>
                  <a:cxn ang="0">
                    <a:pos x="785" y="0"/>
                  </a:cxn>
                  <a:cxn ang="0">
                    <a:pos x="724" y="0"/>
                  </a:cxn>
                  <a:cxn ang="0">
                    <a:pos x="628" y="1"/>
                  </a:cxn>
                  <a:cxn ang="0">
                    <a:pos x="534" y="7"/>
                  </a:cxn>
                  <a:cxn ang="0">
                    <a:pos x="441" y="16"/>
                  </a:cxn>
                  <a:cxn ang="0">
                    <a:pos x="350" y="30"/>
                  </a:cxn>
                  <a:cxn ang="0">
                    <a:pos x="260" y="46"/>
                  </a:cxn>
                  <a:cxn ang="0">
                    <a:pos x="171" y="66"/>
                  </a:cxn>
                  <a:cxn ang="0">
                    <a:pos x="84" y="90"/>
                  </a:cxn>
                  <a:cxn ang="0">
                    <a:pos x="0" y="118"/>
                  </a:cxn>
                  <a:cxn ang="0">
                    <a:pos x="26" y="194"/>
                  </a:cxn>
                  <a:cxn ang="0">
                    <a:pos x="108" y="167"/>
                  </a:cxn>
                  <a:cxn ang="0">
                    <a:pos x="192" y="144"/>
                  </a:cxn>
                  <a:cxn ang="0">
                    <a:pos x="277" y="124"/>
                  </a:cxn>
                  <a:cxn ang="0">
                    <a:pos x="364" y="109"/>
                  </a:cxn>
                  <a:cxn ang="0">
                    <a:pos x="451" y="96"/>
                  </a:cxn>
                  <a:cxn ang="0">
                    <a:pos x="541" y="88"/>
                  </a:cxn>
                  <a:cxn ang="0">
                    <a:pos x="631" y="82"/>
                  </a:cxn>
                  <a:cxn ang="0">
                    <a:pos x="724" y="81"/>
                  </a:cxn>
                  <a:cxn ang="0">
                    <a:pos x="785" y="81"/>
                  </a:cxn>
                  <a:cxn ang="0">
                    <a:pos x="846" y="83"/>
                  </a:cxn>
                  <a:cxn ang="0">
                    <a:pos x="905" y="86"/>
                  </a:cxn>
                  <a:cxn ang="0">
                    <a:pos x="965" y="92"/>
                  </a:cxn>
                </a:cxnLst>
                <a:rect l="0" t="0" r="r" b="b"/>
                <a:pathLst>
                  <a:path w="965" h="194">
                    <a:moveTo>
                      <a:pt x="965" y="92"/>
                    </a:moveTo>
                    <a:lnTo>
                      <a:pt x="965" y="13"/>
                    </a:lnTo>
                    <a:lnTo>
                      <a:pt x="905" y="6"/>
                    </a:lnTo>
                    <a:lnTo>
                      <a:pt x="846" y="3"/>
                    </a:lnTo>
                    <a:lnTo>
                      <a:pt x="785" y="0"/>
                    </a:lnTo>
                    <a:lnTo>
                      <a:pt x="724" y="0"/>
                    </a:lnTo>
                    <a:lnTo>
                      <a:pt x="628" y="1"/>
                    </a:lnTo>
                    <a:lnTo>
                      <a:pt x="534" y="7"/>
                    </a:lnTo>
                    <a:lnTo>
                      <a:pt x="441" y="16"/>
                    </a:lnTo>
                    <a:lnTo>
                      <a:pt x="350" y="30"/>
                    </a:lnTo>
                    <a:lnTo>
                      <a:pt x="260" y="46"/>
                    </a:lnTo>
                    <a:lnTo>
                      <a:pt x="171" y="66"/>
                    </a:lnTo>
                    <a:lnTo>
                      <a:pt x="84" y="90"/>
                    </a:lnTo>
                    <a:lnTo>
                      <a:pt x="0" y="118"/>
                    </a:lnTo>
                    <a:lnTo>
                      <a:pt x="26" y="194"/>
                    </a:lnTo>
                    <a:lnTo>
                      <a:pt x="108" y="167"/>
                    </a:lnTo>
                    <a:lnTo>
                      <a:pt x="192" y="144"/>
                    </a:lnTo>
                    <a:lnTo>
                      <a:pt x="277" y="124"/>
                    </a:lnTo>
                    <a:lnTo>
                      <a:pt x="364" y="109"/>
                    </a:lnTo>
                    <a:lnTo>
                      <a:pt x="451" y="96"/>
                    </a:lnTo>
                    <a:lnTo>
                      <a:pt x="541" y="88"/>
                    </a:lnTo>
                    <a:lnTo>
                      <a:pt x="631" y="82"/>
                    </a:lnTo>
                    <a:lnTo>
                      <a:pt x="724" y="81"/>
                    </a:lnTo>
                    <a:lnTo>
                      <a:pt x="785" y="81"/>
                    </a:lnTo>
                    <a:lnTo>
                      <a:pt x="846" y="83"/>
                    </a:lnTo>
                    <a:lnTo>
                      <a:pt x="905" y="86"/>
                    </a:lnTo>
                    <a:lnTo>
                      <a:pt x="965" y="92"/>
                    </a:lnTo>
                    <a:close/>
                  </a:path>
                </a:pathLst>
              </a:custGeom>
              <a:solidFill>
                <a:srgbClr val="2F82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3" name="Freeform 48"/>
              <p:cNvSpPr/>
              <p:nvPr/>
            </p:nvSpPr>
            <p:spPr bwMode="auto">
              <a:xfrm>
                <a:off x="3455" y="1380"/>
                <a:ext cx="178" cy="37"/>
              </a:xfrm>
              <a:custGeom>
                <a:avLst/>
                <a:gdLst/>
                <a:ahLst/>
                <a:cxnLst>
                  <a:cxn ang="0">
                    <a:pos x="890" y="94"/>
                  </a:cxn>
                  <a:cxn ang="0">
                    <a:pos x="890" y="14"/>
                  </a:cxn>
                  <a:cxn ang="0">
                    <a:pos x="830" y="7"/>
                  </a:cxn>
                  <a:cxn ang="0">
                    <a:pos x="771" y="3"/>
                  </a:cxn>
                  <a:cxn ang="0">
                    <a:pos x="710" y="0"/>
                  </a:cxn>
                  <a:cxn ang="0">
                    <a:pos x="649" y="0"/>
                  </a:cxn>
                  <a:cxn ang="0">
                    <a:pos x="562" y="1"/>
                  </a:cxn>
                  <a:cxn ang="0">
                    <a:pos x="477" y="6"/>
                  </a:cxn>
                  <a:cxn ang="0">
                    <a:pos x="393" y="14"/>
                  </a:cxn>
                  <a:cxn ang="0">
                    <a:pos x="313" y="26"/>
                  </a:cxn>
                  <a:cxn ang="0">
                    <a:pos x="231" y="40"/>
                  </a:cxn>
                  <a:cxn ang="0">
                    <a:pos x="153" y="58"/>
                  </a:cxn>
                  <a:cxn ang="0">
                    <a:pos x="75" y="79"/>
                  </a:cxn>
                  <a:cxn ang="0">
                    <a:pos x="0" y="105"/>
                  </a:cxn>
                  <a:cxn ang="0">
                    <a:pos x="9" y="144"/>
                  </a:cxn>
                  <a:cxn ang="0">
                    <a:pos x="21" y="184"/>
                  </a:cxn>
                  <a:cxn ang="0">
                    <a:pos x="94" y="159"/>
                  </a:cxn>
                  <a:cxn ang="0">
                    <a:pos x="170" y="137"/>
                  </a:cxn>
                  <a:cxn ang="0">
                    <a:pos x="246" y="119"/>
                  </a:cxn>
                  <a:cxn ang="0">
                    <a:pos x="324" y="105"/>
                  </a:cxn>
                  <a:cxn ang="0">
                    <a:pos x="402" y="93"/>
                  </a:cxn>
                  <a:cxn ang="0">
                    <a:pos x="484" y="85"/>
                  </a:cxn>
                  <a:cxn ang="0">
                    <a:pos x="566" y="80"/>
                  </a:cxn>
                  <a:cxn ang="0">
                    <a:pos x="649" y="79"/>
                  </a:cxn>
                  <a:cxn ang="0">
                    <a:pos x="710" y="79"/>
                  </a:cxn>
                  <a:cxn ang="0">
                    <a:pos x="771" y="83"/>
                  </a:cxn>
                  <a:cxn ang="0">
                    <a:pos x="830" y="86"/>
                  </a:cxn>
                  <a:cxn ang="0">
                    <a:pos x="890" y="94"/>
                  </a:cxn>
                </a:cxnLst>
                <a:rect l="0" t="0" r="r" b="b"/>
                <a:pathLst>
                  <a:path w="890" h="184">
                    <a:moveTo>
                      <a:pt x="890" y="94"/>
                    </a:moveTo>
                    <a:lnTo>
                      <a:pt x="890" y="14"/>
                    </a:lnTo>
                    <a:lnTo>
                      <a:pt x="830" y="7"/>
                    </a:lnTo>
                    <a:lnTo>
                      <a:pt x="771" y="3"/>
                    </a:lnTo>
                    <a:lnTo>
                      <a:pt x="710" y="0"/>
                    </a:lnTo>
                    <a:lnTo>
                      <a:pt x="649" y="0"/>
                    </a:lnTo>
                    <a:lnTo>
                      <a:pt x="562" y="1"/>
                    </a:lnTo>
                    <a:lnTo>
                      <a:pt x="477" y="6"/>
                    </a:lnTo>
                    <a:lnTo>
                      <a:pt x="393" y="14"/>
                    </a:lnTo>
                    <a:lnTo>
                      <a:pt x="313" y="26"/>
                    </a:lnTo>
                    <a:lnTo>
                      <a:pt x="231" y="40"/>
                    </a:lnTo>
                    <a:lnTo>
                      <a:pt x="153" y="58"/>
                    </a:lnTo>
                    <a:lnTo>
                      <a:pt x="75" y="79"/>
                    </a:lnTo>
                    <a:lnTo>
                      <a:pt x="0" y="105"/>
                    </a:lnTo>
                    <a:lnTo>
                      <a:pt x="9" y="144"/>
                    </a:lnTo>
                    <a:lnTo>
                      <a:pt x="21" y="184"/>
                    </a:lnTo>
                    <a:lnTo>
                      <a:pt x="94" y="159"/>
                    </a:lnTo>
                    <a:lnTo>
                      <a:pt x="170" y="137"/>
                    </a:lnTo>
                    <a:lnTo>
                      <a:pt x="246" y="119"/>
                    </a:lnTo>
                    <a:lnTo>
                      <a:pt x="324" y="105"/>
                    </a:lnTo>
                    <a:lnTo>
                      <a:pt x="402" y="93"/>
                    </a:lnTo>
                    <a:lnTo>
                      <a:pt x="484" y="85"/>
                    </a:lnTo>
                    <a:lnTo>
                      <a:pt x="566" y="80"/>
                    </a:lnTo>
                    <a:lnTo>
                      <a:pt x="649" y="79"/>
                    </a:lnTo>
                    <a:lnTo>
                      <a:pt x="710" y="79"/>
                    </a:lnTo>
                    <a:lnTo>
                      <a:pt x="771" y="83"/>
                    </a:lnTo>
                    <a:lnTo>
                      <a:pt x="830" y="86"/>
                    </a:lnTo>
                    <a:lnTo>
                      <a:pt x="890" y="94"/>
                    </a:lnTo>
                    <a:close/>
                  </a:path>
                </a:pathLst>
              </a:custGeom>
              <a:solidFill>
                <a:srgbClr val="4790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" name="Freeform 49"/>
              <p:cNvSpPr/>
              <p:nvPr/>
            </p:nvSpPr>
            <p:spPr bwMode="auto">
              <a:xfrm>
                <a:off x="3450" y="1363"/>
                <a:ext cx="183" cy="38"/>
              </a:xfrm>
              <a:custGeom>
                <a:avLst/>
                <a:gdLst/>
                <a:ahLst/>
                <a:cxnLst>
                  <a:cxn ang="0">
                    <a:pos x="914" y="97"/>
                  </a:cxn>
                  <a:cxn ang="0">
                    <a:pos x="914" y="15"/>
                  </a:cxn>
                  <a:cxn ang="0">
                    <a:pos x="854" y="7"/>
                  </a:cxn>
                  <a:cxn ang="0">
                    <a:pos x="795" y="4"/>
                  </a:cxn>
                  <a:cxn ang="0">
                    <a:pos x="734" y="0"/>
                  </a:cxn>
                  <a:cxn ang="0">
                    <a:pos x="673" y="0"/>
                  </a:cxn>
                  <a:cxn ang="0">
                    <a:pos x="583" y="1"/>
                  </a:cxn>
                  <a:cxn ang="0">
                    <a:pos x="495" y="7"/>
                  </a:cxn>
                  <a:cxn ang="0">
                    <a:pos x="408" y="15"/>
                  </a:cxn>
                  <a:cxn ang="0">
                    <a:pos x="324" y="27"/>
                  </a:cxn>
                  <a:cxn ang="0">
                    <a:pos x="240" y="42"/>
                  </a:cxn>
                  <a:cxn ang="0">
                    <a:pos x="159" y="61"/>
                  </a:cxn>
                  <a:cxn ang="0">
                    <a:pos x="78" y="83"/>
                  </a:cxn>
                  <a:cxn ang="0">
                    <a:pos x="0" y="110"/>
                  </a:cxn>
                  <a:cxn ang="0">
                    <a:pos x="24" y="188"/>
                  </a:cxn>
                  <a:cxn ang="0">
                    <a:pos x="99" y="162"/>
                  </a:cxn>
                  <a:cxn ang="0">
                    <a:pos x="177" y="141"/>
                  </a:cxn>
                  <a:cxn ang="0">
                    <a:pos x="255" y="123"/>
                  </a:cxn>
                  <a:cxn ang="0">
                    <a:pos x="337" y="109"/>
                  </a:cxn>
                  <a:cxn ang="0">
                    <a:pos x="417" y="97"/>
                  </a:cxn>
                  <a:cxn ang="0">
                    <a:pos x="501" y="89"/>
                  </a:cxn>
                  <a:cxn ang="0">
                    <a:pos x="586" y="84"/>
                  </a:cxn>
                  <a:cxn ang="0">
                    <a:pos x="673" y="83"/>
                  </a:cxn>
                  <a:cxn ang="0">
                    <a:pos x="734" y="83"/>
                  </a:cxn>
                  <a:cxn ang="0">
                    <a:pos x="795" y="86"/>
                  </a:cxn>
                  <a:cxn ang="0">
                    <a:pos x="854" y="90"/>
                  </a:cxn>
                  <a:cxn ang="0">
                    <a:pos x="914" y="97"/>
                  </a:cxn>
                </a:cxnLst>
                <a:rect l="0" t="0" r="r" b="b"/>
                <a:pathLst>
                  <a:path w="914" h="188">
                    <a:moveTo>
                      <a:pt x="914" y="97"/>
                    </a:moveTo>
                    <a:lnTo>
                      <a:pt x="914" y="15"/>
                    </a:lnTo>
                    <a:lnTo>
                      <a:pt x="854" y="7"/>
                    </a:lnTo>
                    <a:lnTo>
                      <a:pt x="795" y="4"/>
                    </a:lnTo>
                    <a:lnTo>
                      <a:pt x="734" y="0"/>
                    </a:lnTo>
                    <a:lnTo>
                      <a:pt x="673" y="0"/>
                    </a:lnTo>
                    <a:lnTo>
                      <a:pt x="583" y="1"/>
                    </a:lnTo>
                    <a:lnTo>
                      <a:pt x="495" y="7"/>
                    </a:lnTo>
                    <a:lnTo>
                      <a:pt x="408" y="15"/>
                    </a:lnTo>
                    <a:lnTo>
                      <a:pt x="324" y="27"/>
                    </a:lnTo>
                    <a:lnTo>
                      <a:pt x="240" y="42"/>
                    </a:lnTo>
                    <a:lnTo>
                      <a:pt x="159" y="61"/>
                    </a:lnTo>
                    <a:lnTo>
                      <a:pt x="78" y="83"/>
                    </a:lnTo>
                    <a:lnTo>
                      <a:pt x="0" y="110"/>
                    </a:lnTo>
                    <a:lnTo>
                      <a:pt x="24" y="188"/>
                    </a:lnTo>
                    <a:lnTo>
                      <a:pt x="99" y="162"/>
                    </a:lnTo>
                    <a:lnTo>
                      <a:pt x="177" y="141"/>
                    </a:lnTo>
                    <a:lnTo>
                      <a:pt x="255" y="123"/>
                    </a:lnTo>
                    <a:lnTo>
                      <a:pt x="337" y="109"/>
                    </a:lnTo>
                    <a:lnTo>
                      <a:pt x="417" y="97"/>
                    </a:lnTo>
                    <a:lnTo>
                      <a:pt x="501" y="89"/>
                    </a:lnTo>
                    <a:lnTo>
                      <a:pt x="586" y="84"/>
                    </a:lnTo>
                    <a:lnTo>
                      <a:pt x="673" y="83"/>
                    </a:lnTo>
                    <a:lnTo>
                      <a:pt x="734" y="83"/>
                    </a:lnTo>
                    <a:lnTo>
                      <a:pt x="795" y="86"/>
                    </a:lnTo>
                    <a:lnTo>
                      <a:pt x="854" y="90"/>
                    </a:lnTo>
                    <a:lnTo>
                      <a:pt x="914" y="97"/>
                    </a:lnTo>
                    <a:close/>
                  </a:path>
                </a:pathLst>
              </a:custGeom>
              <a:solidFill>
                <a:srgbClr val="3F8B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" name="Freeform 50"/>
              <p:cNvSpPr/>
              <p:nvPr/>
            </p:nvSpPr>
            <p:spPr bwMode="auto">
              <a:xfrm>
                <a:off x="3459" y="1396"/>
                <a:ext cx="174" cy="36"/>
              </a:xfrm>
              <a:custGeom>
                <a:avLst/>
                <a:gdLst/>
                <a:ahLst/>
                <a:cxnLst>
                  <a:cxn ang="0">
                    <a:pos x="869" y="15"/>
                  </a:cxn>
                  <a:cxn ang="0">
                    <a:pos x="809" y="7"/>
                  </a:cxn>
                  <a:cxn ang="0">
                    <a:pos x="750" y="4"/>
                  </a:cxn>
                  <a:cxn ang="0">
                    <a:pos x="689" y="0"/>
                  </a:cxn>
                  <a:cxn ang="0">
                    <a:pos x="628" y="0"/>
                  </a:cxn>
                  <a:cxn ang="0">
                    <a:pos x="545" y="1"/>
                  </a:cxn>
                  <a:cxn ang="0">
                    <a:pos x="463" y="6"/>
                  </a:cxn>
                  <a:cxn ang="0">
                    <a:pos x="381" y="14"/>
                  </a:cxn>
                  <a:cxn ang="0">
                    <a:pos x="303" y="26"/>
                  </a:cxn>
                  <a:cxn ang="0">
                    <a:pos x="225" y="40"/>
                  </a:cxn>
                  <a:cxn ang="0">
                    <a:pos x="149" y="58"/>
                  </a:cxn>
                  <a:cxn ang="0">
                    <a:pos x="73" y="80"/>
                  </a:cxn>
                  <a:cxn ang="0">
                    <a:pos x="0" y="105"/>
                  </a:cxn>
                  <a:cxn ang="0">
                    <a:pos x="22" y="183"/>
                  </a:cxn>
                  <a:cxn ang="0">
                    <a:pos x="92" y="158"/>
                  </a:cxn>
                  <a:cxn ang="0">
                    <a:pos x="165" y="138"/>
                  </a:cxn>
                  <a:cxn ang="0">
                    <a:pos x="238" y="119"/>
                  </a:cxn>
                  <a:cxn ang="0">
                    <a:pos x="314" y="106"/>
                  </a:cxn>
                  <a:cxn ang="0">
                    <a:pos x="390" y="94"/>
                  </a:cxn>
                  <a:cxn ang="0">
                    <a:pos x="469" y="87"/>
                  </a:cxn>
                  <a:cxn ang="0">
                    <a:pos x="547" y="82"/>
                  </a:cxn>
                  <a:cxn ang="0">
                    <a:pos x="628" y="81"/>
                  </a:cxn>
                  <a:cxn ang="0">
                    <a:pos x="689" y="81"/>
                  </a:cxn>
                  <a:cxn ang="0">
                    <a:pos x="750" y="84"/>
                  </a:cxn>
                  <a:cxn ang="0">
                    <a:pos x="809" y="89"/>
                  </a:cxn>
                  <a:cxn ang="0">
                    <a:pos x="869" y="97"/>
                  </a:cxn>
                  <a:cxn ang="0">
                    <a:pos x="869" y="15"/>
                  </a:cxn>
                </a:cxnLst>
                <a:rect l="0" t="0" r="r" b="b"/>
                <a:pathLst>
                  <a:path w="869" h="183">
                    <a:moveTo>
                      <a:pt x="869" y="15"/>
                    </a:moveTo>
                    <a:lnTo>
                      <a:pt x="809" y="7"/>
                    </a:lnTo>
                    <a:lnTo>
                      <a:pt x="750" y="4"/>
                    </a:lnTo>
                    <a:lnTo>
                      <a:pt x="689" y="0"/>
                    </a:lnTo>
                    <a:lnTo>
                      <a:pt x="628" y="0"/>
                    </a:lnTo>
                    <a:lnTo>
                      <a:pt x="545" y="1"/>
                    </a:lnTo>
                    <a:lnTo>
                      <a:pt x="463" y="6"/>
                    </a:lnTo>
                    <a:lnTo>
                      <a:pt x="381" y="14"/>
                    </a:lnTo>
                    <a:lnTo>
                      <a:pt x="303" y="26"/>
                    </a:lnTo>
                    <a:lnTo>
                      <a:pt x="225" y="40"/>
                    </a:lnTo>
                    <a:lnTo>
                      <a:pt x="149" y="58"/>
                    </a:lnTo>
                    <a:lnTo>
                      <a:pt x="73" y="80"/>
                    </a:lnTo>
                    <a:lnTo>
                      <a:pt x="0" y="105"/>
                    </a:lnTo>
                    <a:lnTo>
                      <a:pt x="22" y="183"/>
                    </a:lnTo>
                    <a:lnTo>
                      <a:pt x="92" y="158"/>
                    </a:lnTo>
                    <a:lnTo>
                      <a:pt x="165" y="138"/>
                    </a:lnTo>
                    <a:lnTo>
                      <a:pt x="238" y="119"/>
                    </a:lnTo>
                    <a:lnTo>
                      <a:pt x="314" y="106"/>
                    </a:lnTo>
                    <a:lnTo>
                      <a:pt x="390" y="94"/>
                    </a:lnTo>
                    <a:lnTo>
                      <a:pt x="469" y="87"/>
                    </a:lnTo>
                    <a:lnTo>
                      <a:pt x="547" y="82"/>
                    </a:lnTo>
                    <a:lnTo>
                      <a:pt x="628" y="81"/>
                    </a:lnTo>
                    <a:lnTo>
                      <a:pt x="689" y="81"/>
                    </a:lnTo>
                    <a:lnTo>
                      <a:pt x="750" y="84"/>
                    </a:lnTo>
                    <a:lnTo>
                      <a:pt x="809" y="89"/>
                    </a:lnTo>
                    <a:lnTo>
                      <a:pt x="869" y="97"/>
                    </a:lnTo>
                    <a:lnTo>
                      <a:pt x="869" y="15"/>
                    </a:lnTo>
                    <a:close/>
                  </a:path>
                </a:pathLst>
              </a:custGeom>
              <a:solidFill>
                <a:srgbClr val="4F95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" name="Freeform 51"/>
              <p:cNvSpPr/>
              <p:nvPr/>
            </p:nvSpPr>
            <p:spPr bwMode="auto">
              <a:xfrm>
                <a:off x="3445" y="1347"/>
                <a:ext cx="188" cy="38"/>
              </a:xfrm>
              <a:custGeom>
                <a:avLst/>
                <a:gdLst/>
                <a:ahLst/>
                <a:cxnLst>
                  <a:cxn ang="0">
                    <a:pos x="698" y="79"/>
                  </a:cxn>
                  <a:cxn ang="0">
                    <a:pos x="759" y="79"/>
                  </a:cxn>
                  <a:cxn ang="0">
                    <a:pos x="820" y="83"/>
                  </a:cxn>
                  <a:cxn ang="0">
                    <a:pos x="879" y="86"/>
                  </a:cxn>
                  <a:cxn ang="0">
                    <a:pos x="939" y="94"/>
                  </a:cxn>
                  <a:cxn ang="0">
                    <a:pos x="939" y="11"/>
                  </a:cxn>
                  <a:cxn ang="0">
                    <a:pos x="879" y="5"/>
                  </a:cxn>
                  <a:cxn ang="0">
                    <a:pos x="820" y="2"/>
                  </a:cxn>
                  <a:cxn ang="0">
                    <a:pos x="759" y="0"/>
                  </a:cxn>
                  <a:cxn ang="0">
                    <a:pos x="698" y="0"/>
                  </a:cxn>
                  <a:cxn ang="0">
                    <a:pos x="605" y="1"/>
                  </a:cxn>
                  <a:cxn ang="0">
                    <a:pos x="515" y="7"/>
                  </a:cxn>
                  <a:cxn ang="0">
                    <a:pos x="425" y="15"/>
                  </a:cxn>
                  <a:cxn ang="0">
                    <a:pos x="338" y="28"/>
                  </a:cxn>
                  <a:cxn ang="0">
                    <a:pos x="251" y="43"/>
                  </a:cxn>
                  <a:cxn ang="0">
                    <a:pos x="166" y="63"/>
                  </a:cxn>
                  <a:cxn ang="0">
                    <a:pos x="82" y="86"/>
                  </a:cxn>
                  <a:cxn ang="0">
                    <a:pos x="0" y="113"/>
                  </a:cxn>
                  <a:cxn ang="0">
                    <a:pos x="25" y="189"/>
                  </a:cxn>
                  <a:cxn ang="0">
                    <a:pos x="103" y="162"/>
                  </a:cxn>
                  <a:cxn ang="0">
                    <a:pos x="184" y="140"/>
                  </a:cxn>
                  <a:cxn ang="0">
                    <a:pos x="265" y="121"/>
                  </a:cxn>
                  <a:cxn ang="0">
                    <a:pos x="349" y="106"/>
                  </a:cxn>
                  <a:cxn ang="0">
                    <a:pos x="433" y="94"/>
                  </a:cxn>
                  <a:cxn ang="0">
                    <a:pos x="520" y="86"/>
                  </a:cxn>
                  <a:cxn ang="0">
                    <a:pos x="608" y="80"/>
                  </a:cxn>
                  <a:cxn ang="0">
                    <a:pos x="698" y="79"/>
                  </a:cxn>
                </a:cxnLst>
                <a:rect l="0" t="0" r="r" b="b"/>
                <a:pathLst>
                  <a:path w="939" h="189">
                    <a:moveTo>
                      <a:pt x="698" y="79"/>
                    </a:moveTo>
                    <a:lnTo>
                      <a:pt x="759" y="79"/>
                    </a:lnTo>
                    <a:lnTo>
                      <a:pt x="820" y="83"/>
                    </a:lnTo>
                    <a:lnTo>
                      <a:pt x="879" y="86"/>
                    </a:lnTo>
                    <a:lnTo>
                      <a:pt x="939" y="94"/>
                    </a:lnTo>
                    <a:lnTo>
                      <a:pt x="939" y="11"/>
                    </a:lnTo>
                    <a:lnTo>
                      <a:pt x="879" y="5"/>
                    </a:lnTo>
                    <a:lnTo>
                      <a:pt x="820" y="2"/>
                    </a:lnTo>
                    <a:lnTo>
                      <a:pt x="759" y="0"/>
                    </a:lnTo>
                    <a:lnTo>
                      <a:pt x="698" y="0"/>
                    </a:lnTo>
                    <a:lnTo>
                      <a:pt x="605" y="1"/>
                    </a:lnTo>
                    <a:lnTo>
                      <a:pt x="515" y="7"/>
                    </a:lnTo>
                    <a:lnTo>
                      <a:pt x="425" y="15"/>
                    </a:lnTo>
                    <a:lnTo>
                      <a:pt x="338" y="28"/>
                    </a:lnTo>
                    <a:lnTo>
                      <a:pt x="251" y="43"/>
                    </a:lnTo>
                    <a:lnTo>
                      <a:pt x="166" y="63"/>
                    </a:lnTo>
                    <a:lnTo>
                      <a:pt x="82" y="86"/>
                    </a:lnTo>
                    <a:lnTo>
                      <a:pt x="0" y="113"/>
                    </a:lnTo>
                    <a:lnTo>
                      <a:pt x="25" y="189"/>
                    </a:lnTo>
                    <a:lnTo>
                      <a:pt x="103" y="162"/>
                    </a:lnTo>
                    <a:lnTo>
                      <a:pt x="184" y="140"/>
                    </a:lnTo>
                    <a:lnTo>
                      <a:pt x="265" y="121"/>
                    </a:lnTo>
                    <a:lnTo>
                      <a:pt x="349" y="106"/>
                    </a:lnTo>
                    <a:lnTo>
                      <a:pt x="433" y="94"/>
                    </a:lnTo>
                    <a:lnTo>
                      <a:pt x="520" y="86"/>
                    </a:lnTo>
                    <a:lnTo>
                      <a:pt x="608" y="80"/>
                    </a:lnTo>
                    <a:lnTo>
                      <a:pt x="698" y="79"/>
                    </a:lnTo>
                    <a:close/>
                  </a:path>
                </a:pathLst>
              </a:custGeom>
              <a:solidFill>
                <a:srgbClr val="378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7" name="Freeform 52"/>
              <p:cNvSpPr/>
              <p:nvPr/>
            </p:nvSpPr>
            <p:spPr bwMode="auto">
              <a:xfrm>
                <a:off x="3463" y="1412"/>
                <a:ext cx="170" cy="36"/>
              </a:xfrm>
              <a:custGeom>
                <a:avLst/>
                <a:gdLst/>
                <a:ahLst/>
                <a:cxnLst>
                  <a:cxn ang="0">
                    <a:pos x="847" y="97"/>
                  </a:cxn>
                  <a:cxn ang="0">
                    <a:pos x="847" y="16"/>
                  </a:cxn>
                  <a:cxn ang="0">
                    <a:pos x="787" y="8"/>
                  </a:cxn>
                  <a:cxn ang="0">
                    <a:pos x="728" y="3"/>
                  </a:cxn>
                  <a:cxn ang="0">
                    <a:pos x="667" y="0"/>
                  </a:cxn>
                  <a:cxn ang="0">
                    <a:pos x="606" y="0"/>
                  </a:cxn>
                  <a:cxn ang="0">
                    <a:pos x="525" y="1"/>
                  </a:cxn>
                  <a:cxn ang="0">
                    <a:pos x="447" y="6"/>
                  </a:cxn>
                  <a:cxn ang="0">
                    <a:pos x="368" y="13"/>
                  </a:cxn>
                  <a:cxn ang="0">
                    <a:pos x="292" y="25"/>
                  </a:cxn>
                  <a:cxn ang="0">
                    <a:pos x="216" y="38"/>
                  </a:cxn>
                  <a:cxn ang="0">
                    <a:pos x="143" y="57"/>
                  </a:cxn>
                  <a:cxn ang="0">
                    <a:pos x="70" y="77"/>
                  </a:cxn>
                  <a:cxn ang="0">
                    <a:pos x="0" y="102"/>
                  </a:cxn>
                  <a:cxn ang="0">
                    <a:pos x="20" y="181"/>
                  </a:cxn>
                  <a:cxn ang="0">
                    <a:pos x="88" y="158"/>
                  </a:cxn>
                  <a:cxn ang="0">
                    <a:pos x="159" y="137"/>
                  </a:cxn>
                  <a:cxn ang="0">
                    <a:pos x="229" y="120"/>
                  </a:cxn>
                  <a:cxn ang="0">
                    <a:pos x="303" y="106"/>
                  </a:cxn>
                  <a:cxn ang="0">
                    <a:pos x="375" y="95"/>
                  </a:cxn>
                  <a:cxn ang="0">
                    <a:pos x="451" y="87"/>
                  </a:cxn>
                  <a:cxn ang="0">
                    <a:pos x="527" y="83"/>
                  </a:cxn>
                  <a:cxn ang="0">
                    <a:pos x="606" y="82"/>
                  </a:cxn>
                  <a:cxn ang="0">
                    <a:pos x="667" y="82"/>
                  </a:cxn>
                  <a:cxn ang="0">
                    <a:pos x="728" y="85"/>
                  </a:cxn>
                  <a:cxn ang="0">
                    <a:pos x="787" y="89"/>
                  </a:cxn>
                  <a:cxn ang="0">
                    <a:pos x="847" y="97"/>
                  </a:cxn>
                </a:cxnLst>
                <a:rect l="0" t="0" r="r" b="b"/>
                <a:pathLst>
                  <a:path w="847" h="181">
                    <a:moveTo>
                      <a:pt x="847" y="97"/>
                    </a:moveTo>
                    <a:lnTo>
                      <a:pt x="847" y="16"/>
                    </a:lnTo>
                    <a:lnTo>
                      <a:pt x="787" y="8"/>
                    </a:lnTo>
                    <a:lnTo>
                      <a:pt x="728" y="3"/>
                    </a:lnTo>
                    <a:lnTo>
                      <a:pt x="667" y="0"/>
                    </a:lnTo>
                    <a:lnTo>
                      <a:pt x="606" y="0"/>
                    </a:lnTo>
                    <a:lnTo>
                      <a:pt x="525" y="1"/>
                    </a:lnTo>
                    <a:lnTo>
                      <a:pt x="447" y="6"/>
                    </a:lnTo>
                    <a:lnTo>
                      <a:pt x="368" y="13"/>
                    </a:lnTo>
                    <a:lnTo>
                      <a:pt x="292" y="25"/>
                    </a:lnTo>
                    <a:lnTo>
                      <a:pt x="216" y="38"/>
                    </a:lnTo>
                    <a:lnTo>
                      <a:pt x="143" y="57"/>
                    </a:lnTo>
                    <a:lnTo>
                      <a:pt x="70" y="77"/>
                    </a:lnTo>
                    <a:lnTo>
                      <a:pt x="0" y="102"/>
                    </a:lnTo>
                    <a:lnTo>
                      <a:pt x="20" y="181"/>
                    </a:lnTo>
                    <a:lnTo>
                      <a:pt x="88" y="158"/>
                    </a:lnTo>
                    <a:lnTo>
                      <a:pt x="159" y="137"/>
                    </a:lnTo>
                    <a:lnTo>
                      <a:pt x="229" y="120"/>
                    </a:lnTo>
                    <a:lnTo>
                      <a:pt x="303" y="106"/>
                    </a:lnTo>
                    <a:lnTo>
                      <a:pt x="375" y="95"/>
                    </a:lnTo>
                    <a:lnTo>
                      <a:pt x="451" y="87"/>
                    </a:lnTo>
                    <a:lnTo>
                      <a:pt x="527" y="83"/>
                    </a:lnTo>
                    <a:lnTo>
                      <a:pt x="606" y="82"/>
                    </a:lnTo>
                    <a:lnTo>
                      <a:pt x="667" y="82"/>
                    </a:lnTo>
                    <a:lnTo>
                      <a:pt x="728" y="85"/>
                    </a:lnTo>
                    <a:lnTo>
                      <a:pt x="787" y="89"/>
                    </a:lnTo>
                    <a:lnTo>
                      <a:pt x="847" y="97"/>
                    </a:lnTo>
                    <a:close/>
                  </a:path>
                </a:pathLst>
              </a:custGeom>
              <a:solidFill>
                <a:srgbClr val="579A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8" name="Freeform 53"/>
              <p:cNvSpPr/>
              <p:nvPr/>
            </p:nvSpPr>
            <p:spPr bwMode="auto">
              <a:xfrm>
                <a:off x="3467" y="1428"/>
                <a:ext cx="166" cy="36"/>
              </a:xfrm>
              <a:custGeom>
                <a:avLst/>
                <a:gdLst/>
                <a:ahLst/>
                <a:cxnLst>
                  <a:cxn ang="0">
                    <a:pos x="827" y="96"/>
                  </a:cxn>
                  <a:cxn ang="0">
                    <a:pos x="827" y="15"/>
                  </a:cxn>
                  <a:cxn ang="0">
                    <a:pos x="767" y="7"/>
                  </a:cxn>
                  <a:cxn ang="0">
                    <a:pos x="708" y="3"/>
                  </a:cxn>
                  <a:cxn ang="0">
                    <a:pos x="647" y="0"/>
                  </a:cxn>
                  <a:cxn ang="0">
                    <a:pos x="586" y="0"/>
                  </a:cxn>
                  <a:cxn ang="0">
                    <a:pos x="507" y="1"/>
                  </a:cxn>
                  <a:cxn ang="0">
                    <a:pos x="431" y="5"/>
                  </a:cxn>
                  <a:cxn ang="0">
                    <a:pos x="355" y="13"/>
                  </a:cxn>
                  <a:cxn ang="0">
                    <a:pos x="283" y="24"/>
                  </a:cxn>
                  <a:cxn ang="0">
                    <a:pos x="209" y="38"/>
                  </a:cxn>
                  <a:cxn ang="0">
                    <a:pos x="139" y="55"/>
                  </a:cxn>
                  <a:cxn ang="0">
                    <a:pos x="68" y="76"/>
                  </a:cxn>
                  <a:cxn ang="0">
                    <a:pos x="0" y="99"/>
                  </a:cxn>
                  <a:cxn ang="0">
                    <a:pos x="21" y="178"/>
                  </a:cxn>
                  <a:cxn ang="0">
                    <a:pos x="86" y="154"/>
                  </a:cxn>
                  <a:cxn ang="0">
                    <a:pos x="154" y="134"/>
                  </a:cxn>
                  <a:cxn ang="0">
                    <a:pos x="223" y="117"/>
                  </a:cxn>
                  <a:cxn ang="0">
                    <a:pos x="294" y="104"/>
                  </a:cxn>
                  <a:cxn ang="0">
                    <a:pos x="364" y="93"/>
                  </a:cxn>
                  <a:cxn ang="0">
                    <a:pos x="437" y="86"/>
                  </a:cxn>
                  <a:cxn ang="0">
                    <a:pos x="511" y="81"/>
                  </a:cxn>
                  <a:cxn ang="0">
                    <a:pos x="586" y="80"/>
                  </a:cxn>
                  <a:cxn ang="0">
                    <a:pos x="647" y="80"/>
                  </a:cxn>
                  <a:cxn ang="0">
                    <a:pos x="708" y="83"/>
                  </a:cxn>
                  <a:cxn ang="0">
                    <a:pos x="767" y="88"/>
                  </a:cxn>
                  <a:cxn ang="0">
                    <a:pos x="827" y="96"/>
                  </a:cxn>
                </a:cxnLst>
                <a:rect l="0" t="0" r="r" b="b"/>
                <a:pathLst>
                  <a:path w="827" h="178">
                    <a:moveTo>
                      <a:pt x="827" y="96"/>
                    </a:moveTo>
                    <a:lnTo>
                      <a:pt x="827" y="15"/>
                    </a:lnTo>
                    <a:lnTo>
                      <a:pt x="767" y="7"/>
                    </a:lnTo>
                    <a:lnTo>
                      <a:pt x="708" y="3"/>
                    </a:lnTo>
                    <a:lnTo>
                      <a:pt x="647" y="0"/>
                    </a:lnTo>
                    <a:lnTo>
                      <a:pt x="586" y="0"/>
                    </a:lnTo>
                    <a:lnTo>
                      <a:pt x="507" y="1"/>
                    </a:lnTo>
                    <a:lnTo>
                      <a:pt x="431" y="5"/>
                    </a:lnTo>
                    <a:lnTo>
                      <a:pt x="355" y="13"/>
                    </a:lnTo>
                    <a:lnTo>
                      <a:pt x="283" y="24"/>
                    </a:lnTo>
                    <a:lnTo>
                      <a:pt x="209" y="38"/>
                    </a:lnTo>
                    <a:lnTo>
                      <a:pt x="139" y="55"/>
                    </a:lnTo>
                    <a:lnTo>
                      <a:pt x="68" y="76"/>
                    </a:lnTo>
                    <a:lnTo>
                      <a:pt x="0" y="99"/>
                    </a:lnTo>
                    <a:lnTo>
                      <a:pt x="21" y="178"/>
                    </a:lnTo>
                    <a:lnTo>
                      <a:pt x="86" y="154"/>
                    </a:lnTo>
                    <a:lnTo>
                      <a:pt x="154" y="134"/>
                    </a:lnTo>
                    <a:lnTo>
                      <a:pt x="223" y="117"/>
                    </a:lnTo>
                    <a:lnTo>
                      <a:pt x="294" y="104"/>
                    </a:lnTo>
                    <a:lnTo>
                      <a:pt x="364" y="93"/>
                    </a:lnTo>
                    <a:lnTo>
                      <a:pt x="437" y="86"/>
                    </a:lnTo>
                    <a:lnTo>
                      <a:pt x="511" y="81"/>
                    </a:lnTo>
                    <a:lnTo>
                      <a:pt x="586" y="80"/>
                    </a:lnTo>
                    <a:lnTo>
                      <a:pt x="647" y="80"/>
                    </a:lnTo>
                    <a:lnTo>
                      <a:pt x="708" y="83"/>
                    </a:lnTo>
                    <a:lnTo>
                      <a:pt x="767" y="88"/>
                    </a:lnTo>
                    <a:lnTo>
                      <a:pt x="827" y="96"/>
                    </a:lnTo>
                    <a:close/>
                  </a:path>
                </a:pathLst>
              </a:custGeom>
              <a:solidFill>
                <a:srgbClr val="5F9F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9" name="Freeform 54"/>
              <p:cNvSpPr/>
              <p:nvPr/>
            </p:nvSpPr>
            <p:spPr bwMode="auto">
              <a:xfrm>
                <a:off x="3479" y="1477"/>
                <a:ext cx="154" cy="34"/>
              </a:xfrm>
              <a:custGeom>
                <a:avLst/>
                <a:gdLst/>
                <a:ahLst/>
                <a:cxnLst>
                  <a:cxn ang="0">
                    <a:pos x="769" y="100"/>
                  </a:cxn>
                  <a:cxn ang="0">
                    <a:pos x="769" y="17"/>
                  </a:cxn>
                  <a:cxn ang="0">
                    <a:pos x="709" y="9"/>
                  </a:cxn>
                  <a:cxn ang="0">
                    <a:pos x="650" y="4"/>
                  </a:cxn>
                  <a:cxn ang="0">
                    <a:pos x="589" y="0"/>
                  </a:cxn>
                  <a:cxn ang="0">
                    <a:pos x="528" y="0"/>
                  </a:cxn>
                  <a:cxn ang="0">
                    <a:pos x="457" y="1"/>
                  </a:cxn>
                  <a:cxn ang="0">
                    <a:pos x="388" y="6"/>
                  </a:cxn>
                  <a:cxn ang="0">
                    <a:pos x="319" y="13"/>
                  </a:cxn>
                  <a:cxn ang="0">
                    <a:pos x="253" y="23"/>
                  </a:cxn>
                  <a:cxn ang="0">
                    <a:pos x="187" y="35"/>
                  </a:cxn>
                  <a:cxn ang="0">
                    <a:pos x="124" y="51"/>
                  </a:cxn>
                  <a:cxn ang="0">
                    <a:pos x="60" y="71"/>
                  </a:cxn>
                  <a:cxn ang="0">
                    <a:pos x="0" y="93"/>
                  </a:cxn>
                  <a:cxn ang="0">
                    <a:pos x="16" y="174"/>
                  </a:cxn>
                  <a:cxn ang="0">
                    <a:pos x="75" y="151"/>
                  </a:cxn>
                  <a:cxn ang="0">
                    <a:pos x="136" y="132"/>
                  </a:cxn>
                  <a:cxn ang="0">
                    <a:pos x="197" y="115"/>
                  </a:cxn>
                  <a:cxn ang="0">
                    <a:pos x="262" y="102"/>
                  </a:cxn>
                  <a:cxn ang="0">
                    <a:pos x="326" y="92"/>
                  </a:cxn>
                  <a:cxn ang="0">
                    <a:pos x="392" y="85"/>
                  </a:cxn>
                  <a:cxn ang="0">
                    <a:pos x="459" y="81"/>
                  </a:cxn>
                  <a:cxn ang="0">
                    <a:pos x="528" y="80"/>
                  </a:cxn>
                  <a:cxn ang="0">
                    <a:pos x="589" y="81"/>
                  </a:cxn>
                  <a:cxn ang="0">
                    <a:pos x="650" y="84"/>
                  </a:cxn>
                  <a:cxn ang="0">
                    <a:pos x="709" y="90"/>
                  </a:cxn>
                  <a:cxn ang="0">
                    <a:pos x="769" y="100"/>
                  </a:cxn>
                </a:cxnLst>
                <a:rect l="0" t="0" r="r" b="b"/>
                <a:pathLst>
                  <a:path w="769" h="174">
                    <a:moveTo>
                      <a:pt x="769" y="100"/>
                    </a:moveTo>
                    <a:lnTo>
                      <a:pt x="769" y="17"/>
                    </a:lnTo>
                    <a:lnTo>
                      <a:pt x="709" y="9"/>
                    </a:lnTo>
                    <a:lnTo>
                      <a:pt x="650" y="4"/>
                    </a:lnTo>
                    <a:lnTo>
                      <a:pt x="589" y="0"/>
                    </a:lnTo>
                    <a:lnTo>
                      <a:pt x="528" y="0"/>
                    </a:lnTo>
                    <a:lnTo>
                      <a:pt x="457" y="1"/>
                    </a:lnTo>
                    <a:lnTo>
                      <a:pt x="388" y="6"/>
                    </a:lnTo>
                    <a:lnTo>
                      <a:pt x="319" y="13"/>
                    </a:lnTo>
                    <a:lnTo>
                      <a:pt x="253" y="23"/>
                    </a:lnTo>
                    <a:lnTo>
                      <a:pt x="187" y="35"/>
                    </a:lnTo>
                    <a:lnTo>
                      <a:pt x="124" y="51"/>
                    </a:lnTo>
                    <a:lnTo>
                      <a:pt x="60" y="71"/>
                    </a:lnTo>
                    <a:lnTo>
                      <a:pt x="0" y="93"/>
                    </a:lnTo>
                    <a:lnTo>
                      <a:pt x="16" y="174"/>
                    </a:lnTo>
                    <a:lnTo>
                      <a:pt x="75" y="151"/>
                    </a:lnTo>
                    <a:lnTo>
                      <a:pt x="136" y="132"/>
                    </a:lnTo>
                    <a:lnTo>
                      <a:pt x="197" y="115"/>
                    </a:lnTo>
                    <a:lnTo>
                      <a:pt x="262" y="102"/>
                    </a:lnTo>
                    <a:lnTo>
                      <a:pt x="326" y="92"/>
                    </a:lnTo>
                    <a:lnTo>
                      <a:pt x="392" y="85"/>
                    </a:lnTo>
                    <a:lnTo>
                      <a:pt x="459" y="81"/>
                    </a:lnTo>
                    <a:lnTo>
                      <a:pt x="528" y="80"/>
                    </a:lnTo>
                    <a:lnTo>
                      <a:pt x="589" y="81"/>
                    </a:lnTo>
                    <a:lnTo>
                      <a:pt x="650" y="84"/>
                    </a:lnTo>
                    <a:lnTo>
                      <a:pt x="709" y="90"/>
                    </a:lnTo>
                    <a:lnTo>
                      <a:pt x="769" y="100"/>
                    </a:lnTo>
                    <a:close/>
                  </a:path>
                </a:pathLst>
              </a:custGeom>
              <a:solidFill>
                <a:srgbClr val="77AD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0" name="Freeform 55"/>
              <p:cNvSpPr/>
              <p:nvPr/>
            </p:nvSpPr>
            <p:spPr bwMode="auto">
              <a:xfrm>
                <a:off x="3475" y="1460"/>
                <a:ext cx="158" cy="35"/>
              </a:xfrm>
              <a:custGeom>
                <a:avLst/>
                <a:gdLst/>
                <a:ahLst/>
                <a:cxnLst>
                  <a:cxn ang="0">
                    <a:pos x="787" y="100"/>
                  </a:cxn>
                  <a:cxn ang="0">
                    <a:pos x="787" y="19"/>
                  </a:cxn>
                  <a:cxn ang="0">
                    <a:pos x="727" y="11"/>
                  </a:cxn>
                  <a:cxn ang="0">
                    <a:pos x="668" y="5"/>
                  </a:cxn>
                  <a:cxn ang="0">
                    <a:pos x="607" y="2"/>
                  </a:cxn>
                  <a:cxn ang="0">
                    <a:pos x="546" y="0"/>
                  </a:cxn>
                  <a:cxn ang="0">
                    <a:pos x="473" y="2"/>
                  </a:cxn>
                  <a:cxn ang="0">
                    <a:pos x="401" y="6"/>
                  </a:cxn>
                  <a:cxn ang="0">
                    <a:pos x="330" y="13"/>
                  </a:cxn>
                  <a:cxn ang="0">
                    <a:pos x="262" y="24"/>
                  </a:cxn>
                  <a:cxn ang="0">
                    <a:pos x="194" y="37"/>
                  </a:cxn>
                  <a:cxn ang="0">
                    <a:pos x="128" y="54"/>
                  </a:cxn>
                  <a:cxn ang="0">
                    <a:pos x="62" y="73"/>
                  </a:cxn>
                  <a:cxn ang="0">
                    <a:pos x="0" y="97"/>
                  </a:cxn>
                  <a:cxn ang="0">
                    <a:pos x="18" y="176"/>
                  </a:cxn>
                  <a:cxn ang="0">
                    <a:pos x="78" y="154"/>
                  </a:cxn>
                  <a:cxn ang="0">
                    <a:pos x="142" y="134"/>
                  </a:cxn>
                  <a:cxn ang="0">
                    <a:pos x="205" y="118"/>
                  </a:cxn>
                  <a:cxn ang="0">
                    <a:pos x="271" y="106"/>
                  </a:cxn>
                  <a:cxn ang="0">
                    <a:pos x="337" y="96"/>
                  </a:cxn>
                  <a:cxn ang="0">
                    <a:pos x="406" y="89"/>
                  </a:cxn>
                  <a:cxn ang="0">
                    <a:pos x="475" y="84"/>
                  </a:cxn>
                  <a:cxn ang="0">
                    <a:pos x="546" y="83"/>
                  </a:cxn>
                  <a:cxn ang="0">
                    <a:pos x="607" y="83"/>
                  </a:cxn>
                  <a:cxn ang="0">
                    <a:pos x="668" y="87"/>
                  </a:cxn>
                  <a:cxn ang="0">
                    <a:pos x="727" y="92"/>
                  </a:cxn>
                  <a:cxn ang="0">
                    <a:pos x="787" y="100"/>
                  </a:cxn>
                </a:cxnLst>
                <a:rect l="0" t="0" r="r" b="b"/>
                <a:pathLst>
                  <a:path w="787" h="176">
                    <a:moveTo>
                      <a:pt x="787" y="100"/>
                    </a:moveTo>
                    <a:lnTo>
                      <a:pt x="787" y="19"/>
                    </a:lnTo>
                    <a:lnTo>
                      <a:pt x="727" y="11"/>
                    </a:lnTo>
                    <a:lnTo>
                      <a:pt x="668" y="5"/>
                    </a:lnTo>
                    <a:lnTo>
                      <a:pt x="607" y="2"/>
                    </a:lnTo>
                    <a:lnTo>
                      <a:pt x="546" y="0"/>
                    </a:lnTo>
                    <a:lnTo>
                      <a:pt x="473" y="2"/>
                    </a:lnTo>
                    <a:lnTo>
                      <a:pt x="401" y="6"/>
                    </a:lnTo>
                    <a:lnTo>
                      <a:pt x="330" y="13"/>
                    </a:lnTo>
                    <a:lnTo>
                      <a:pt x="262" y="24"/>
                    </a:lnTo>
                    <a:lnTo>
                      <a:pt x="194" y="37"/>
                    </a:lnTo>
                    <a:lnTo>
                      <a:pt x="128" y="54"/>
                    </a:lnTo>
                    <a:lnTo>
                      <a:pt x="62" y="73"/>
                    </a:lnTo>
                    <a:lnTo>
                      <a:pt x="0" y="97"/>
                    </a:lnTo>
                    <a:lnTo>
                      <a:pt x="18" y="176"/>
                    </a:lnTo>
                    <a:lnTo>
                      <a:pt x="78" y="154"/>
                    </a:lnTo>
                    <a:lnTo>
                      <a:pt x="142" y="134"/>
                    </a:lnTo>
                    <a:lnTo>
                      <a:pt x="205" y="118"/>
                    </a:lnTo>
                    <a:lnTo>
                      <a:pt x="271" y="106"/>
                    </a:lnTo>
                    <a:lnTo>
                      <a:pt x="337" y="96"/>
                    </a:lnTo>
                    <a:lnTo>
                      <a:pt x="406" y="89"/>
                    </a:lnTo>
                    <a:lnTo>
                      <a:pt x="475" y="84"/>
                    </a:lnTo>
                    <a:lnTo>
                      <a:pt x="546" y="83"/>
                    </a:lnTo>
                    <a:lnTo>
                      <a:pt x="607" y="83"/>
                    </a:lnTo>
                    <a:lnTo>
                      <a:pt x="668" y="87"/>
                    </a:lnTo>
                    <a:lnTo>
                      <a:pt x="727" y="92"/>
                    </a:lnTo>
                    <a:lnTo>
                      <a:pt x="787" y="100"/>
                    </a:lnTo>
                    <a:close/>
                  </a:path>
                </a:pathLst>
              </a:custGeom>
              <a:solidFill>
                <a:srgbClr val="6FA8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1" name="Freeform 56"/>
              <p:cNvSpPr/>
              <p:nvPr/>
            </p:nvSpPr>
            <p:spPr bwMode="auto">
              <a:xfrm>
                <a:off x="3482" y="1493"/>
                <a:ext cx="151" cy="35"/>
              </a:xfrm>
              <a:custGeom>
                <a:avLst/>
                <a:gdLst/>
                <a:ahLst/>
                <a:cxnLst>
                  <a:cxn ang="0">
                    <a:pos x="753" y="20"/>
                  </a:cxn>
                  <a:cxn ang="0">
                    <a:pos x="693" y="10"/>
                  </a:cxn>
                  <a:cxn ang="0">
                    <a:pos x="634" y="4"/>
                  </a:cxn>
                  <a:cxn ang="0">
                    <a:pos x="573" y="1"/>
                  </a:cxn>
                  <a:cxn ang="0">
                    <a:pos x="512" y="0"/>
                  </a:cxn>
                  <a:cxn ang="0">
                    <a:pos x="443" y="1"/>
                  </a:cxn>
                  <a:cxn ang="0">
                    <a:pos x="376" y="5"/>
                  </a:cxn>
                  <a:cxn ang="0">
                    <a:pos x="310" y="12"/>
                  </a:cxn>
                  <a:cxn ang="0">
                    <a:pos x="246" y="22"/>
                  </a:cxn>
                  <a:cxn ang="0">
                    <a:pos x="181" y="35"/>
                  </a:cxn>
                  <a:cxn ang="0">
                    <a:pos x="120" y="52"/>
                  </a:cxn>
                  <a:cxn ang="0">
                    <a:pos x="59" y="71"/>
                  </a:cxn>
                  <a:cxn ang="0">
                    <a:pos x="0" y="94"/>
                  </a:cxn>
                  <a:cxn ang="0">
                    <a:pos x="18" y="178"/>
                  </a:cxn>
                  <a:cxn ang="0">
                    <a:pos x="75" y="154"/>
                  </a:cxn>
                  <a:cxn ang="0">
                    <a:pos x="134" y="135"/>
                  </a:cxn>
                  <a:cxn ang="0">
                    <a:pos x="193" y="118"/>
                  </a:cxn>
                  <a:cxn ang="0">
                    <a:pos x="255" y="105"/>
                  </a:cxn>
                  <a:cxn ang="0">
                    <a:pos x="316" y="94"/>
                  </a:cxn>
                  <a:cxn ang="0">
                    <a:pos x="381" y="87"/>
                  </a:cxn>
                  <a:cxn ang="0">
                    <a:pos x="446" y="82"/>
                  </a:cxn>
                  <a:cxn ang="0">
                    <a:pos x="512" y="81"/>
                  </a:cxn>
                  <a:cxn ang="0">
                    <a:pos x="573" y="82"/>
                  </a:cxn>
                  <a:cxn ang="0">
                    <a:pos x="634" y="86"/>
                  </a:cxn>
                  <a:cxn ang="0">
                    <a:pos x="693" y="91"/>
                  </a:cxn>
                  <a:cxn ang="0">
                    <a:pos x="753" y="102"/>
                  </a:cxn>
                  <a:cxn ang="0">
                    <a:pos x="753" y="20"/>
                  </a:cxn>
                </a:cxnLst>
                <a:rect l="0" t="0" r="r" b="b"/>
                <a:pathLst>
                  <a:path w="753" h="178">
                    <a:moveTo>
                      <a:pt x="753" y="20"/>
                    </a:moveTo>
                    <a:lnTo>
                      <a:pt x="693" y="10"/>
                    </a:lnTo>
                    <a:lnTo>
                      <a:pt x="634" y="4"/>
                    </a:lnTo>
                    <a:lnTo>
                      <a:pt x="573" y="1"/>
                    </a:lnTo>
                    <a:lnTo>
                      <a:pt x="512" y="0"/>
                    </a:lnTo>
                    <a:lnTo>
                      <a:pt x="443" y="1"/>
                    </a:lnTo>
                    <a:lnTo>
                      <a:pt x="376" y="5"/>
                    </a:lnTo>
                    <a:lnTo>
                      <a:pt x="310" y="12"/>
                    </a:lnTo>
                    <a:lnTo>
                      <a:pt x="246" y="22"/>
                    </a:lnTo>
                    <a:lnTo>
                      <a:pt x="181" y="35"/>
                    </a:lnTo>
                    <a:lnTo>
                      <a:pt x="120" y="52"/>
                    </a:lnTo>
                    <a:lnTo>
                      <a:pt x="59" y="71"/>
                    </a:lnTo>
                    <a:lnTo>
                      <a:pt x="0" y="94"/>
                    </a:lnTo>
                    <a:lnTo>
                      <a:pt x="18" y="178"/>
                    </a:lnTo>
                    <a:lnTo>
                      <a:pt x="75" y="154"/>
                    </a:lnTo>
                    <a:lnTo>
                      <a:pt x="134" y="135"/>
                    </a:lnTo>
                    <a:lnTo>
                      <a:pt x="193" y="118"/>
                    </a:lnTo>
                    <a:lnTo>
                      <a:pt x="255" y="105"/>
                    </a:lnTo>
                    <a:lnTo>
                      <a:pt x="316" y="94"/>
                    </a:lnTo>
                    <a:lnTo>
                      <a:pt x="381" y="87"/>
                    </a:lnTo>
                    <a:lnTo>
                      <a:pt x="446" y="82"/>
                    </a:lnTo>
                    <a:lnTo>
                      <a:pt x="512" y="81"/>
                    </a:lnTo>
                    <a:lnTo>
                      <a:pt x="573" y="82"/>
                    </a:lnTo>
                    <a:lnTo>
                      <a:pt x="634" y="86"/>
                    </a:lnTo>
                    <a:lnTo>
                      <a:pt x="693" y="91"/>
                    </a:lnTo>
                    <a:lnTo>
                      <a:pt x="753" y="102"/>
                    </a:lnTo>
                    <a:lnTo>
                      <a:pt x="753" y="20"/>
                    </a:lnTo>
                    <a:close/>
                  </a:path>
                </a:pathLst>
              </a:custGeom>
              <a:solidFill>
                <a:srgbClr val="7FB2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2" name="Freeform 57"/>
              <p:cNvSpPr/>
              <p:nvPr/>
            </p:nvSpPr>
            <p:spPr bwMode="auto">
              <a:xfrm>
                <a:off x="3472" y="1444"/>
                <a:ext cx="161" cy="35"/>
              </a:xfrm>
              <a:custGeom>
                <a:avLst/>
                <a:gdLst/>
                <a:ahLst/>
                <a:cxnLst>
                  <a:cxn ang="0">
                    <a:pos x="565" y="79"/>
                  </a:cxn>
                  <a:cxn ang="0">
                    <a:pos x="626" y="81"/>
                  </a:cxn>
                  <a:cxn ang="0">
                    <a:pos x="687" y="84"/>
                  </a:cxn>
                  <a:cxn ang="0">
                    <a:pos x="746" y="90"/>
                  </a:cxn>
                  <a:cxn ang="0">
                    <a:pos x="806" y="98"/>
                  </a:cxn>
                  <a:cxn ang="0">
                    <a:pos x="806" y="16"/>
                  </a:cxn>
                  <a:cxn ang="0">
                    <a:pos x="746" y="8"/>
                  </a:cxn>
                  <a:cxn ang="0">
                    <a:pos x="687" y="3"/>
                  </a:cxn>
                  <a:cxn ang="0">
                    <a:pos x="626" y="0"/>
                  </a:cxn>
                  <a:cxn ang="0">
                    <a:pos x="565" y="0"/>
                  </a:cxn>
                  <a:cxn ang="0">
                    <a:pos x="490" y="1"/>
                  </a:cxn>
                  <a:cxn ang="0">
                    <a:pos x="416" y="6"/>
                  </a:cxn>
                  <a:cxn ang="0">
                    <a:pos x="343" y="13"/>
                  </a:cxn>
                  <a:cxn ang="0">
                    <a:pos x="273" y="24"/>
                  </a:cxn>
                  <a:cxn ang="0">
                    <a:pos x="202" y="37"/>
                  </a:cxn>
                  <a:cxn ang="0">
                    <a:pos x="133" y="54"/>
                  </a:cxn>
                  <a:cxn ang="0">
                    <a:pos x="65" y="74"/>
                  </a:cxn>
                  <a:cxn ang="0">
                    <a:pos x="0" y="98"/>
                  </a:cxn>
                  <a:cxn ang="0">
                    <a:pos x="19" y="176"/>
                  </a:cxn>
                  <a:cxn ang="0">
                    <a:pos x="81" y="152"/>
                  </a:cxn>
                  <a:cxn ang="0">
                    <a:pos x="147" y="133"/>
                  </a:cxn>
                  <a:cxn ang="0">
                    <a:pos x="213" y="116"/>
                  </a:cxn>
                  <a:cxn ang="0">
                    <a:pos x="281" y="103"/>
                  </a:cxn>
                  <a:cxn ang="0">
                    <a:pos x="349" y="92"/>
                  </a:cxn>
                  <a:cxn ang="0">
                    <a:pos x="420" y="85"/>
                  </a:cxn>
                  <a:cxn ang="0">
                    <a:pos x="492" y="81"/>
                  </a:cxn>
                  <a:cxn ang="0">
                    <a:pos x="565" y="79"/>
                  </a:cxn>
                </a:cxnLst>
                <a:rect l="0" t="0" r="r" b="b"/>
                <a:pathLst>
                  <a:path w="806" h="176">
                    <a:moveTo>
                      <a:pt x="565" y="79"/>
                    </a:moveTo>
                    <a:lnTo>
                      <a:pt x="626" y="81"/>
                    </a:lnTo>
                    <a:lnTo>
                      <a:pt x="687" y="84"/>
                    </a:lnTo>
                    <a:lnTo>
                      <a:pt x="746" y="90"/>
                    </a:lnTo>
                    <a:lnTo>
                      <a:pt x="806" y="98"/>
                    </a:lnTo>
                    <a:lnTo>
                      <a:pt x="806" y="16"/>
                    </a:lnTo>
                    <a:lnTo>
                      <a:pt x="746" y="8"/>
                    </a:lnTo>
                    <a:lnTo>
                      <a:pt x="687" y="3"/>
                    </a:lnTo>
                    <a:lnTo>
                      <a:pt x="626" y="0"/>
                    </a:lnTo>
                    <a:lnTo>
                      <a:pt x="565" y="0"/>
                    </a:lnTo>
                    <a:lnTo>
                      <a:pt x="490" y="1"/>
                    </a:lnTo>
                    <a:lnTo>
                      <a:pt x="416" y="6"/>
                    </a:lnTo>
                    <a:lnTo>
                      <a:pt x="343" y="13"/>
                    </a:lnTo>
                    <a:lnTo>
                      <a:pt x="273" y="24"/>
                    </a:lnTo>
                    <a:lnTo>
                      <a:pt x="202" y="37"/>
                    </a:lnTo>
                    <a:lnTo>
                      <a:pt x="133" y="54"/>
                    </a:lnTo>
                    <a:lnTo>
                      <a:pt x="65" y="74"/>
                    </a:lnTo>
                    <a:lnTo>
                      <a:pt x="0" y="98"/>
                    </a:lnTo>
                    <a:lnTo>
                      <a:pt x="19" y="176"/>
                    </a:lnTo>
                    <a:lnTo>
                      <a:pt x="81" y="152"/>
                    </a:lnTo>
                    <a:lnTo>
                      <a:pt x="147" y="133"/>
                    </a:lnTo>
                    <a:lnTo>
                      <a:pt x="213" y="116"/>
                    </a:lnTo>
                    <a:lnTo>
                      <a:pt x="281" y="103"/>
                    </a:lnTo>
                    <a:lnTo>
                      <a:pt x="349" y="92"/>
                    </a:lnTo>
                    <a:lnTo>
                      <a:pt x="420" y="85"/>
                    </a:lnTo>
                    <a:lnTo>
                      <a:pt x="492" y="81"/>
                    </a:lnTo>
                    <a:lnTo>
                      <a:pt x="565" y="79"/>
                    </a:lnTo>
                    <a:close/>
                  </a:path>
                </a:pathLst>
              </a:custGeom>
              <a:solidFill>
                <a:srgbClr val="67A3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3" name="Freeform 58"/>
              <p:cNvSpPr/>
              <p:nvPr/>
            </p:nvSpPr>
            <p:spPr bwMode="auto">
              <a:xfrm>
                <a:off x="3417" y="1291"/>
                <a:ext cx="9" cy="3"/>
              </a:xfrm>
              <a:custGeom>
                <a:avLst/>
                <a:gdLst/>
                <a:ahLst/>
                <a:cxnLst>
                  <a:cxn ang="0">
                    <a:pos x="6" y="14"/>
                  </a:cxn>
                  <a:cxn ang="0">
                    <a:pos x="47" y="0"/>
                  </a:cxn>
                  <a:cxn ang="0">
                    <a:pos x="0" y="0"/>
                  </a:cxn>
                  <a:cxn ang="0">
                    <a:pos x="6" y="14"/>
                  </a:cxn>
                </a:cxnLst>
                <a:rect l="0" t="0" r="r" b="b"/>
                <a:pathLst>
                  <a:path w="47" h="14">
                    <a:moveTo>
                      <a:pt x="6" y="14"/>
                    </a:moveTo>
                    <a:lnTo>
                      <a:pt x="47" y="0"/>
                    </a:lnTo>
                    <a:lnTo>
                      <a:pt x="0" y="0"/>
                    </a:lnTo>
                    <a:lnTo>
                      <a:pt x="6" y="14"/>
                    </a:lnTo>
                    <a:close/>
                  </a:path>
                </a:pathLst>
              </a:custGeom>
              <a:solidFill>
                <a:srgbClr val="076A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4" name="Freeform 59"/>
              <p:cNvSpPr/>
              <p:nvPr/>
            </p:nvSpPr>
            <p:spPr bwMode="auto">
              <a:xfrm>
                <a:off x="3418" y="1291"/>
                <a:ext cx="75" cy="18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0" y="14"/>
                  </a:cxn>
                  <a:cxn ang="0">
                    <a:pos x="28" y="91"/>
                  </a:cxn>
                  <a:cxn ang="0">
                    <a:pos x="112" y="63"/>
                  </a:cxn>
                  <a:cxn ang="0">
                    <a:pos x="198" y="39"/>
                  </a:cxn>
                  <a:cxn ang="0">
                    <a:pos x="285" y="17"/>
                  </a:cxn>
                  <a:cxn ang="0">
                    <a:pos x="374" y="0"/>
                  </a:cxn>
                  <a:cxn ang="0">
                    <a:pos x="41" y="0"/>
                  </a:cxn>
                </a:cxnLst>
                <a:rect l="0" t="0" r="r" b="b"/>
                <a:pathLst>
                  <a:path w="374" h="91">
                    <a:moveTo>
                      <a:pt x="41" y="0"/>
                    </a:moveTo>
                    <a:lnTo>
                      <a:pt x="0" y="14"/>
                    </a:lnTo>
                    <a:lnTo>
                      <a:pt x="28" y="91"/>
                    </a:lnTo>
                    <a:lnTo>
                      <a:pt x="112" y="63"/>
                    </a:lnTo>
                    <a:lnTo>
                      <a:pt x="198" y="39"/>
                    </a:lnTo>
                    <a:lnTo>
                      <a:pt x="285" y="17"/>
                    </a:lnTo>
                    <a:lnTo>
                      <a:pt x="374" y="0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0F6F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5" name="Freeform 60"/>
              <p:cNvSpPr/>
              <p:nvPr/>
            </p:nvSpPr>
            <p:spPr bwMode="auto">
              <a:xfrm>
                <a:off x="3492" y="1541"/>
                <a:ext cx="141" cy="36"/>
              </a:xfrm>
              <a:custGeom>
                <a:avLst/>
                <a:gdLst/>
                <a:ahLst/>
                <a:cxnLst>
                  <a:cxn ang="0">
                    <a:pos x="0" y="99"/>
                  </a:cxn>
                  <a:cxn ang="0">
                    <a:pos x="5" y="139"/>
                  </a:cxn>
                  <a:cxn ang="0">
                    <a:pos x="13" y="181"/>
                  </a:cxn>
                  <a:cxn ang="0">
                    <a:pos x="64" y="157"/>
                  </a:cxn>
                  <a:cxn ang="0">
                    <a:pos x="118" y="137"/>
                  </a:cxn>
                  <a:cxn ang="0">
                    <a:pos x="171" y="120"/>
                  </a:cxn>
                  <a:cxn ang="0">
                    <a:pos x="228" y="107"/>
                  </a:cxn>
                  <a:cxn ang="0">
                    <a:pos x="283" y="95"/>
                  </a:cxn>
                  <a:cxn ang="0">
                    <a:pos x="342" y="89"/>
                  </a:cxn>
                  <a:cxn ang="0">
                    <a:pos x="401" y="84"/>
                  </a:cxn>
                  <a:cxn ang="0">
                    <a:pos x="463" y="83"/>
                  </a:cxn>
                  <a:cxn ang="0">
                    <a:pos x="525" y="84"/>
                  </a:cxn>
                  <a:cxn ang="0">
                    <a:pos x="586" y="89"/>
                  </a:cxn>
                  <a:cxn ang="0">
                    <a:pos x="645" y="97"/>
                  </a:cxn>
                  <a:cxn ang="0">
                    <a:pos x="704" y="109"/>
                  </a:cxn>
                  <a:cxn ang="0">
                    <a:pos x="704" y="25"/>
                  </a:cxn>
                  <a:cxn ang="0">
                    <a:pos x="673" y="18"/>
                  </a:cxn>
                  <a:cxn ang="0">
                    <a:pos x="644" y="14"/>
                  </a:cxn>
                  <a:cxn ang="0">
                    <a:pos x="585" y="6"/>
                  </a:cxn>
                  <a:cxn ang="0">
                    <a:pos x="524" y="1"/>
                  </a:cxn>
                  <a:cxn ang="0">
                    <a:pos x="463" y="0"/>
                  </a:cxn>
                  <a:cxn ang="0">
                    <a:pos x="400" y="1"/>
                  </a:cxn>
                  <a:cxn ang="0">
                    <a:pos x="339" y="6"/>
                  </a:cxn>
                  <a:cxn ang="0">
                    <a:pos x="279" y="13"/>
                  </a:cxn>
                  <a:cxn ang="0">
                    <a:pos x="221" y="24"/>
                  </a:cxn>
                  <a:cxn ang="0">
                    <a:pos x="163" y="38"/>
                  </a:cxn>
                  <a:cxn ang="0">
                    <a:pos x="107" y="55"/>
                  </a:cxn>
                  <a:cxn ang="0">
                    <a:pos x="52" y="75"/>
                  </a:cxn>
                  <a:cxn ang="0">
                    <a:pos x="0" y="99"/>
                  </a:cxn>
                </a:cxnLst>
                <a:rect l="0" t="0" r="r" b="b"/>
                <a:pathLst>
                  <a:path w="704" h="181">
                    <a:moveTo>
                      <a:pt x="0" y="99"/>
                    </a:moveTo>
                    <a:lnTo>
                      <a:pt x="5" y="139"/>
                    </a:lnTo>
                    <a:lnTo>
                      <a:pt x="13" y="181"/>
                    </a:lnTo>
                    <a:lnTo>
                      <a:pt x="64" y="157"/>
                    </a:lnTo>
                    <a:lnTo>
                      <a:pt x="118" y="137"/>
                    </a:lnTo>
                    <a:lnTo>
                      <a:pt x="171" y="120"/>
                    </a:lnTo>
                    <a:lnTo>
                      <a:pt x="228" y="107"/>
                    </a:lnTo>
                    <a:lnTo>
                      <a:pt x="283" y="95"/>
                    </a:lnTo>
                    <a:lnTo>
                      <a:pt x="342" y="89"/>
                    </a:lnTo>
                    <a:lnTo>
                      <a:pt x="401" y="84"/>
                    </a:lnTo>
                    <a:lnTo>
                      <a:pt x="463" y="83"/>
                    </a:lnTo>
                    <a:lnTo>
                      <a:pt x="525" y="84"/>
                    </a:lnTo>
                    <a:lnTo>
                      <a:pt x="586" y="89"/>
                    </a:lnTo>
                    <a:lnTo>
                      <a:pt x="645" y="97"/>
                    </a:lnTo>
                    <a:lnTo>
                      <a:pt x="704" y="109"/>
                    </a:lnTo>
                    <a:lnTo>
                      <a:pt x="704" y="25"/>
                    </a:lnTo>
                    <a:lnTo>
                      <a:pt x="673" y="18"/>
                    </a:lnTo>
                    <a:lnTo>
                      <a:pt x="644" y="14"/>
                    </a:lnTo>
                    <a:lnTo>
                      <a:pt x="585" y="6"/>
                    </a:lnTo>
                    <a:lnTo>
                      <a:pt x="524" y="1"/>
                    </a:lnTo>
                    <a:lnTo>
                      <a:pt x="463" y="0"/>
                    </a:lnTo>
                    <a:lnTo>
                      <a:pt x="400" y="1"/>
                    </a:lnTo>
                    <a:lnTo>
                      <a:pt x="339" y="6"/>
                    </a:lnTo>
                    <a:lnTo>
                      <a:pt x="279" y="13"/>
                    </a:lnTo>
                    <a:lnTo>
                      <a:pt x="221" y="24"/>
                    </a:lnTo>
                    <a:lnTo>
                      <a:pt x="163" y="38"/>
                    </a:lnTo>
                    <a:lnTo>
                      <a:pt x="107" y="55"/>
                    </a:lnTo>
                    <a:lnTo>
                      <a:pt x="52" y="75"/>
                    </a:lnTo>
                    <a:lnTo>
                      <a:pt x="0" y="99"/>
                    </a:lnTo>
                    <a:close/>
                  </a:path>
                </a:pathLst>
              </a:custGeom>
              <a:solidFill>
                <a:srgbClr val="97C0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6" name="Freeform 61"/>
              <p:cNvSpPr/>
              <p:nvPr/>
            </p:nvSpPr>
            <p:spPr bwMode="auto">
              <a:xfrm>
                <a:off x="3495" y="1557"/>
                <a:ext cx="138" cy="37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3" y="181"/>
                  </a:cxn>
                  <a:cxn ang="0">
                    <a:pos x="62" y="156"/>
                  </a:cxn>
                  <a:cxn ang="0">
                    <a:pos x="114" y="136"/>
                  </a:cxn>
                  <a:cxn ang="0">
                    <a:pos x="166" y="118"/>
                  </a:cxn>
                  <a:cxn ang="0">
                    <a:pos x="220" y="104"/>
                  </a:cxn>
                  <a:cxn ang="0">
                    <a:pos x="275" y="93"/>
                  </a:cxn>
                  <a:cxn ang="0">
                    <a:pos x="333" y="85"/>
                  </a:cxn>
                  <a:cxn ang="0">
                    <a:pos x="390" y="81"/>
                  </a:cxn>
                  <a:cxn ang="0">
                    <a:pos x="450" y="79"/>
                  </a:cxn>
                  <a:cxn ang="0">
                    <a:pos x="512" y="81"/>
                  </a:cxn>
                  <a:cxn ang="0">
                    <a:pos x="573" y="86"/>
                  </a:cxn>
                  <a:cxn ang="0">
                    <a:pos x="632" y="94"/>
                  </a:cxn>
                  <a:cxn ang="0">
                    <a:pos x="691" y="108"/>
                  </a:cxn>
                  <a:cxn ang="0">
                    <a:pos x="691" y="26"/>
                  </a:cxn>
                  <a:cxn ang="0">
                    <a:pos x="632" y="14"/>
                  </a:cxn>
                  <a:cxn ang="0">
                    <a:pos x="573" y="6"/>
                  </a:cxn>
                  <a:cxn ang="0">
                    <a:pos x="512" y="1"/>
                  </a:cxn>
                  <a:cxn ang="0">
                    <a:pos x="450" y="0"/>
                  </a:cxn>
                  <a:cxn ang="0">
                    <a:pos x="388" y="1"/>
                  </a:cxn>
                  <a:cxn ang="0">
                    <a:pos x="329" y="6"/>
                  </a:cxn>
                  <a:cxn ang="0">
                    <a:pos x="270" y="12"/>
                  </a:cxn>
                  <a:cxn ang="0">
                    <a:pos x="215" y="24"/>
                  </a:cxn>
                  <a:cxn ang="0">
                    <a:pos x="158" y="37"/>
                  </a:cxn>
                  <a:cxn ang="0">
                    <a:pos x="105" y="54"/>
                  </a:cxn>
                  <a:cxn ang="0">
                    <a:pos x="51" y="74"/>
                  </a:cxn>
                  <a:cxn ang="0">
                    <a:pos x="0" y="98"/>
                  </a:cxn>
                </a:cxnLst>
                <a:rect l="0" t="0" r="r" b="b"/>
                <a:pathLst>
                  <a:path w="691" h="181">
                    <a:moveTo>
                      <a:pt x="0" y="98"/>
                    </a:moveTo>
                    <a:lnTo>
                      <a:pt x="13" y="181"/>
                    </a:lnTo>
                    <a:lnTo>
                      <a:pt x="62" y="156"/>
                    </a:lnTo>
                    <a:lnTo>
                      <a:pt x="114" y="136"/>
                    </a:lnTo>
                    <a:lnTo>
                      <a:pt x="166" y="118"/>
                    </a:lnTo>
                    <a:lnTo>
                      <a:pt x="220" y="104"/>
                    </a:lnTo>
                    <a:lnTo>
                      <a:pt x="275" y="93"/>
                    </a:lnTo>
                    <a:lnTo>
                      <a:pt x="333" y="85"/>
                    </a:lnTo>
                    <a:lnTo>
                      <a:pt x="390" y="81"/>
                    </a:lnTo>
                    <a:lnTo>
                      <a:pt x="450" y="79"/>
                    </a:lnTo>
                    <a:lnTo>
                      <a:pt x="512" y="81"/>
                    </a:lnTo>
                    <a:lnTo>
                      <a:pt x="573" y="86"/>
                    </a:lnTo>
                    <a:lnTo>
                      <a:pt x="632" y="94"/>
                    </a:lnTo>
                    <a:lnTo>
                      <a:pt x="691" y="108"/>
                    </a:lnTo>
                    <a:lnTo>
                      <a:pt x="691" y="26"/>
                    </a:lnTo>
                    <a:lnTo>
                      <a:pt x="632" y="14"/>
                    </a:lnTo>
                    <a:lnTo>
                      <a:pt x="573" y="6"/>
                    </a:lnTo>
                    <a:lnTo>
                      <a:pt x="512" y="1"/>
                    </a:lnTo>
                    <a:lnTo>
                      <a:pt x="450" y="0"/>
                    </a:lnTo>
                    <a:lnTo>
                      <a:pt x="388" y="1"/>
                    </a:lnTo>
                    <a:lnTo>
                      <a:pt x="329" y="6"/>
                    </a:lnTo>
                    <a:lnTo>
                      <a:pt x="270" y="12"/>
                    </a:lnTo>
                    <a:lnTo>
                      <a:pt x="215" y="24"/>
                    </a:lnTo>
                    <a:lnTo>
                      <a:pt x="158" y="37"/>
                    </a:lnTo>
                    <a:lnTo>
                      <a:pt x="105" y="54"/>
                    </a:lnTo>
                    <a:lnTo>
                      <a:pt x="51" y="74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9FC5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7" name="Freeform 62"/>
              <p:cNvSpPr/>
              <p:nvPr/>
            </p:nvSpPr>
            <p:spPr bwMode="auto">
              <a:xfrm>
                <a:off x="3486" y="1509"/>
                <a:ext cx="147" cy="35"/>
              </a:xfrm>
              <a:custGeom>
                <a:avLst/>
                <a:gdLst/>
                <a:ahLst/>
                <a:cxnLst>
                  <a:cxn ang="0">
                    <a:pos x="0" y="97"/>
                  </a:cxn>
                  <a:cxn ang="0">
                    <a:pos x="15" y="177"/>
                  </a:cxn>
                  <a:cxn ang="0">
                    <a:pos x="69" y="153"/>
                  </a:cxn>
                  <a:cxn ang="0">
                    <a:pos x="126" y="134"/>
                  </a:cxn>
                  <a:cxn ang="0">
                    <a:pos x="184" y="117"/>
                  </a:cxn>
                  <a:cxn ang="0">
                    <a:pos x="244" y="105"/>
                  </a:cxn>
                  <a:cxn ang="0">
                    <a:pos x="304" y="93"/>
                  </a:cxn>
                  <a:cxn ang="0">
                    <a:pos x="366" y="86"/>
                  </a:cxn>
                  <a:cxn ang="0">
                    <a:pos x="429" y="82"/>
                  </a:cxn>
                  <a:cxn ang="0">
                    <a:pos x="494" y="81"/>
                  </a:cxn>
                  <a:cxn ang="0">
                    <a:pos x="555" y="82"/>
                  </a:cxn>
                  <a:cxn ang="0">
                    <a:pos x="616" y="85"/>
                  </a:cxn>
                  <a:cxn ang="0">
                    <a:pos x="675" y="92"/>
                  </a:cxn>
                  <a:cxn ang="0">
                    <a:pos x="735" y="102"/>
                  </a:cxn>
                  <a:cxn ang="0">
                    <a:pos x="735" y="21"/>
                  </a:cxn>
                  <a:cxn ang="0">
                    <a:pos x="675" y="10"/>
                  </a:cxn>
                  <a:cxn ang="0">
                    <a:pos x="616" y="5"/>
                  </a:cxn>
                  <a:cxn ang="0">
                    <a:pos x="555" y="1"/>
                  </a:cxn>
                  <a:cxn ang="0">
                    <a:pos x="494" y="0"/>
                  </a:cxn>
                  <a:cxn ang="0">
                    <a:pos x="428" y="1"/>
                  </a:cxn>
                  <a:cxn ang="0">
                    <a:pos x="363" y="6"/>
                  </a:cxn>
                  <a:cxn ang="0">
                    <a:pos x="298" y="13"/>
                  </a:cxn>
                  <a:cxn ang="0">
                    <a:pos x="237" y="24"/>
                  </a:cxn>
                  <a:cxn ang="0">
                    <a:pos x="175" y="37"/>
                  </a:cxn>
                  <a:cxn ang="0">
                    <a:pos x="116" y="54"/>
                  </a:cxn>
                  <a:cxn ang="0">
                    <a:pos x="57" y="73"/>
                  </a:cxn>
                  <a:cxn ang="0">
                    <a:pos x="0" y="97"/>
                  </a:cxn>
                </a:cxnLst>
                <a:rect l="0" t="0" r="r" b="b"/>
                <a:pathLst>
                  <a:path w="735" h="177">
                    <a:moveTo>
                      <a:pt x="0" y="97"/>
                    </a:moveTo>
                    <a:lnTo>
                      <a:pt x="15" y="177"/>
                    </a:lnTo>
                    <a:lnTo>
                      <a:pt x="69" y="153"/>
                    </a:lnTo>
                    <a:lnTo>
                      <a:pt x="126" y="134"/>
                    </a:lnTo>
                    <a:lnTo>
                      <a:pt x="184" y="117"/>
                    </a:lnTo>
                    <a:lnTo>
                      <a:pt x="244" y="105"/>
                    </a:lnTo>
                    <a:lnTo>
                      <a:pt x="304" y="93"/>
                    </a:lnTo>
                    <a:lnTo>
                      <a:pt x="366" y="86"/>
                    </a:lnTo>
                    <a:lnTo>
                      <a:pt x="429" y="82"/>
                    </a:lnTo>
                    <a:lnTo>
                      <a:pt x="494" y="81"/>
                    </a:lnTo>
                    <a:lnTo>
                      <a:pt x="555" y="82"/>
                    </a:lnTo>
                    <a:lnTo>
                      <a:pt x="616" y="85"/>
                    </a:lnTo>
                    <a:lnTo>
                      <a:pt x="675" y="92"/>
                    </a:lnTo>
                    <a:lnTo>
                      <a:pt x="735" y="102"/>
                    </a:lnTo>
                    <a:lnTo>
                      <a:pt x="735" y="21"/>
                    </a:lnTo>
                    <a:lnTo>
                      <a:pt x="675" y="10"/>
                    </a:lnTo>
                    <a:lnTo>
                      <a:pt x="616" y="5"/>
                    </a:lnTo>
                    <a:lnTo>
                      <a:pt x="555" y="1"/>
                    </a:lnTo>
                    <a:lnTo>
                      <a:pt x="494" y="0"/>
                    </a:lnTo>
                    <a:lnTo>
                      <a:pt x="428" y="1"/>
                    </a:lnTo>
                    <a:lnTo>
                      <a:pt x="363" y="6"/>
                    </a:lnTo>
                    <a:lnTo>
                      <a:pt x="298" y="13"/>
                    </a:lnTo>
                    <a:lnTo>
                      <a:pt x="237" y="24"/>
                    </a:lnTo>
                    <a:lnTo>
                      <a:pt x="175" y="37"/>
                    </a:lnTo>
                    <a:lnTo>
                      <a:pt x="116" y="54"/>
                    </a:lnTo>
                    <a:lnTo>
                      <a:pt x="57" y="73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87B7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8" name="Freeform 63"/>
              <p:cNvSpPr/>
              <p:nvPr/>
            </p:nvSpPr>
            <p:spPr bwMode="auto">
              <a:xfrm>
                <a:off x="3506" y="1638"/>
                <a:ext cx="127" cy="47"/>
              </a:xfrm>
              <a:custGeom>
                <a:avLst/>
                <a:gdLst/>
                <a:ahLst/>
                <a:cxnLst>
                  <a:cxn ang="0">
                    <a:pos x="0" y="137"/>
                  </a:cxn>
                  <a:cxn ang="0">
                    <a:pos x="8" y="236"/>
                  </a:cxn>
                  <a:cxn ang="0">
                    <a:pos x="47" y="200"/>
                  </a:cxn>
                  <a:cxn ang="0">
                    <a:pos x="92" y="168"/>
                  </a:cxn>
                  <a:cxn ang="0">
                    <a:pos x="136" y="141"/>
                  </a:cxn>
                  <a:cxn ang="0">
                    <a:pos x="185" y="121"/>
                  </a:cxn>
                  <a:cxn ang="0">
                    <a:pos x="233" y="104"/>
                  </a:cxn>
                  <a:cxn ang="0">
                    <a:pos x="285" y="92"/>
                  </a:cxn>
                  <a:cxn ang="0">
                    <a:pos x="339" y="86"/>
                  </a:cxn>
                  <a:cxn ang="0">
                    <a:pos x="395" y="83"/>
                  </a:cxn>
                  <a:cxn ang="0">
                    <a:pos x="426" y="83"/>
                  </a:cxn>
                  <a:cxn ang="0">
                    <a:pos x="458" y="86"/>
                  </a:cxn>
                  <a:cxn ang="0">
                    <a:pos x="488" y="89"/>
                  </a:cxn>
                  <a:cxn ang="0">
                    <a:pos x="520" y="96"/>
                  </a:cxn>
                  <a:cxn ang="0">
                    <a:pos x="549" y="101"/>
                  </a:cxn>
                  <a:cxn ang="0">
                    <a:pos x="578" y="110"/>
                  </a:cxn>
                  <a:cxn ang="0">
                    <a:pos x="606" y="121"/>
                  </a:cxn>
                  <a:cxn ang="0">
                    <a:pos x="636" y="134"/>
                  </a:cxn>
                  <a:cxn ang="0">
                    <a:pos x="636" y="45"/>
                  </a:cxn>
                  <a:cxn ang="0">
                    <a:pos x="606" y="33"/>
                  </a:cxn>
                  <a:cxn ang="0">
                    <a:pos x="578" y="24"/>
                  </a:cxn>
                  <a:cxn ang="0">
                    <a:pos x="549" y="16"/>
                  </a:cxn>
                  <a:cxn ang="0">
                    <a:pos x="520" y="11"/>
                  </a:cxn>
                  <a:cxn ang="0">
                    <a:pos x="488" y="5"/>
                  </a:cxn>
                  <a:cxn ang="0">
                    <a:pos x="458" y="3"/>
                  </a:cxn>
                  <a:cxn ang="0">
                    <a:pos x="426" y="0"/>
                  </a:cxn>
                  <a:cxn ang="0">
                    <a:pos x="395" y="0"/>
                  </a:cxn>
                  <a:cxn ang="0">
                    <a:pos x="339" y="2"/>
                  </a:cxn>
                  <a:cxn ang="0">
                    <a:pos x="285" y="8"/>
                  </a:cxn>
                  <a:cxn ang="0">
                    <a:pos x="232" y="19"/>
                  </a:cxn>
                  <a:cxn ang="0">
                    <a:pos x="183" y="34"/>
                  </a:cxn>
                  <a:cxn ang="0">
                    <a:pos x="134" y="53"/>
                  </a:cxn>
                  <a:cxn ang="0">
                    <a:pos x="87" y="76"/>
                  </a:cxn>
                  <a:cxn ang="0">
                    <a:pos x="42" y="104"/>
                  </a:cxn>
                  <a:cxn ang="0">
                    <a:pos x="0" y="137"/>
                  </a:cxn>
                </a:cxnLst>
                <a:rect l="0" t="0" r="r" b="b"/>
                <a:pathLst>
                  <a:path w="636" h="236">
                    <a:moveTo>
                      <a:pt x="0" y="137"/>
                    </a:moveTo>
                    <a:lnTo>
                      <a:pt x="8" y="236"/>
                    </a:lnTo>
                    <a:lnTo>
                      <a:pt x="47" y="200"/>
                    </a:lnTo>
                    <a:lnTo>
                      <a:pt x="92" y="168"/>
                    </a:lnTo>
                    <a:lnTo>
                      <a:pt x="136" y="141"/>
                    </a:lnTo>
                    <a:lnTo>
                      <a:pt x="185" y="121"/>
                    </a:lnTo>
                    <a:lnTo>
                      <a:pt x="233" y="104"/>
                    </a:lnTo>
                    <a:lnTo>
                      <a:pt x="285" y="92"/>
                    </a:lnTo>
                    <a:lnTo>
                      <a:pt x="339" y="86"/>
                    </a:lnTo>
                    <a:lnTo>
                      <a:pt x="395" y="83"/>
                    </a:lnTo>
                    <a:lnTo>
                      <a:pt x="426" y="83"/>
                    </a:lnTo>
                    <a:lnTo>
                      <a:pt x="458" y="86"/>
                    </a:lnTo>
                    <a:lnTo>
                      <a:pt x="488" y="89"/>
                    </a:lnTo>
                    <a:lnTo>
                      <a:pt x="520" y="96"/>
                    </a:lnTo>
                    <a:lnTo>
                      <a:pt x="549" y="101"/>
                    </a:lnTo>
                    <a:lnTo>
                      <a:pt x="578" y="110"/>
                    </a:lnTo>
                    <a:lnTo>
                      <a:pt x="606" y="121"/>
                    </a:lnTo>
                    <a:lnTo>
                      <a:pt x="636" y="134"/>
                    </a:lnTo>
                    <a:lnTo>
                      <a:pt x="636" y="45"/>
                    </a:lnTo>
                    <a:lnTo>
                      <a:pt x="606" y="33"/>
                    </a:lnTo>
                    <a:lnTo>
                      <a:pt x="578" y="24"/>
                    </a:lnTo>
                    <a:lnTo>
                      <a:pt x="549" y="16"/>
                    </a:lnTo>
                    <a:lnTo>
                      <a:pt x="520" y="11"/>
                    </a:lnTo>
                    <a:lnTo>
                      <a:pt x="488" y="5"/>
                    </a:lnTo>
                    <a:lnTo>
                      <a:pt x="458" y="3"/>
                    </a:lnTo>
                    <a:lnTo>
                      <a:pt x="426" y="0"/>
                    </a:lnTo>
                    <a:lnTo>
                      <a:pt x="395" y="0"/>
                    </a:lnTo>
                    <a:lnTo>
                      <a:pt x="339" y="2"/>
                    </a:lnTo>
                    <a:lnTo>
                      <a:pt x="285" y="8"/>
                    </a:lnTo>
                    <a:lnTo>
                      <a:pt x="232" y="19"/>
                    </a:lnTo>
                    <a:lnTo>
                      <a:pt x="183" y="34"/>
                    </a:lnTo>
                    <a:lnTo>
                      <a:pt x="134" y="53"/>
                    </a:lnTo>
                    <a:lnTo>
                      <a:pt x="87" y="76"/>
                    </a:lnTo>
                    <a:lnTo>
                      <a:pt x="42" y="104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C7DD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9" name="Freeform 64"/>
              <p:cNvSpPr/>
              <p:nvPr/>
            </p:nvSpPr>
            <p:spPr bwMode="auto">
              <a:xfrm>
                <a:off x="3504" y="1622"/>
                <a:ext cx="129" cy="43"/>
              </a:xfrm>
              <a:custGeom>
                <a:avLst/>
                <a:gdLst/>
                <a:ahLst/>
                <a:cxnLst>
                  <a:cxn ang="0">
                    <a:pos x="0" y="121"/>
                  </a:cxn>
                  <a:cxn ang="0">
                    <a:pos x="8" y="216"/>
                  </a:cxn>
                  <a:cxn ang="0">
                    <a:pos x="50" y="183"/>
                  </a:cxn>
                  <a:cxn ang="0">
                    <a:pos x="95" y="155"/>
                  </a:cxn>
                  <a:cxn ang="0">
                    <a:pos x="142" y="132"/>
                  </a:cxn>
                  <a:cxn ang="0">
                    <a:pos x="191" y="113"/>
                  </a:cxn>
                  <a:cxn ang="0">
                    <a:pos x="240" y="98"/>
                  </a:cxn>
                  <a:cxn ang="0">
                    <a:pos x="293" y="87"/>
                  </a:cxn>
                  <a:cxn ang="0">
                    <a:pos x="347" y="81"/>
                  </a:cxn>
                  <a:cxn ang="0">
                    <a:pos x="403" y="79"/>
                  </a:cxn>
                  <a:cxn ang="0">
                    <a:pos x="434" y="79"/>
                  </a:cxn>
                  <a:cxn ang="0">
                    <a:pos x="466" y="82"/>
                  </a:cxn>
                  <a:cxn ang="0">
                    <a:pos x="496" y="84"/>
                  </a:cxn>
                  <a:cxn ang="0">
                    <a:pos x="528" y="90"/>
                  </a:cxn>
                  <a:cxn ang="0">
                    <a:pos x="557" y="95"/>
                  </a:cxn>
                  <a:cxn ang="0">
                    <a:pos x="586" y="103"/>
                  </a:cxn>
                  <a:cxn ang="0">
                    <a:pos x="614" y="112"/>
                  </a:cxn>
                  <a:cxn ang="0">
                    <a:pos x="644" y="124"/>
                  </a:cxn>
                  <a:cxn ang="0">
                    <a:pos x="644" y="37"/>
                  </a:cxn>
                  <a:cxn ang="0">
                    <a:pos x="614" y="27"/>
                  </a:cxn>
                  <a:cxn ang="0">
                    <a:pos x="586" y="20"/>
                  </a:cxn>
                  <a:cxn ang="0">
                    <a:pos x="527" y="9"/>
                  </a:cxn>
                  <a:cxn ang="0">
                    <a:pos x="466" y="2"/>
                  </a:cxn>
                  <a:cxn ang="0">
                    <a:pos x="434" y="0"/>
                  </a:cxn>
                  <a:cxn ang="0">
                    <a:pos x="403" y="0"/>
                  </a:cxn>
                  <a:cxn ang="0">
                    <a:pos x="346" y="1"/>
                  </a:cxn>
                  <a:cxn ang="0">
                    <a:pos x="291" y="7"/>
                  </a:cxn>
                  <a:cxn ang="0">
                    <a:pos x="238" y="16"/>
                  </a:cxn>
                  <a:cxn ang="0">
                    <a:pos x="188" y="30"/>
                  </a:cxn>
                  <a:cxn ang="0">
                    <a:pos x="137" y="45"/>
                  </a:cxn>
                  <a:cxn ang="0">
                    <a:pos x="89" y="67"/>
                  </a:cxn>
                  <a:cxn ang="0">
                    <a:pos x="43" y="92"/>
                  </a:cxn>
                  <a:cxn ang="0">
                    <a:pos x="0" y="121"/>
                  </a:cxn>
                </a:cxnLst>
                <a:rect l="0" t="0" r="r" b="b"/>
                <a:pathLst>
                  <a:path w="644" h="216">
                    <a:moveTo>
                      <a:pt x="0" y="121"/>
                    </a:moveTo>
                    <a:lnTo>
                      <a:pt x="8" y="216"/>
                    </a:lnTo>
                    <a:lnTo>
                      <a:pt x="50" y="183"/>
                    </a:lnTo>
                    <a:lnTo>
                      <a:pt x="95" y="155"/>
                    </a:lnTo>
                    <a:lnTo>
                      <a:pt x="142" y="132"/>
                    </a:lnTo>
                    <a:lnTo>
                      <a:pt x="191" y="113"/>
                    </a:lnTo>
                    <a:lnTo>
                      <a:pt x="240" y="98"/>
                    </a:lnTo>
                    <a:lnTo>
                      <a:pt x="293" y="87"/>
                    </a:lnTo>
                    <a:lnTo>
                      <a:pt x="347" y="81"/>
                    </a:lnTo>
                    <a:lnTo>
                      <a:pt x="403" y="79"/>
                    </a:lnTo>
                    <a:lnTo>
                      <a:pt x="434" y="79"/>
                    </a:lnTo>
                    <a:lnTo>
                      <a:pt x="466" y="82"/>
                    </a:lnTo>
                    <a:lnTo>
                      <a:pt x="496" y="84"/>
                    </a:lnTo>
                    <a:lnTo>
                      <a:pt x="528" y="90"/>
                    </a:lnTo>
                    <a:lnTo>
                      <a:pt x="557" y="95"/>
                    </a:lnTo>
                    <a:lnTo>
                      <a:pt x="586" y="103"/>
                    </a:lnTo>
                    <a:lnTo>
                      <a:pt x="614" y="112"/>
                    </a:lnTo>
                    <a:lnTo>
                      <a:pt x="644" y="124"/>
                    </a:lnTo>
                    <a:lnTo>
                      <a:pt x="644" y="37"/>
                    </a:lnTo>
                    <a:lnTo>
                      <a:pt x="614" y="27"/>
                    </a:lnTo>
                    <a:lnTo>
                      <a:pt x="586" y="20"/>
                    </a:lnTo>
                    <a:lnTo>
                      <a:pt x="527" y="9"/>
                    </a:lnTo>
                    <a:lnTo>
                      <a:pt x="466" y="2"/>
                    </a:lnTo>
                    <a:lnTo>
                      <a:pt x="434" y="0"/>
                    </a:lnTo>
                    <a:lnTo>
                      <a:pt x="403" y="0"/>
                    </a:lnTo>
                    <a:lnTo>
                      <a:pt x="346" y="1"/>
                    </a:lnTo>
                    <a:lnTo>
                      <a:pt x="291" y="7"/>
                    </a:lnTo>
                    <a:lnTo>
                      <a:pt x="238" y="16"/>
                    </a:lnTo>
                    <a:lnTo>
                      <a:pt x="188" y="30"/>
                    </a:lnTo>
                    <a:lnTo>
                      <a:pt x="137" y="45"/>
                    </a:lnTo>
                    <a:lnTo>
                      <a:pt x="89" y="67"/>
                    </a:lnTo>
                    <a:lnTo>
                      <a:pt x="43" y="92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BFD8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0" name="Freeform 65"/>
              <p:cNvSpPr/>
              <p:nvPr/>
            </p:nvSpPr>
            <p:spPr bwMode="auto">
              <a:xfrm>
                <a:off x="3502" y="1606"/>
                <a:ext cx="131" cy="40"/>
              </a:xfrm>
              <a:custGeom>
                <a:avLst/>
                <a:gdLst/>
                <a:ahLst/>
                <a:cxnLst>
                  <a:cxn ang="0">
                    <a:pos x="0" y="114"/>
                  </a:cxn>
                  <a:cxn ang="0">
                    <a:pos x="3" y="157"/>
                  </a:cxn>
                  <a:cxn ang="0">
                    <a:pos x="10" y="201"/>
                  </a:cxn>
                  <a:cxn ang="0">
                    <a:pos x="53" y="172"/>
                  </a:cxn>
                  <a:cxn ang="0">
                    <a:pos x="99" y="147"/>
                  </a:cxn>
                  <a:cxn ang="0">
                    <a:pos x="147" y="125"/>
                  </a:cxn>
                  <a:cxn ang="0">
                    <a:pos x="198" y="110"/>
                  </a:cxn>
                  <a:cxn ang="0">
                    <a:pos x="248" y="96"/>
                  </a:cxn>
                  <a:cxn ang="0">
                    <a:pos x="301" y="87"/>
                  </a:cxn>
                  <a:cxn ang="0">
                    <a:pos x="356" y="81"/>
                  </a:cxn>
                  <a:cxn ang="0">
                    <a:pos x="413" y="80"/>
                  </a:cxn>
                  <a:cxn ang="0">
                    <a:pos x="444" y="80"/>
                  </a:cxn>
                  <a:cxn ang="0">
                    <a:pos x="476" y="82"/>
                  </a:cxn>
                  <a:cxn ang="0">
                    <a:pos x="537" y="89"/>
                  </a:cxn>
                  <a:cxn ang="0">
                    <a:pos x="596" y="100"/>
                  </a:cxn>
                  <a:cxn ang="0">
                    <a:pos x="624" y="107"/>
                  </a:cxn>
                  <a:cxn ang="0">
                    <a:pos x="654" y="117"/>
                  </a:cxn>
                  <a:cxn ang="0">
                    <a:pos x="654" y="34"/>
                  </a:cxn>
                  <a:cxn ang="0">
                    <a:pos x="624" y="24"/>
                  </a:cxn>
                  <a:cxn ang="0">
                    <a:pos x="596" y="18"/>
                  </a:cxn>
                  <a:cxn ang="0">
                    <a:pos x="537" y="7"/>
                  </a:cxn>
                  <a:cxn ang="0">
                    <a:pos x="476" y="1"/>
                  </a:cxn>
                  <a:cxn ang="0">
                    <a:pos x="413" y="0"/>
                  </a:cxn>
                  <a:cxn ang="0">
                    <a:pos x="356" y="1"/>
                  </a:cxn>
                  <a:cxn ang="0">
                    <a:pos x="300" y="6"/>
                  </a:cxn>
                  <a:cxn ang="0">
                    <a:pos x="246" y="14"/>
                  </a:cxn>
                  <a:cxn ang="0">
                    <a:pos x="195" y="28"/>
                  </a:cxn>
                  <a:cxn ang="0">
                    <a:pos x="142" y="43"/>
                  </a:cxn>
                  <a:cxn ang="0">
                    <a:pos x="94" y="63"/>
                  </a:cxn>
                  <a:cxn ang="0">
                    <a:pos x="45" y="86"/>
                  </a:cxn>
                  <a:cxn ang="0">
                    <a:pos x="0" y="114"/>
                  </a:cxn>
                </a:cxnLst>
                <a:rect l="0" t="0" r="r" b="b"/>
                <a:pathLst>
                  <a:path w="654" h="201">
                    <a:moveTo>
                      <a:pt x="0" y="114"/>
                    </a:moveTo>
                    <a:lnTo>
                      <a:pt x="3" y="157"/>
                    </a:lnTo>
                    <a:lnTo>
                      <a:pt x="10" y="201"/>
                    </a:lnTo>
                    <a:lnTo>
                      <a:pt x="53" y="172"/>
                    </a:lnTo>
                    <a:lnTo>
                      <a:pt x="99" y="147"/>
                    </a:lnTo>
                    <a:lnTo>
                      <a:pt x="147" y="125"/>
                    </a:lnTo>
                    <a:lnTo>
                      <a:pt x="198" y="110"/>
                    </a:lnTo>
                    <a:lnTo>
                      <a:pt x="248" y="96"/>
                    </a:lnTo>
                    <a:lnTo>
                      <a:pt x="301" y="87"/>
                    </a:lnTo>
                    <a:lnTo>
                      <a:pt x="356" y="81"/>
                    </a:lnTo>
                    <a:lnTo>
                      <a:pt x="413" y="80"/>
                    </a:lnTo>
                    <a:lnTo>
                      <a:pt x="444" y="80"/>
                    </a:lnTo>
                    <a:lnTo>
                      <a:pt x="476" y="82"/>
                    </a:lnTo>
                    <a:lnTo>
                      <a:pt x="537" y="89"/>
                    </a:lnTo>
                    <a:lnTo>
                      <a:pt x="596" y="100"/>
                    </a:lnTo>
                    <a:lnTo>
                      <a:pt x="624" y="107"/>
                    </a:lnTo>
                    <a:lnTo>
                      <a:pt x="654" y="117"/>
                    </a:lnTo>
                    <a:lnTo>
                      <a:pt x="654" y="34"/>
                    </a:lnTo>
                    <a:lnTo>
                      <a:pt x="624" y="24"/>
                    </a:lnTo>
                    <a:lnTo>
                      <a:pt x="596" y="18"/>
                    </a:lnTo>
                    <a:lnTo>
                      <a:pt x="537" y="7"/>
                    </a:lnTo>
                    <a:lnTo>
                      <a:pt x="476" y="1"/>
                    </a:lnTo>
                    <a:lnTo>
                      <a:pt x="413" y="0"/>
                    </a:lnTo>
                    <a:lnTo>
                      <a:pt x="356" y="1"/>
                    </a:lnTo>
                    <a:lnTo>
                      <a:pt x="300" y="6"/>
                    </a:lnTo>
                    <a:lnTo>
                      <a:pt x="246" y="14"/>
                    </a:lnTo>
                    <a:lnTo>
                      <a:pt x="195" y="28"/>
                    </a:lnTo>
                    <a:lnTo>
                      <a:pt x="142" y="43"/>
                    </a:lnTo>
                    <a:lnTo>
                      <a:pt x="94" y="63"/>
                    </a:lnTo>
                    <a:lnTo>
                      <a:pt x="45" y="86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B7D3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1" name="Freeform 66"/>
              <p:cNvSpPr/>
              <p:nvPr/>
            </p:nvSpPr>
            <p:spPr bwMode="auto">
              <a:xfrm>
                <a:off x="3499" y="1589"/>
                <a:ext cx="134" cy="40"/>
              </a:xfrm>
              <a:custGeom>
                <a:avLst/>
                <a:gdLst/>
                <a:ahLst/>
                <a:cxnLst>
                  <a:cxn ang="0">
                    <a:pos x="0" y="105"/>
                  </a:cxn>
                  <a:cxn ang="0">
                    <a:pos x="6" y="150"/>
                  </a:cxn>
                  <a:cxn ang="0">
                    <a:pos x="13" y="196"/>
                  </a:cxn>
                  <a:cxn ang="0">
                    <a:pos x="58" y="168"/>
                  </a:cxn>
                  <a:cxn ang="0">
                    <a:pos x="107" y="145"/>
                  </a:cxn>
                  <a:cxn ang="0">
                    <a:pos x="155" y="125"/>
                  </a:cxn>
                  <a:cxn ang="0">
                    <a:pos x="208" y="110"/>
                  </a:cxn>
                  <a:cxn ang="0">
                    <a:pos x="259" y="96"/>
                  </a:cxn>
                  <a:cxn ang="0">
                    <a:pos x="313" y="88"/>
                  </a:cxn>
                  <a:cxn ang="0">
                    <a:pos x="369" y="83"/>
                  </a:cxn>
                  <a:cxn ang="0">
                    <a:pos x="426" y="82"/>
                  </a:cxn>
                  <a:cxn ang="0">
                    <a:pos x="489" y="83"/>
                  </a:cxn>
                  <a:cxn ang="0">
                    <a:pos x="550" y="89"/>
                  </a:cxn>
                  <a:cxn ang="0">
                    <a:pos x="609" y="100"/>
                  </a:cxn>
                  <a:cxn ang="0">
                    <a:pos x="637" y="106"/>
                  </a:cxn>
                  <a:cxn ang="0">
                    <a:pos x="667" y="116"/>
                  </a:cxn>
                  <a:cxn ang="0">
                    <a:pos x="667" y="32"/>
                  </a:cxn>
                  <a:cxn ang="0">
                    <a:pos x="608" y="17"/>
                  </a:cxn>
                  <a:cxn ang="0">
                    <a:pos x="549" y="8"/>
                  </a:cxn>
                  <a:cxn ang="0">
                    <a:pos x="488" y="1"/>
                  </a:cxn>
                  <a:cxn ang="0">
                    <a:pos x="426" y="0"/>
                  </a:cxn>
                  <a:cxn ang="0">
                    <a:pos x="368" y="1"/>
                  </a:cxn>
                  <a:cxn ang="0">
                    <a:pos x="311" y="6"/>
                  </a:cxn>
                  <a:cxn ang="0">
                    <a:pos x="255" y="14"/>
                  </a:cxn>
                  <a:cxn ang="0">
                    <a:pos x="202" y="26"/>
                  </a:cxn>
                  <a:cxn ang="0">
                    <a:pos x="149" y="40"/>
                  </a:cxn>
                  <a:cxn ang="0">
                    <a:pos x="98" y="58"/>
                  </a:cxn>
                  <a:cxn ang="0">
                    <a:pos x="48" y="79"/>
                  </a:cxn>
                  <a:cxn ang="0">
                    <a:pos x="0" y="105"/>
                  </a:cxn>
                </a:cxnLst>
                <a:rect l="0" t="0" r="r" b="b"/>
                <a:pathLst>
                  <a:path w="667" h="196">
                    <a:moveTo>
                      <a:pt x="0" y="105"/>
                    </a:moveTo>
                    <a:lnTo>
                      <a:pt x="6" y="150"/>
                    </a:lnTo>
                    <a:lnTo>
                      <a:pt x="13" y="196"/>
                    </a:lnTo>
                    <a:lnTo>
                      <a:pt x="58" y="168"/>
                    </a:lnTo>
                    <a:lnTo>
                      <a:pt x="107" y="145"/>
                    </a:lnTo>
                    <a:lnTo>
                      <a:pt x="155" y="125"/>
                    </a:lnTo>
                    <a:lnTo>
                      <a:pt x="208" y="110"/>
                    </a:lnTo>
                    <a:lnTo>
                      <a:pt x="259" y="96"/>
                    </a:lnTo>
                    <a:lnTo>
                      <a:pt x="313" y="88"/>
                    </a:lnTo>
                    <a:lnTo>
                      <a:pt x="369" y="83"/>
                    </a:lnTo>
                    <a:lnTo>
                      <a:pt x="426" y="82"/>
                    </a:lnTo>
                    <a:lnTo>
                      <a:pt x="489" y="83"/>
                    </a:lnTo>
                    <a:lnTo>
                      <a:pt x="550" y="89"/>
                    </a:lnTo>
                    <a:lnTo>
                      <a:pt x="609" y="100"/>
                    </a:lnTo>
                    <a:lnTo>
                      <a:pt x="637" y="106"/>
                    </a:lnTo>
                    <a:lnTo>
                      <a:pt x="667" y="116"/>
                    </a:lnTo>
                    <a:lnTo>
                      <a:pt x="667" y="32"/>
                    </a:lnTo>
                    <a:lnTo>
                      <a:pt x="608" y="17"/>
                    </a:lnTo>
                    <a:lnTo>
                      <a:pt x="549" y="8"/>
                    </a:lnTo>
                    <a:lnTo>
                      <a:pt x="488" y="1"/>
                    </a:lnTo>
                    <a:lnTo>
                      <a:pt x="426" y="0"/>
                    </a:lnTo>
                    <a:lnTo>
                      <a:pt x="368" y="1"/>
                    </a:lnTo>
                    <a:lnTo>
                      <a:pt x="311" y="6"/>
                    </a:lnTo>
                    <a:lnTo>
                      <a:pt x="255" y="14"/>
                    </a:lnTo>
                    <a:lnTo>
                      <a:pt x="202" y="26"/>
                    </a:lnTo>
                    <a:lnTo>
                      <a:pt x="149" y="40"/>
                    </a:lnTo>
                    <a:lnTo>
                      <a:pt x="98" y="58"/>
                    </a:lnTo>
                    <a:lnTo>
                      <a:pt x="48" y="79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rgbClr val="AFCF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2" name="Freeform 67"/>
              <p:cNvSpPr/>
              <p:nvPr/>
            </p:nvSpPr>
            <p:spPr bwMode="auto">
              <a:xfrm>
                <a:off x="3489" y="1525"/>
                <a:ext cx="144" cy="36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16" y="178"/>
                  </a:cxn>
                  <a:cxn ang="0">
                    <a:pos x="68" y="154"/>
                  </a:cxn>
                  <a:cxn ang="0">
                    <a:pos x="123" y="134"/>
                  </a:cxn>
                  <a:cxn ang="0">
                    <a:pos x="179" y="117"/>
                  </a:cxn>
                  <a:cxn ang="0">
                    <a:pos x="237" y="103"/>
                  </a:cxn>
                  <a:cxn ang="0">
                    <a:pos x="295" y="92"/>
                  </a:cxn>
                  <a:cxn ang="0">
                    <a:pos x="355" y="85"/>
                  </a:cxn>
                  <a:cxn ang="0">
                    <a:pos x="416" y="80"/>
                  </a:cxn>
                  <a:cxn ang="0">
                    <a:pos x="479" y="79"/>
                  </a:cxn>
                  <a:cxn ang="0">
                    <a:pos x="540" y="80"/>
                  </a:cxn>
                  <a:cxn ang="0">
                    <a:pos x="601" y="85"/>
                  </a:cxn>
                  <a:cxn ang="0">
                    <a:pos x="660" y="93"/>
                  </a:cxn>
                  <a:cxn ang="0">
                    <a:pos x="689" y="97"/>
                  </a:cxn>
                  <a:cxn ang="0">
                    <a:pos x="720" y="104"/>
                  </a:cxn>
                  <a:cxn ang="0">
                    <a:pos x="720" y="21"/>
                  </a:cxn>
                  <a:cxn ang="0">
                    <a:pos x="660" y="11"/>
                  </a:cxn>
                  <a:cxn ang="0">
                    <a:pos x="601" y="4"/>
                  </a:cxn>
                  <a:cxn ang="0">
                    <a:pos x="540" y="1"/>
                  </a:cxn>
                  <a:cxn ang="0">
                    <a:pos x="479" y="0"/>
                  </a:cxn>
                  <a:cxn ang="0">
                    <a:pos x="414" y="1"/>
                  </a:cxn>
                  <a:cxn ang="0">
                    <a:pos x="351" y="5"/>
                  </a:cxn>
                  <a:cxn ang="0">
                    <a:pos x="289" y="12"/>
                  </a:cxn>
                  <a:cxn ang="0">
                    <a:pos x="229" y="24"/>
                  </a:cxn>
                  <a:cxn ang="0">
                    <a:pos x="169" y="36"/>
                  </a:cxn>
                  <a:cxn ang="0">
                    <a:pos x="111" y="53"/>
                  </a:cxn>
                  <a:cxn ang="0">
                    <a:pos x="54" y="72"/>
                  </a:cxn>
                  <a:cxn ang="0">
                    <a:pos x="0" y="96"/>
                  </a:cxn>
                </a:cxnLst>
                <a:rect l="0" t="0" r="r" b="b"/>
                <a:pathLst>
                  <a:path w="720" h="178">
                    <a:moveTo>
                      <a:pt x="0" y="96"/>
                    </a:moveTo>
                    <a:lnTo>
                      <a:pt x="16" y="178"/>
                    </a:lnTo>
                    <a:lnTo>
                      <a:pt x="68" y="154"/>
                    </a:lnTo>
                    <a:lnTo>
                      <a:pt x="123" y="134"/>
                    </a:lnTo>
                    <a:lnTo>
                      <a:pt x="179" y="117"/>
                    </a:lnTo>
                    <a:lnTo>
                      <a:pt x="237" y="103"/>
                    </a:lnTo>
                    <a:lnTo>
                      <a:pt x="295" y="92"/>
                    </a:lnTo>
                    <a:lnTo>
                      <a:pt x="355" y="85"/>
                    </a:lnTo>
                    <a:lnTo>
                      <a:pt x="416" y="80"/>
                    </a:lnTo>
                    <a:lnTo>
                      <a:pt x="479" y="79"/>
                    </a:lnTo>
                    <a:lnTo>
                      <a:pt x="540" y="80"/>
                    </a:lnTo>
                    <a:lnTo>
                      <a:pt x="601" y="85"/>
                    </a:lnTo>
                    <a:lnTo>
                      <a:pt x="660" y="93"/>
                    </a:lnTo>
                    <a:lnTo>
                      <a:pt x="689" y="97"/>
                    </a:lnTo>
                    <a:lnTo>
                      <a:pt x="720" y="104"/>
                    </a:lnTo>
                    <a:lnTo>
                      <a:pt x="720" y="21"/>
                    </a:lnTo>
                    <a:lnTo>
                      <a:pt x="660" y="11"/>
                    </a:lnTo>
                    <a:lnTo>
                      <a:pt x="601" y="4"/>
                    </a:lnTo>
                    <a:lnTo>
                      <a:pt x="540" y="1"/>
                    </a:lnTo>
                    <a:lnTo>
                      <a:pt x="479" y="0"/>
                    </a:lnTo>
                    <a:lnTo>
                      <a:pt x="414" y="1"/>
                    </a:lnTo>
                    <a:lnTo>
                      <a:pt x="351" y="5"/>
                    </a:lnTo>
                    <a:lnTo>
                      <a:pt x="289" y="12"/>
                    </a:lnTo>
                    <a:lnTo>
                      <a:pt x="229" y="24"/>
                    </a:lnTo>
                    <a:lnTo>
                      <a:pt x="169" y="36"/>
                    </a:lnTo>
                    <a:lnTo>
                      <a:pt x="111" y="53"/>
                    </a:lnTo>
                    <a:lnTo>
                      <a:pt x="54" y="72"/>
                    </a:lnTo>
                    <a:lnTo>
                      <a:pt x="0" y="96"/>
                    </a:lnTo>
                    <a:close/>
                  </a:path>
                </a:pathLst>
              </a:custGeom>
              <a:solidFill>
                <a:srgbClr val="8FBB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3" name="Freeform 68"/>
              <p:cNvSpPr/>
              <p:nvPr/>
            </p:nvSpPr>
            <p:spPr bwMode="auto">
              <a:xfrm>
                <a:off x="3497" y="1573"/>
                <a:ext cx="136" cy="37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11" y="186"/>
                  </a:cxn>
                  <a:cxn ang="0">
                    <a:pos x="59" y="160"/>
                  </a:cxn>
                  <a:cxn ang="0">
                    <a:pos x="109" y="139"/>
                  </a:cxn>
                  <a:cxn ang="0">
                    <a:pos x="160" y="121"/>
                  </a:cxn>
                  <a:cxn ang="0">
                    <a:pos x="213" y="107"/>
                  </a:cxn>
                  <a:cxn ang="0">
                    <a:pos x="266" y="95"/>
                  </a:cxn>
                  <a:cxn ang="0">
                    <a:pos x="322" y="87"/>
                  </a:cxn>
                  <a:cxn ang="0">
                    <a:pos x="379" y="82"/>
                  </a:cxn>
                  <a:cxn ang="0">
                    <a:pos x="437" y="81"/>
                  </a:cxn>
                  <a:cxn ang="0">
                    <a:pos x="499" y="82"/>
                  </a:cxn>
                  <a:cxn ang="0">
                    <a:pos x="560" y="89"/>
                  </a:cxn>
                  <a:cxn ang="0">
                    <a:pos x="619" y="98"/>
                  </a:cxn>
                  <a:cxn ang="0">
                    <a:pos x="678" y="113"/>
                  </a:cxn>
                  <a:cxn ang="0">
                    <a:pos x="678" y="29"/>
                  </a:cxn>
                  <a:cxn ang="0">
                    <a:pos x="619" y="15"/>
                  </a:cxn>
                  <a:cxn ang="0">
                    <a:pos x="560" y="7"/>
                  </a:cxn>
                  <a:cxn ang="0">
                    <a:pos x="499" y="2"/>
                  </a:cxn>
                  <a:cxn ang="0">
                    <a:pos x="437" y="0"/>
                  </a:cxn>
                  <a:cxn ang="0">
                    <a:pos x="377" y="2"/>
                  </a:cxn>
                  <a:cxn ang="0">
                    <a:pos x="320" y="6"/>
                  </a:cxn>
                  <a:cxn ang="0">
                    <a:pos x="262" y="14"/>
                  </a:cxn>
                  <a:cxn ang="0">
                    <a:pos x="207" y="25"/>
                  </a:cxn>
                  <a:cxn ang="0">
                    <a:pos x="153" y="39"/>
                  </a:cxn>
                  <a:cxn ang="0">
                    <a:pos x="101" y="57"/>
                  </a:cxn>
                  <a:cxn ang="0">
                    <a:pos x="49" y="77"/>
                  </a:cxn>
                  <a:cxn ang="0">
                    <a:pos x="0" y="102"/>
                  </a:cxn>
                </a:cxnLst>
                <a:rect l="0" t="0" r="r" b="b"/>
                <a:pathLst>
                  <a:path w="678" h="186">
                    <a:moveTo>
                      <a:pt x="0" y="102"/>
                    </a:moveTo>
                    <a:lnTo>
                      <a:pt x="11" y="186"/>
                    </a:lnTo>
                    <a:lnTo>
                      <a:pt x="59" y="160"/>
                    </a:lnTo>
                    <a:lnTo>
                      <a:pt x="109" y="139"/>
                    </a:lnTo>
                    <a:lnTo>
                      <a:pt x="160" y="121"/>
                    </a:lnTo>
                    <a:lnTo>
                      <a:pt x="213" y="107"/>
                    </a:lnTo>
                    <a:lnTo>
                      <a:pt x="266" y="95"/>
                    </a:lnTo>
                    <a:lnTo>
                      <a:pt x="322" y="87"/>
                    </a:lnTo>
                    <a:lnTo>
                      <a:pt x="379" y="82"/>
                    </a:lnTo>
                    <a:lnTo>
                      <a:pt x="437" y="81"/>
                    </a:lnTo>
                    <a:lnTo>
                      <a:pt x="499" y="82"/>
                    </a:lnTo>
                    <a:lnTo>
                      <a:pt x="560" y="89"/>
                    </a:lnTo>
                    <a:lnTo>
                      <a:pt x="619" y="98"/>
                    </a:lnTo>
                    <a:lnTo>
                      <a:pt x="678" y="113"/>
                    </a:lnTo>
                    <a:lnTo>
                      <a:pt x="678" y="29"/>
                    </a:lnTo>
                    <a:lnTo>
                      <a:pt x="619" y="15"/>
                    </a:lnTo>
                    <a:lnTo>
                      <a:pt x="560" y="7"/>
                    </a:lnTo>
                    <a:lnTo>
                      <a:pt x="499" y="2"/>
                    </a:lnTo>
                    <a:lnTo>
                      <a:pt x="437" y="0"/>
                    </a:lnTo>
                    <a:lnTo>
                      <a:pt x="377" y="2"/>
                    </a:lnTo>
                    <a:lnTo>
                      <a:pt x="320" y="6"/>
                    </a:lnTo>
                    <a:lnTo>
                      <a:pt x="262" y="14"/>
                    </a:lnTo>
                    <a:lnTo>
                      <a:pt x="207" y="25"/>
                    </a:lnTo>
                    <a:lnTo>
                      <a:pt x="153" y="39"/>
                    </a:lnTo>
                    <a:lnTo>
                      <a:pt x="101" y="57"/>
                    </a:lnTo>
                    <a:lnTo>
                      <a:pt x="49" y="77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A7CA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4" name="Freeform 69"/>
              <p:cNvSpPr/>
              <p:nvPr/>
            </p:nvSpPr>
            <p:spPr bwMode="auto">
              <a:xfrm>
                <a:off x="3509" y="1670"/>
                <a:ext cx="124" cy="66"/>
              </a:xfrm>
              <a:custGeom>
                <a:avLst/>
                <a:gdLst/>
                <a:ahLst/>
                <a:cxnLst>
                  <a:cxn ang="0">
                    <a:pos x="0" y="186"/>
                  </a:cxn>
                  <a:cxn ang="0">
                    <a:pos x="5" y="327"/>
                  </a:cxn>
                  <a:cxn ang="0">
                    <a:pos x="21" y="291"/>
                  </a:cxn>
                  <a:cxn ang="0">
                    <a:pos x="42" y="258"/>
                  </a:cxn>
                  <a:cxn ang="0">
                    <a:pos x="65" y="226"/>
                  </a:cxn>
                  <a:cxn ang="0">
                    <a:pos x="94" y="198"/>
                  </a:cxn>
                  <a:cxn ang="0">
                    <a:pos x="123" y="170"/>
                  </a:cxn>
                  <a:cxn ang="0">
                    <a:pos x="155" y="146"/>
                  </a:cxn>
                  <a:cxn ang="0">
                    <a:pos x="188" y="126"/>
                  </a:cxn>
                  <a:cxn ang="0">
                    <a:pos x="224" y="110"/>
                  </a:cxn>
                  <a:cxn ang="0">
                    <a:pos x="259" y="96"/>
                  </a:cxn>
                  <a:cxn ang="0">
                    <a:pos x="298" y="87"/>
                  </a:cxn>
                  <a:cxn ang="0">
                    <a:pos x="338" y="81"/>
                  </a:cxn>
                  <a:cxn ang="0">
                    <a:pos x="379" y="80"/>
                  </a:cxn>
                  <a:cxn ang="0">
                    <a:pos x="412" y="81"/>
                  </a:cxn>
                  <a:cxn ang="0">
                    <a:pos x="445" y="85"/>
                  </a:cxn>
                  <a:cxn ang="0">
                    <a:pos x="476" y="90"/>
                  </a:cxn>
                  <a:cxn ang="0">
                    <a:pos x="508" y="99"/>
                  </a:cxn>
                  <a:cxn ang="0">
                    <a:pos x="536" y="110"/>
                  </a:cxn>
                  <a:cxn ang="0">
                    <a:pos x="565" y="123"/>
                  </a:cxn>
                  <a:cxn ang="0">
                    <a:pos x="593" y="139"/>
                  </a:cxn>
                  <a:cxn ang="0">
                    <a:pos x="620" y="158"/>
                  </a:cxn>
                  <a:cxn ang="0">
                    <a:pos x="620" y="64"/>
                  </a:cxn>
                  <a:cxn ang="0">
                    <a:pos x="591" y="47"/>
                  </a:cxn>
                  <a:cxn ang="0">
                    <a:pos x="563" y="35"/>
                  </a:cxn>
                  <a:cxn ang="0">
                    <a:pos x="534" y="23"/>
                  </a:cxn>
                  <a:cxn ang="0">
                    <a:pos x="505" y="16"/>
                  </a:cxn>
                  <a:cxn ang="0">
                    <a:pos x="474" y="8"/>
                  </a:cxn>
                  <a:cxn ang="0">
                    <a:pos x="443" y="3"/>
                  </a:cxn>
                  <a:cxn ang="0">
                    <a:pos x="411" y="0"/>
                  </a:cxn>
                  <a:cxn ang="0">
                    <a:pos x="379" y="0"/>
                  </a:cxn>
                  <a:cxn ang="0">
                    <a:pos x="330" y="1"/>
                  </a:cxn>
                  <a:cxn ang="0">
                    <a:pos x="283" y="8"/>
                  </a:cxn>
                  <a:cxn ang="0">
                    <a:pos x="237" y="19"/>
                  </a:cxn>
                  <a:cxn ang="0">
                    <a:pos x="194" y="35"/>
                  </a:cxn>
                  <a:cxn ang="0">
                    <a:pos x="150" y="53"/>
                  </a:cxn>
                  <a:cxn ang="0">
                    <a:pos x="111" y="78"/>
                  </a:cxn>
                  <a:cxn ang="0">
                    <a:pos x="72" y="107"/>
                  </a:cxn>
                  <a:cxn ang="0">
                    <a:pos x="37" y="141"/>
                  </a:cxn>
                  <a:cxn ang="0">
                    <a:pos x="0" y="186"/>
                  </a:cxn>
                </a:cxnLst>
                <a:rect l="0" t="0" r="r" b="b"/>
                <a:pathLst>
                  <a:path w="620" h="327">
                    <a:moveTo>
                      <a:pt x="0" y="186"/>
                    </a:moveTo>
                    <a:lnTo>
                      <a:pt x="5" y="327"/>
                    </a:lnTo>
                    <a:lnTo>
                      <a:pt x="21" y="291"/>
                    </a:lnTo>
                    <a:lnTo>
                      <a:pt x="42" y="258"/>
                    </a:lnTo>
                    <a:lnTo>
                      <a:pt x="65" y="226"/>
                    </a:lnTo>
                    <a:lnTo>
                      <a:pt x="94" y="198"/>
                    </a:lnTo>
                    <a:lnTo>
                      <a:pt x="123" y="170"/>
                    </a:lnTo>
                    <a:lnTo>
                      <a:pt x="155" y="146"/>
                    </a:lnTo>
                    <a:lnTo>
                      <a:pt x="188" y="126"/>
                    </a:lnTo>
                    <a:lnTo>
                      <a:pt x="224" y="110"/>
                    </a:lnTo>
                    <a:lnTo>
                      <a:pt x="259" y="96"/>
                    </a:lnTo>
                    <a:lnTo>
                      <a:pt x="298" y="87"/>
                    </a:lnTo>
                    <a:lnTo>
                      <a:pt x="338" y="81"/>
                    </a:lnTo>
                    <a:lnTo>
                      <a:pt x="379" y="80"/>
                    </a:lnTo>
                    <a:lnTo>
                      <a:pt x="412" y="81"/>
                    </a:lnTo>
                    <a:lnTo>
                      <a:pt x="445" y="85"/>
                    </a:lnTo>
                    <a:lnTo>
                      <a:pt x="476" y="90"/>
                    </a:lnTo>
                    <a:lnTo>
                      <a:pt x="508" y="99"/>
                    </a:lnTo>
                    <a:lnTo>
                      <a:pt x="536" y="110"/>
                    </a:lnTo>
                    <a:lnTo>
                      <a:pt x="565" y="123"/>
                    </a:lnTo>
                    <a:lnTo>
                      <a:pt x="593" y="139"/>
                    </a:lnTo>
                    <a:lnTo>
                      <a:pt x="620" y="158"/>
                    </a:lnTo>
                    <a:lnTo>
                      <a:pt x="620" y="64"/>
                    </a:lnTo>
                    <a:lnTo>
                      <a:pt x="591" y="47"/>
                    </a:lnTo>
                    <a:lnTo>
                      <a:pt x="563" y="35"/>
                    </a:lnTo>
                    <a:lnTo>
                      <a:pt x="534" y="23"/>
                    </a:lnTo>
                    <a:lnTo>
                      <a:pt x="505" y="16"/>
                    </a:lnTo>
                    <a:lnTo>
                      <a:pt x="474" y="8"/>
                    </a:lnTo>
                    <a:lnTo>
                      <a:pt x="443" y="3"/>
                    </a:lnTo>
                    <a:lnTo>
                      <a:pt x="411" y="0"/>
                    </a:lnTo>
                    <a:lnTo>
                      <a:pt x="379" y="0"/>
                    </a:lnTo>
                    <a:lnTo>
                      <a:pt x="330" y="1"/>
                    </a:lnTo>
                    <a:lnTo>
                      <a:pt x="283" y="8"/>
                    </a:lnTo>
                    <a:lnTo>
                      <a:pt x="237" y="19"/>
                    </a:lnTo>
                    <a:lnTo>
                      <a:pt x="194" y="35"/>
                    </a:lnTo>
                    <a:lnTo>
                      <a:pt x="150" y="53"/>
                    </a:lnTo>
                    <a:lnTo>
                      <a:pt x="111" y="78"/>
                    </a:lnTo>
                    <a:lnTo>
                      <a:pt x="72" y="107"/>
                    </a:lnTo>
                    <a:lnTo>
                      <a:pt x="37" y="141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D7E7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" name="Freeform 70"/>
              <p:cNvSpPr/>
              <p:nvPr/>
            </p:nvSpPr>
            <p:spPr bwMode="auto">
              <a:xfrm>
                <a:off x="3510" y="1686"/>
                <a:ext cx="123" cy="162"/>
              </a:xfrm>
              <a:custGeom>
                <a:avLst/>
                <a:gdLst/>
                <a:ahLst/>
                <a:cxnLst>
                  <a:cxn ang="0">
                    <a:pos x="60" y="146"/>
                  </a:cxn>
                  <a:cxn ang="0">
                    <a:pos x="16" y="211"/>
                  </a:cxn>
                  <a:cxn ang="0">
                    <a:pos x="1" y="327"/>
                  </a:cxn>
                  <a:cxn ang="0">
                    <a:pos x="5" y="568"/>
                  </a:cxn>
                  <a:cxn ang="0">
                    <a:pos x="39" y="631"/>
                  </a:cxn>
                  <a:cxn ang="0">
                    <a:pos x="89" y="690"/>
                  </a:cxn>
                  <a:cxn ang="0">
                    <a:pos x="150" y="741"/>
                  </a:cxn>
                  <a:cxn ang="0">
                    <a:pos x="219" y="778"/>
                  </a:cxn>
                  <a:cxn ang="0">
                    <a:pos x="293" y="800"/>
                  </a:cxn>
                  <a:cxn ang="0">
                    <a:pos x="374" y="808"/>
                  </a:cxn>
                  <a:cxn ang="0">
                    <a:pos x="391" y="805"/>
                  </a:cxn>
                  <a:cxn ang="0">
                    <a:pos x="398" y="805"/>
                  </a:cxn>
                  <a:cxn ang="0">
                    <a:pos x="423" y="803"/>
                  </a:cxn>
                  <a:cxn ang="0">
                    <a:pos x="427" y="802"/>
                  </a:cxn>
                  <a:cxn ang="0">
                    <a:pos x="440" y="802"/>
                  </a:cxn>
                  <a:cxn ang="0">
                    <a:pos x="448" y="799"/>
                  </a:cxn>
                  <a:cxn ang="0">
                    <a:pos x="455" y="799"/>
                  </a:cxn>
                  <a:cxn ang="0">
                    <a:pos x="503" y="787"/>
                  </a:cxn>
                  <a:cxn ang="0">
                    <a:pos x="523" y="777"/>
                  </a:cxn>
                  <a:cxn ang="0">
                    <a:pos x="560" y="762"/>
                  </a:cxn>
                  <a:cxn ang="0">
                    <a:pos x="615" y="729"/>
                  </a:cxn>
                  <a:cxn ang="0">
                    <a:pos x="602" y="632"/>
                  </a:cxn>
                  <a:cxn ang="0">
                    <a:pos x="552" y="672"/>
                  </a:cxn>
                  <a:cxn ang="0">
                    <a:pos x="498" y="702"/>
                  </a:cxn>
                  <a:cxn ang="0">
                    <a:pos x="453" y="715"/>
                  </a:cxn>
                  <a:cxn ang="0">
                    <a:pos x="406" y="724"/>
                  </a:cxn>
                  <a:cxn ang="0">
                    <a:pos x="340" y="724"/>
                  </a:cxn>
                  <a:cxn ang="0">
                    <a:pos x="278" y="711"/>
                  </a:cxn>
                  <a:cxn ang="0">
                    <a:pos x="221" y="687"/>
                  </a:cxn>
                  <a:cxn ang="0">
                    <a:pos x="169" y="652"/>
                  </a:cxn>
                  <a:cxn ang="0">
                    <a:pos x="124" y="607"/>
                  </a:cxn>
                  <a:cxn ang="0">
                    <a:pos x="88" y="555"/>
                  </a:cxn>
                  <a:cxn ang="0">
                    <a:pos x="65" y="498"/>
                  </a:cxn>
                  <a:cxn ang="0">
                    <a:pos x="58" y="467"/>
                  </a:cxn>
                  <a:cxn ang="0">
                    <a:pos x="52" y="404"/>
                  </a:cxn>
                  <a:cxn ang="0">
                    <a:pos x="58" y="338"/>
                  </a:cxn>
                  <a:cxn ang="0">
                    <a:pos x="75" y="279"/>
                  </a:cxn>
                  <a:cxn ang="0">
                    <a:pos x="105" y="225"/>
                  </a:cxn>
                  <a:cxn ang="0">
                    <a:pos x="147" y="176"/>
                  </a:cxn>
                  <a:cxn ang="0">
                    <a:pos x="195" y="134"/>
                  </a:cxn>
                  <a:cxn ang="0">
                    <a:pos x="250" y="104"/>
                  </a:cxn>
                  <a:cxn ang="0">
                    <a:pos x="309" y="87"/>
                  </a:cxn>
                  <a:cxn ang="0">
                    <a:pos x="374" y="82"/>
                  </a:cxn>
                  <a:cxn ang="0">
                    <a:pos x="438" y="87"/>
                  </a:cxn>
                  <a:cxn ang="0">
                    <a:pos x="469" y="94"/>
                  </a:cxn>
                  <a:cxn ang="0">
                    <a:pos x="525" y="117"/>
                  </a:cxn>
                  <a:cxn ang="0">
                    <a:pos x="577" y="153"/>
                  </a:cxn>
                  <a:cxn ang="0">
                    <a:pos x="615" y="190"/>
                  </a:cxn>
                  <a:cxn ang="0">
                    <a:pos x="588" y="59"/>
                  </a:cxn>
                  <a:cxn ang="0">
                    <a:pos x="531" y="30"/>
                  </a:cxn>
                  <a:cxn ang="0">
                    <a:pos x="471" y="10"/>
                  </a:cxn>
                  <a:cxn ang="0">
                    <a:pos x="407" y="1"/>
                  </a:cxn>
                  <a:cxn ang="0">
                    <a:pos x="333" y="1"/>
                  </a:cxn>
                  <a:cxn ang="0">
                    <a:pos x="254" y="16"/>
                  </a:cxn>
                  <a:cxn ang="0">
                    <a:pos x="183" y="46"/>
                  </a:cxn>
                  <a:cxn ang="0">
                    <a:pos x="118" y="90"/>
                  </a:cxn>
                </a:cxnLst>
                <a:rect l="0" t="0" r="r" b="b"/>
                <a:pathLst>
                  <a:path w="615" h="808">
                    <a:moveTo>
                      <a:pt x="89" y="118"/>
                    </a:moveTo>
                    <a:lnTo>
                      <a:pt x="60" y="146"/>
                    </a:lnTo>
                    <a:lnTo>
                      <a:pt x="37" y="178"/>
                    </a:lnTo>
                    <a:lnTo>
                      <a:pt x="16" y="211"/>
                    </a:lnTo>
                    <a:lnTo>
                      <a:pt x="0" y="247"/>
                    </a:lnTo>
                    <a:lnTo>
                      <a:pt x="1" y="327"/>
                    </a:lnTo>
                    <a:lnTo>
                      <a:pt x="4" y="407"/>
                    </a:lnTo>
                    <a:lnTo>
                      <a:pt x="5" y="568"/>
                    </a:lnTo>
                    <a:lnTo>
                      <a:pt x="20" y="600"/>
                    </a:lnTo>
                    <a:lnTo>
                      <a:pt x="39" y="631"/>
                    </a:lnTo>
                    <a:lnTo>
                      <a:pt x="62" y="660"/>
                    </a:lnTo>
                    <a:lnTo>
                      <a:pt x="89" y="690"/>
                    </a:lnTo>
                    <a:lnTo>
                      <a:pt x="118" y="717"/>
                    </a:lnTo>
                    <a:lnTo>
                      <a:pt x="150" y="741"/>
                    </a:lnTo>
                    <a:lnTo>
                      <a:pt x="183" y="761"/>
                    </a:lnTo>
                    <a:lnTo>
                      <a:pt x="219" y="778"/>
                    </a:lnTo>
                    <a:lnTo>
                      <a:pt x="254" y="791"/>
                    </a:lnTo>
                    <a:lnTo>
                      <a:pt x="293" y="800"/>
                    </a:lnTo>
                    <a:lnTo>
                      <a:pt x="333" y="805"/>
                    </a:lnTo>
                    <a:lnTo>
                      <a:pt x="374" y="808"/>
                    </a:lnTo>
                    <a:lnTo>
                      <a:pt x="390" y="807"/>
                    </a:lnTo>
                    <a:lnTo>
                      <a:pt x="391" y="805"/>
                    </a:lnTo>
                    <a:lnTo>
                      <a:pt x="394" y="805"/>
                    </a:lnTo>
                    <a:lnTo>
                      <a:pt x="398" y="805"/>
                    </a:lnTo>
                    <a:lnTo>
                      <a:pt x="407" y="805"/>
                    </a:lnTo>
                    <a:lnTo>
                      <a:pt x="423" y="803"/>
                    </a:lnTo>
                    <a:lnTo>
                      <a:pt x="424" y="802"/>
                    </a:lnTo>
                    <a:lnTo>
                      <a:pt x="427" y="802"/>
                    </a:lnTo>
                    <a:lnTo>
                      <a:pt x="431" y="802"/>
                    </a:lnTo>
                    <a:lnTo>
                      <a:pt x="440" y="802"/>
                    </a:lnTo>
                    <a:lnTo>
                      <a:pt x="447" y="800"/>
                    </a:lnTo>
                    <a:lnTo>
                      <a:pt x="448" y="799"/>
                    </a:lnTo>
                    <a:lnTo>
                      <a:pt x="450" y="799"/>
                    </a:lnTo>
                    <a:lnTo>
                      <a:pt x="455" y="799"/>
                    </a:lnTo>
                    <a:lnTo>
                      <a:pt x="471" y="795"/>
                    </a:lnTo>
                    <a:lnTo>
                      <a:pt x="503" y="787"/>
                    </a:lnTo>
                    <a:lnTo>
                      <a:pt x="516" y="780"/>
                    </a:lnTo>
                    <a:lnTo>
                      <a:pt x="523" y="777"/>
                    </a:lnTo>
                    <a:lnTo>
                      <a:pt x="531" y="775"/>
                    </a:lnTo>
                    <a:lnTo>
                      <a:pt x="560" y="762"/>
                    </a:lnTo>
                    <a:lnTo>
                      <a:pt x="588" y="746"/>
                    </a:lnTo>
                    <a:lnTo>
                      <a:pt x="615" y="729"/>
                    </a:lnTo>
                    <a:lnTo>
                      <a:pt x="615" y="619"/>
                    </a:lnTo>
                    <a:lnTo>
                      <a:pt x="602" y="632"/>
                    </a:lnTo>
                    <a:lnTo>
                      <a:pt x="577" y="652"/>
                    </a:lnTo>
                    <a:lnTo>
                      <a:pt x="552" y="672"/>
                    </a:lnTo>
                    <a:lnTo>
                      <a:pt x="525" y="687"/>
                    </a:lnTo>
                    <a:lnTo>
                      <a:pt x="498" y="702"/>
                    </a:lnTo>
                    <a:lnTo>
                      <a:pt x="469" y="711"/>
                    </a:lnTo>
                    <a:lnTo>
                      <a:pt x="453" y="715"/>
                    </a:lnTo>
                    <a:lnTo>
                      <a:pt x="438" y="719"/>
                    </a:lnTo>
                    <a:lnTo>
                      <a:pt x="406" y="724"/>
                    </a:lnTo>
                    <a:lnTo>
                      <a:pt x="374" y="726"/>
                    </a:lnTo>
                    <a:lnTo>
                      <a:pt x="340" y="724"/>
                    </a:lnTo>
                    <a:lnTo>
                      <a:pt x="309" y="719"/>
                    </a:lnTo>
                    <a:lnTo>
                      <a:pt x="278" y="711"/>
                    </a:lnTo>
                    <a:lnTo>
                      <a:pt x="250" y="702"/>
                    </a:lnTo>
                    <a:lnTo>
                      <a:pt x="221" y="687"/>
                    </a:lnTo>
                    <a:lnTo>
                      <a:pt x="195" y="672"/>
                    </a:lnTo>
                    <a:lnTo>
                      <a:pt x="169" y="652"/>
                    </a:lnTo>
                    <a:lnTo>
                      <a:pt x="147" y="632"/>
                    </a:lnTo>
                    <a:lnTo>
                      <a:pt x="124" y="607"/>
                    </a:lnTo>
                    <a:lnTo>
                      <a:pt x="105" y="582"/>
                    </a:lnTo>
                    <a:lnTo>
                      <a:pt x="88" y="555"/>
                    </a:lnTo>
                    <a:lnTo>
                      <a:pt x="75" y="528"/>
                    </a:lnTo>
                    <a:lnTo>
                      <a:pt x="65" y="498"/>
                    </a:lnTo>
                    <a:lnTo>
                      <a:pt x="60" y="482"/>
                    </a:lnTo>
                    <a:lnTo>
                      <a:pt x="58" y="467"/>
                    </a:lnTo>
                    <a:lnTo>
                      <a:pt x="54" y="436"/>
                    </a:lnTo>
                    <a:lnTo>
                      <a:pt x="52" y="404"/>
                    </a:lnTo>
                    <a:lnTo>
                      <a:pt x="54" y="370"/>
                    </a:lnTo>
                    <a:lnTo>
                      <a:pt x="58" y="338"/>
                    </a:lnTo>
                    <a:lnTo>
                      <a:pt x="65" y="308"/>
                    </a:lnTo>
                    <a:lnTo>
                      <a:pt x="75" y="279"/>
                    </a:lnTo>
                    <a:lnTo>
                      <a:pt x="88" y="251"/>
                    </a:lnTo>
                    <a:lnTo>
                      <a:pt x="105" y="225"/>
                    </a:lnTo>
                    <a:lnTo>
                      <a:pt x="124" y="199"/>
                    </a:lnTo>
                    <a:lnTo>
                      <a:pt x="147" y="176"/>
                    </a:lnTo>
                    <a:lnTo>
                      <a:pt x="169" y="153"/>
                    </a:lnTo>
                    <a:lnTo>
                      <a:pt x="195" y="134"/>
                    </a:lnTo>
                    <a:lnTo>
                      <a:pt x="221" y="117"/>
                    </a:lnTo>
                    <a:lnTo>
                      <a:pt x="250" y="104"/>
                    </a:lnTo>
                    <a:lnTo>
                      <a:pt x="278" y="94"/>
                    </a:lnTo>
                    <a:lnTo>
                      <a:pt x="309" y="87"/>
                    </a:lnTo>
                    <a:lnTo>
                      <a:pt x="340" y="83"/>
                    </a:lnTo>
                    <a:lnTo>
                      <a:pt x="374" y="82"/>
                    </a:lnTo>
                    <a:lnTo>
                      <a:pt x="406" y="83"/>
                    </a:lnTo>
                    <a:lnTo>
                      <a:pt x="438" y="87"/>
                    </a:lnTo>
                    <a:lnTo>
                      <a:pt x="453" y="90"/>
                    </a:lnTo>
                    <a:lnTo>
                      <a:pt x="469" y="94"/>
                    </a:lnTo>
                    <a:lnTo>
                      <a:pt x="498" y="104"/>
                    </a:lnTo>
                    <a:lnTo>
                      <a:pt x="525" y="117"/>
                    </a:lnTo>
                    <a:lnTo>
                      <a:pt x="552" y="134"/>
                    </a:lnTo>
                    <a:lnTo>
                      <a:pt x="577" y="153"/>
                    </a:lnTo>
                    <a:lnTo>
                      <a:pt x="602" y="176"/>
                    </a:lnTo>
                    <a:lnTo>
                      <a:pt x="615" y="190"/>
                    </a:lnTo>
                    <a:lnTo>
                      <a:pt x="615" y="78"/>
                    </a:lnTo>
                    <a:lnTo>
                      <a:pt x="588" y="59"/>
                    </a:lnTo>
                    <a:lnTo>
                      <a:pt x="560" y="43"/>
                    </a:lnTo>
                    <a:lnTo>
                      <a:pt x="531" y="30"/>
                    </a:lnTo>
                    <a:lnTo>
                      <a:pt x="503" y="19"/>
                    </a:lnTo>
                    <a:lnTo>
                      <a:pt x="471" y="10"/>
                    </a:lnTo>
                    <a:lnTo>
                      <a:pt x="440" y="5"/>
                    </a:lnTo>
                    <a:lnTo>
                      <a:pt x="407" y="1"/>
                    </a:lnTo>
                    <a:lnTo>
                      <a:pt x="374" y="0"/>
                    </a:lnTo>
                    <a:lnTo>
                      <a:pt x="333" y="1"/>
                    </a:lnTo>
                    <a:lnTo>
                      <a:pt x="293" y="7"/>
                    </a:lnTo>
                    <a:lnTo>
                      <a:pt x="254" y="16"/>
                    </a:lnTo>
                    <a:lnTo>
                      <a:pt x="219" y="30"/>
                    </a:lnTo>
                    <a:lnTo>
                      <a:pt x="183" y="46"/>
                    </a:lnTo>
                    <a:lnTo>
                      <a:pt x="150" y="66"/>
                    </a:lnTo>
                    <a:lnTo>
                      <a:pt x="118" y="90"/>
                    </a:lnTo>
                    <a:lnTo>
                      <a:pt x="89" y="118"/>
                    </a:lnTo>
                    <a:close/>
                  </a:path>
                </a:pathLst>
              </a:custGeom>
              <a:solidFill>
                <a:srgbClr val="DFEB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6" name="Freeform 71"/>
              <p:cNvSpPr/>
              <p:nvPr/>
            </p:nvSpPr>
            <p:spPr bwMode="auto">
              <a:xfrm>
                <a:off x="3520" y="1703"/>
                <a:ext cx="113" cy="128"/>
              </a:xfrm>
              <a:custGeom>
                <a:avLst/>
                <a:gdLst/>
                <a:ahLst/>
                <a:cxnLst>
                  <a:cxn ang="0">
                    <a:pos x="72" y="117"/>
                  </a:cxn>
                  <a:cxn ang="0">
                    <a:pos x="36" y="169"/>
                  </a:cxn>
                  <a:cxn ang="0">
                    <a:pos x="13" y="226"/>
                  </a:cxn>
                  <a:cxn ang="0">
                    <a:pos x="2" y="288"/>
                  </a:cxn>
                  <a:cxn ang="0">
                    <a:pos x="2" y="354"/>
                  </a:cxn>
                  <a:cxn ang="0">
                    <a:pos x="8" y="400"/>
                  </a:cxn>
                  <a:cxn ang="0">
                    <a:pos x="23" y="446"/>
                  </a:cxn>
                  <a:cxn ang="0">
                    <a:pos x="53" y="500"/>
                  </a:cxn>
                  <a:cxn ang="0">
                    <a:pos x="95" y="550"/>
                  </a:cxn>
                  <a:cxn ang="0">
                    <a:pos x="143" y="590"/>
                  </a:cxn>
                  <a:cxn ang="0">
                    <a:pos x="198" y="620"/>
                  </a:cxn>
                  <a:cxn ang="0">
                    <a:pos x="257" y="637"/>
                  </a:cxn>
                  <a:cxn ang="0">
                    <a:pos x="322" y="644"/>
                  </a:cxn>
                  <a:cxn ang="0">
                    <a:pos x="386" y="637"/>
                  </a:cxn>
                  <a:cxn ang="0">
                    <a:pos x="417" y="629"/>
                  </a:cxn>
                  <a:cxn ang="0">
                    <a:pos x="473" y="605"/>
                  </a:cxn>
                  <a:cxn ang="0">
                    <a:pos x="525" y="570"/>
                  </a:cxn>
                  <a:cxn ang="0">
                    <a:pos x="563" y="537"/>
                  </a:cxn>
                  <a:cxn ang="0">
                    <a:pos x="558" y="374"/>
                  </a:cxn>
                  <a:cxn ang="0">
                    <a:pos x="547" y="410"/>
                  </a:cxn>
                  <a:cxn ang="0">
                    <a:pos x="530" y="444"/>
                  </a:cxn>
                  <a:cxn ang="0">
                    <a:pos x="527" y="448"/>
                  </a:cxn>
                  <a:cxn ang="0">
                    <a:pos x="520" y="461"/>
                  </a:cxn>
                  <a:cxn ang="0">
                    <a:pos x="500" y="485"/>
                  </a:cxn>
                  <a:cxn ang="0">
                    <a:pos x="485" y="501"/>
                  </a:cxn>
                  <a:cxn ang="0">
                    <a:pos x="465" y="516"/>
                  </a:cxn>
                  <a:cxn ang="0">
                    <a:pos x="436" y="535"/>
                  </a:cxn>
                  <a:cxn ang="0">
                    <a:pos x="393" y="553"/>
                  </a:cxn>
                  <a:cxn ang="0">
                    <a:pos x="363" y="559"/>
                  </a:cxn>
                  <a:cxn ang="0">
                    <a:pos x="358" y="560"/>
                  </a:cxn>
                  <a:cxn ang="0">
                    <a:pos x="334" y="562"/>
                  </a:cxn>
                  <a:cxn ang="0">
                    <a:pos x="298" y="562"/>
                  </a:cxn>
                  <a:cxn ang="0">
                    <a:pos x="251" y="553"/>
                  </a:cxn>
                  <a:cxn ang="0">
                    <a:pos x="208" y="535"/>
                  </a:cxn>
                  <a:cxn ang="0">
                    <a:pos x="168" y="509"/>
                  </a:cxn>
                  <a:cxn ang="0">
                    <a:pos x="133" y="475"/>
                  </a:cxn>
                  <a:cxn ang="0">
                    <a:pos x="106" y="435"/>
                  </a:cxn>
                  <a:cxn ang="0">
                    <a:pos x="90" y="392"/>
                  </a:cxn>
                  <a:cxn ang="0">
                    <a:pos x="81" y="346"/>
                  </a:cxn>
                  <a:cxn ang="0">
                    <a:pos x="84" y="273"/>
                  </a:cxn>
                  <a:cxn ang="0">
                    <a:pos x="98" y="229"/>
                  </a:cxn>
                  <a:cxn ang="0">
                    <a:pos x="118" y="187"/>
                  </a:cxn>
                  <a:cxn ang="0">
                    <a:pos x="150" y="150"/>
                  </a:cxn>
                  <a:cxn ang="0">
                    <a:pos x="188" y="118"/>
                  </a:cxn>
                  <a:cxn ang="0">
                    <a:pos x="229" y="97"/>
                  </a:cxn>
                  <a:cxn ang="0">
                    <a:pos x="274" y="84"/>
                  </a:cxn>
                  <a:cxn ang="0">
                    <a:pos x="346" y="80"/>
                  </a:cxn>
                  <a:cxn ang="0">
                    <a:pos x="393" y="89"/>
                  </a:cxn>
                  <a:cxn ang="0">
                    <a:pos x="436" y="105"/>
                  </a:cxn>
                  <a:cxn ang="0">
                    <a:pos x="476" y="133"/>
                  </a:cxn>
                  <a:cxn ang="0">
                    <a:pos x="520" y="180"/>
                  </a:cxn>
                  <a:cxn ang="0">
                    <a:pos x="540" y="214"/>
                  </a:cxn>
                  <a:cxn ang="0">
                    <a:pos x="554" y="250"/>
                  </a:cxn>
                  <a:cxn ang="0">
                    <a:pos x="563" y="108"/>
                  </a:cxn>
                  <a:cxn ang="0">
                    <a:pos x="525" y="71"/>
                  </a:cxn>
                  <a:cxn ang="0">
                    <a:pos x="473" y="35"/>
                  </a:cxn>
                  <a:cxn ang="0">
                    <a:pos x="417" y="12"/>
                  </a:cxn>
                  <a:cxn ang="0">
                    <a:pos x="386" y="5"/>
                  </a:cxn>
                  <a:cxn ang="0">
                    <a:pos x="322" y="0"/>
                  </a:cxn>
                  <a:cxn ang="0">
                    <a:pos x="257" y="5"/>
                  </a:cxn>
                  <a:cxn ang="0">
                    <a:pos x="198" y="22"/>
                  </a:cxn>
                  <a:cxn ang="0">
                    <a:pos x="143" y="52"/>
                  </a:cxn>
                  <a:cxn ang="0">
                    <a:pos x="95" y="94"/>
                  </a:cxn>
                </a:cxnLst>
                <a:rect l="0" t="0" r="r" b="b"/>
                <a:pathLst>
                  <a:path w="563" h="644">
                    <a:moveTo>
                      <a:pt x="95" y="94"/>
                    </a:moveTo>
                    <a:lnTo>
                      <a:pt x="72" y="117"/>
                    </a:lnTo>
                    <a:lnTo>
                      <a:pt x="53" y="143"/>
                    </a:lnTo>
                    <a:lnTo>
                      <a:pt x="36" y="169"/>
                    </a:lnTo>
                    <a:lnTo>
                      <a:pt x="23" y="197"/>
                    </a:lnTo>
                    <a:lnTo>
                      <a:pt x="13" y="226"/>
                    </a:lnTo>
                    <a:lnTo>
                      <a:pt x="6" y="256"/>
                    </a:lnTo>
                    <a:lnTo>
                      <a:pt x="2" y="288"/>
                    </a:lnTo>
                    <a:lnTo>
                      <a:pt x="0" y="322"/>
                    </a:lnTo>
                    <a:lnTo>
                      <a:pt x="2" y="354"/>
                    </a:lnTo>
                    <a:lnTo>
                      <a:pt x="6" y="385"/>
                    </a:lnTo>
                    <a:lnTo>
                      <a:pt x="8" y="400"/>
                    </a:lnTo>
                    <a:lnTo>
                      <a:pt x="13" y="416"/>
                    </a:lnTo>
                    <a:lnTo>
                      <a:pt x="23" y="446"/>
                    </a:lnTo>
                    <a:lnTo>
                      <a:pt x="36" y="473"/>
                    </a:lnTo>
                    <a:lnTo>
                      <a:pt x="53" y="500"/>
                    </a:lnTo>
                    <a:lnTo>
                      <a:pt x="72" y="525"/>
                    </a:lnTo>
                    <a:lnTo>
                      <a:pt x="95" y="550"/>
                    </a:lnTo>
                    <a:lnTo>
                      <a:pt x="117" y="570"/>
                    </a:lnTo>
                    <a:lnTo>
                      <a:pt x="143" y="590"/>
                    </a:lnTo>
                    <a:lnTo>
                      <a:pt x="169" y="605"/>
                    </a:lnTo>
                    <a:lnTo>
                      <a:pt x="198" y="620"/>
                    </a:lnTo>
                    <a:lnTo>
                      <a:pt x="226" y="629"/>
                    </a:lnTo>
                    <a:lnTo>
                      <a:pt x="257" y="637"/>
                    </a:lnTo>
                    <a:lnTo>
                      <a:pt x="288" y="642"/>
                    </a:lnTo>
                    <a:lnTo>
                      <a:pt x="322" y="644"/>
                    </a:lnTo>
                    <a:lnTo>
                      <a:pt x="354" y="642"/>
                    </a:lnTo>
                    <a:lnTo>
                      <a:pt x="386" y="637"/>
                    </a:lnTo>
                    <a:lnTo>
                      <a:pt x="401" y="633"/>
                    </a:lnTo>
                    <a:lnTo>
                      <a:pt x="417" y="629"/>
                    </a:lnTo>
                    <a:lnTo>
                      <a:pt x="446" y="620"/>
                    </a:lnTo>
                    <a:lnTo>
                      <a:pt x="473" y="605"/>
                    </a:lnTo>
                    <a:lnTo>
                      <a:pt x="500" y="590"/>
                    </a:lnTo>
                    <a:lnTo>
                      <a:pt x="525" y="570"/>
                    </a:lnTo>
                    <a:lnTo>
                      <a:pt x="550" y="550"/>
                    </a:lnTo>
                    <a:lnTo>
                      <a:pt x="563" y="537"/>
                    </a:lnTo>
                    <a:lnTo>
                      <a:pt x="563" y="356"/>
                    </a:lnTo>
                    <a:lnTo>
                      <a:pt x="558" y="374"/>
                    </a:lnTo>
                    <a:lnTo>
                      <a:pt x="554" y="393"/>
                    </a:lnTo>
                    <a:lnTo>
                      <a:pt x="547" y="410"/>
                    </a:lnTo>
                    <a:lnTo>
                      <a:pt x="540" y="429"/>
                    </a:lnTo>
                    <a:lnTo>
                      <a:pt x="530" y="444"/>
                    </a:lnTo>
                    <a:lnTo>
                      <a:pt x="528" y="446"/>
                    </a:lnTo>
                    <a:lnTo>
                      <a:pt x="527" y="448"/>
                    </a:lnTo>
                    <a:lnTo>
                      <a:pt x="524" y="452"/>
                    </a:lnTo>
                    <a:lnTo>
                      <a:pt x="520" y="461"/>
                    </a:lnTo>
                    <a:lnTo>
                      <a:pt x="507" y="477"/>
                    </a:lnTo>
                    <a:lnTo>
                      <a:pt x="500" y="485"/>
                    </a:lnTo>
                    <a:lnTo>
                      <a:pt x="495" y="494"/>
                    </a:lnTo>
                    <a:lnTo>
                      <a:pt x="485" y="501"/>
                    </a:lnTo>
                    <a:lnTo>
                      <a:pt x="476" y="509"/>
                    </a:lnTo>
                    <a:lnTo>
                      <a:pt x="465" y="516"/>
                    </a:lnTo>
                    <a:lnTo>
                      <a:pt x="456" y="524"/>
                    </a:lnTo>
                    <a:lnTo>
                      <a:pt x="436" y="535"/>
                    </a:lnTo>
                    <a:lnTo>
                      <a:pt x="415" y="545"/>
                    </a:lnTo>
                    <a:lnTo>
                      <a:pt x="393" y="553"/>
                    </a:lnTo>
                    <a:lnTo>
                      <a:pt x="370" y="559"/>
                    </a:lnTo>
                    <a:lnTo>
                      <a:pt x="363" y="559"/>
                    </a:lnTo>
                    <a:lnTo>
                      <a:pt x="360" y="559"/>
                    </a:lnTo>
                    <a:lnTo>
                      <a:pt x="358" y="560"/>
                    </a:lnTo>
                    <a:lnTo>
                      <a:pt x="346" y="562"/>
                    </a:lnTo>
                    <a:lnTo>
                      <a:pt x="334" y="562"/>
                    </a:lnTo>
                    <a:lnTo>
                      <a:pt x="322" y="563"/>
                    </a:lnTo>
                    <a:lnTo>
                      <a:pt x="298" y="562"/>
                    </a:lnTo>
                    <a:lnTo>
                      <a:pt x="274" y="559"/>
                    </a:lnTo>
                    <a:lnTo>
                      <a:pt x="251" y="553"/>
                    </a:lnTo>
                    <a:lnTo>
                      <a:pt x="229" y="545"/>
                    </a:lnTo>
                    <a:lnTo>
                      <a:pt x="208" y="535"/>
                    </a:lnTo>
                    <a:lnTo>
                      <a:pt x="188" y="524"/>
                    </a:lnTo>
                    <a:lnTo>
                      <a:pt x="168" y="509"/>
                    </a:lnTo>
                    <a:lnTo>
                      <a:pt x="150" y="494"/>
                    </a:lnTo>
                    <a:lnTo>
                      <a:pt x="133" y="475"/>
                    </a:lnTo>
                    <a:lnTo>
                      <a:pt x="118" y="456"/>
                    </a:lnTo>
                    <a:lnTo>
                      <a:pt x="106" y="435"/>
                    </a:lnTo>
                    <a:lnTo>
                      <a:pt x="98" y="415"/>
                    </a:lnTo>
                    <a:lnTo>
                      <a:pt x="90" y="392"/>
                    </a:lnTo>
                    <a:lnTo>
                      <a:pt x="84" y="370"/>
                    </a:lnTo>
                    <a:lnTo>
                      <a:pt x="81" y="346"/>
                    </a:lnTo>
                    <a:lnTo>
                      <a:pt x="81" y="322"/>
                    </a:lnTo>
                    <a:lnTo>
                      <a:pt x="84" y="273"/>
                    </a:lnTo>
                    <a:lnTo>
                      <a:pt x="90" y="250"/>
                    </a:lnTo>
                    <a:lnTo>
                      <a:pt x="98" y="229"/>
                    </a:lnTo>
                    <a:lnTo>
                      <a:pt x="106" y="207"/>
                    </a:lnTo>
                    <a:lnTo>
                      <a:pt x="118" y="187"/>
                    </a:lnTo>
                    <a:lnTo>
                      <a:pt x="133" y="168"/>
                    </a:lnTo>
                    <a:lnTo>
                      <a:pt x="150" y="150"/>
                    </a:lnTo>
                    <a:lnTo>
                      <a:pt x="168" y="133"/>
                    </a:lnTo>
                    <a:lnTo>
                      <a:pt x="188" y="118"/>
                    </a:lnTo>
                    <a:lnTo>
                      <a:pt x="208" y="105"/>
                    </a:lnTo>
                    <a:lnTo>
                      <a:pt x="229" y="97"/>
                    </a:lnTo>
                    <a:lnTo>
                      <a:pt x="251" y="89"/>
                    </a:lnTo>
                    <a:lnTo>
                      <a:pt x="274" y="84"/>
                    </a:lnTo>
                    <a:lnTo>
                      <a:pt x="322" y="80"/>
                    </a:lnTo>
                    <a:lnTo>
                      <a:pt x="346" y="80"/>
                    </a:lnTo>
                    <a:lnTo>
                      <a:pt x="370" y="84"/>
                    </a:lnTo>
                    <a:lnTo>
                      <a:pt x="393" y="89"/>
                    </a:lnTo>
                    <a:lnTo>
                      <a:pt x="415" y="97"/>
                    </a:lnTo>
                    <a:lnTo>
                      <a:pt x="436" y="105"/>
                    </a:lnTo>
                    <a:lnTo>
                      <a:pt x="456" y="118"/>
                    </a:lnTo>
                    <a:lnTo>
                      <a:pt x="476" y="133"/>
                    </a:lnTo>
                    <a:lnTo>
                      <a:pt x="495" y="150"/>
                    </a:lnTo>
                    <a:lnTo>
                      <a:pt x="520" y="180"/>
                    </a:lnTo>
                    <a:lnTo>
                      <a:pt x="530" y="196"/>
                    </a:lnTo>
                    <a:lnTo>
                      <a:pt x="540" y="214"/>
                    </a:lnTo>
                    <a:lnTo>
                      <a:pt x="547" y="231"/>
                    </a:lnTo>
                    <a:lnTo>
                      <a:pt x="554" y="250"/>
                    </a:lnTo>
                    <a:lnTo>
                      <a:pt x="563" y="290"/>
                    </a:lnTo>
                    <a:lnTo>
                      <a:pt x="563" y="108"/>
                    </a:lnTo>
                    <a:lnTo>
                      <a:pt x="550" y="94"/>
                    </a:lnTo>
                    <a:lnTo>
                      <a:pt x="525" y="71"/>
                    </a:lnTo>
                    <a:lnTo>
                      <a:pt x="500" y="52"/>
                    </a:lnTo>
                    <a:lnTo>
                      <a:pt x="473" y="35"/>
                    </a:lnTo>
                    <a:lnTo>
                      <a:pt x="446" y="22"/>
                    </a:lnTo>
                    <a:lnTo>
                      <a:pt x="417" y="12"/>
                    </a:lnTo>
                    <a:lnTo>
                      <a:pt x="401" y="8"/>
                    </a:lnTo>
                    <a:lnTo>
                      <a:pt x="386" y="5"/>
                    </a:lnTo>
                    <a:lnTo>
                      <a:pt x="354" y="1"/>
                    </a:lnTo>
                    <a:lnTo>
                      <a:pt x="322" y="0"/>
                    </a:lnTo>
                    <a:lnTo>
                      <a:pt x="288" y="1"/>
                    </a:lnTo>
                    <a:lnTo>
                      <a:pt x="257" y="5"/>
                    </a:lnTo>
                    <a:lnTo>
                      <a:pt x="226" y="12"/>
                    </a:lnTo>
                    <a:lnTo>
                      <a:pt x="198" y="22"/>
                    </a:lnTo>
                    <a:lnTo>
                      <a:pt x="169" y="35"/>
                    </a:lnTo>
                    <a:lnTo>
                      <a:pt x="143" y="52"/>
                    </a:lnTo>
                    <a:lnTo>
                      <a:pt x="117" y="71"/>
                    </a:lnTo>
                    <a:lnTo>
                      <a:pt x="95" y="94"/>
                    </a:lnTo>
                    <a:close/>
                  </a:path>
                </a:pathLst>
              </a:custGeom>
              <a:solidFill>
                <a:srgbClr val="E7F0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7" name="Freeform 72"/>
              <p:cNvSpPr>
                <a:spLocks noEditPoints="1"/>
              </p:cNvSpPr>
              <p:nvPr/>
            </p:nvSpPr>
            <p:spPr bwMode="auto">
              <a:xfrm>
                <a:off x="3536" y="1719"/>
                <a:ext cx="97" cy="96"/>
              </a:xfrm>
              <a:custGeom>
                <a:avLst/>
                <a:gdLst/>
                <a:ahLst/>
                <a:cxnLst>
                  <a:cxn ang="0">
                    <a:pos x="37" y="107"/>
                  </a:cxn>
                  <a:cxn ang="0">
                    <a:pos x="9" y="170"/>
                  </a:cxn>
                  <a:cxn ang="0">
                    <a:pos x="0" y="266"/>
                  </a:cxn>
                  <a:cxn ang="0">
                    <a:pos x="17" y="335"/>
                  </a:cxn>
                  <a:cxn ang="0">
                    <a:pos x="52" y="395"/>
                  </a:cxn>
                  <a:cxn ang="0">
                    <a:pos x="107" y="444"/>
                  </a:cxn>
                  <a:cxn ang="0">
                    <a:pos x="170" y="473"/>
                  </a:cxn>
                  <a:cxn ang="0">
                    <a:pos x="241" y="483"/>
                  </a:cxn>
                  <a:cxn ang="0">
                    <a:pos x="277" y="480"/>
                  </a:cxn>
                  <a:cxn ang="0">
                    <a:pos x="289" y="479"/>
                  </a:cxn>
                  <a:cxn ang="0">
                    <a:pos x="355" y="455"/>
                  </a:cxn>
                  <a:cxn ang="0">
                    <a:pos x="395" y="429"/>
                  </a:cxn>
                  <a:cxn ang="0">
                    <a:pos x="419" y="405"/>
                  </a:cxn>
                  <a:cxn ang="0">
                    <a:pos x="443" y="372"/>
                  </a:cxn>
                  <a:cxn ang="0">
                    <a:pos x="449" y="364"/>
                  </a:cxn>
                  <a:cxn ang="0">
                    <a:pos x="473" y="313"/>
                  </a:cxn>
                  <a:cxn ang="0">
                    <a:pos x="482" y="210"/>
                  </a:cxn>
                  <a:cxn ang="0">
                    <a:pos x="459" y="134"/>
                  </a:cxn>
                  <a:cxn ang="0">
                    <a:pos x="414" y="70"/>
                  </a:cxn>
                  <a:cxn ang="0">
                    <a:pos x="355" y="25"/>
                  </a:cxn>
                  <a:cxn ang="0">
                    <a:pos x="289" y="4"/>
                  </a:cxn>
                  <a:cxn ang="0">
                    <a:pos x="193" y="4"/>
                  </a:cxn>
                  <a:cxn ang="0">
                    <a:pos x="127" y="25"/>
                  </a:cxn>
                  <a:cxn ang="0">
                    <a:pos x="69" y="70"/>
                  </a:cxn>
                  <a:cxn ang="0">
                    <a:pos x="91" y="180"/>
                  </a:cxn>
                  <a:cxn ang="0">
                    <a:pos x="151" y="106"/>
                  </a:cxn>
                  <a:cxn ang="0">
                    <a:pos x="241" y="80"/>
                  </a:cxn>
                  <a:cxn ang="0">
                    <a:pos x="287" y="85"/>
                  </a:cxn>
                  <a:cxn ang="0">
                    <a:pos x="329" y="106"/>
                  </a:cxn>
                  <a:cxn ang="0">
                    <a:pos x="375" y="151"/>
                  </a:cxn>
                  <a:cxn ang="0">
                    <a:pos x="402" y="225"/>
                  </a:cxn>
                  <a:cxn ang="0">
                    <a:pos x="402" y="257"/>
                  </a:cxn>
                  <a:cxn ang="0">
                    <a:pos x="391" y="303"/>
                  </a:cxn>
                  <a:cxn ang="0">
                    <a:pos x="370" y="336"/>
                  </a:cxn>
                  <a:cxn ang="0">
                    <a:pos x="341" y="367"/>
                  </a:cxn>
                  <a:cxn ang="0">
                    <a:pos x="329" y="377"/>
                  </a:cxn>
                  <a:cxn ang="0">
                    <a:pos x="287" y="396"/>
                  </a:cxn>
                  <a:cxn ang="0">
                    <a:pos x="248" y="403"/>
                  </a:cxn>
                  <a:cxn ang="0">
                    <a:pos x="209" y="401"/>
                  </a:cxn>
                  <a:cxn ang="0">
                    <a:pos x="151" y="377"/>
                  </a:cxn>
                  <a:cxn ang="0">
                    <a:pos x="105" y="330"/>
                  </a:cxn>
                  <a:cxn ang="0">
                    <a:pos x="82" y="273"/>
                  </a:cxn>
                </a:cxnLst>
                <a:rect l="0" t="0" r="r" b="b"/>
                <a:pathLst>
                  <a:path w="482" h="483">
                    <a:moveTo>
                      <a:pt x="69" y="70"/>
                    </a:moveTo>
                    <a:lnTo>
                      <a:pt x="52" y="88"/>
                    </a:lnTo>
                    <a:lnTo>
                      <a:pt x="37" y="107"/>
                    </a:lnTo>
                    <a:lnTo>
                      <a:pt x="25" y="127"/>
                    </a:lnTo>
                    <a:lnTo>
                      <a:pt x="17" y="149"/>
                    </a:lnTo>
                    <a:lnTo>
                      <a:pt x="9" y="170"/>
                    </a:lnTo>
                    <a:lnTo>
                      <a:pt x="3" y="193"/>
                    </a:lnTo>
                    <a:lnTo>
                      <a:pt x="0" y="242"/>
                    </a:lnTo>
                    <a:lnTo>
                      <a:pt x="0" y="266"/>
                    </a:lnTo>
                    <a:lnTo>
                      <a:pt x="3" y="290"/>
                    </a:lnTo>
                    <a:lnTo>
                      <a:pt x="9" y="312"/>
                    </a:lnTo>
                    <a:lnTo>
                      <a:pt x="17" y="335"/>
                    </a:lnTo>
                    <a:lnTo>
                      <a:pt x="25" y="355"/>
                    </a:lnTo>
                    <a:lnTo>
                      <a:pt x="37" y="376"/>
                    </a:lnTo>
                    <a:lnTo>
                      <a:pt x="52" y="395"/>
                    </a:lnTo>
                    <a:lnTo>
                      <a:pt x="69" y="414"/>
                    </a:lnTo>
                    <a:lnTo>
                      <a:pt x="87" y="429"/>
                    </a:lnTo>
                    <a:lnTo>
                      <a:pt x="107" y="444"/>
                    </a:lnTo>
                    <a:lnTo>
                      <a:pt x="127" y="455"/>
                    </a:lnTo>
                    <a:lnTo>
                      <a:pt x="148" y="465"/>
                    </a:lnTo>
                    <a:lnTo>
                      <a:pt x="170" y="473"/>
                    </a:lnTo>
                    <a:lnTo>
                      <a:pt x="193" y="479"/>
                    </a:lnTo>
                    <a:lnTo>
                      <a:pt x="217" y="482"/>
                    </a:lnTo>
                    <a:lnTo>
                      <a:pt x="241" y="483"/>
                    </a:lnTo>
                    <a:lnTo>
                      <a:pt x="253" y="482"/>
                    </a:lnTo>
                    <a:lnTo>
                      <a:pt x="265" y="482"/>
                    </a:lnTo>
                    <a:lnTo>
                      <a:pt x="277" y="480"/>
                    </a:lnTo>
                    <a:lnTo>
                      <a:pt x="279" y="479"/>
                    </a:lnTo>
                    <a:lnTo>
                      <a:pt x="282" y="479"/>
                    </a:lnTo>
                    <a:lnTo>
                      <a:pt x="289" y="479"/>
                    </a:lnTo>
                    <a:lnTo>
                      <a:pt x="312" y="473"/>
                    </a:lnTo>
                    <a:lnTo>
                      <a:pt x="334" y="465"/>
                    </a:lnTo>
                    <a:lnTo>
                      <a:pt x="355" y="455"/>
                    </a:lnTo>
                    <a:lnTo>
                      <a:pt x="375" y="444"/>
                    </a:lnTo>
                    <a:lnTo>
                      <a:pt x="384" y="436"/>
                    </a:lnTo>
                    <a:lnTo>
                      <a:pt x="395" y="429"/>
                    </a:lnTo>
                    <a:lnTo>
                      <a:pt x="404" y="421"/>
                    </a:lnTo>
                    <a:lnTo>
                      <a:pt x="414" y="414"/>
                    </a:lnTo>
                    <a:lnTo>
                      <a:pt x="419" y="405"/>
                    </a:lnTo>
                    <a:lnTo>
                      <a:pt x="426" y="397"/>
                    </a:lnTo>
                    <a:lnTo>
                      <a:pt x="439" y="381"/>
                    </a:lnTo>
                    <a:lnTo>
                      <a:pt x="443" y="372"/>
                    </a:lnTo>
                    <a:lnTo>
                      <a:pt x="446" y="368"/>
                    </a:lnTo>
                    <a:lnTo>
                      <a:pt x="447" y="366"/>
                    </a:lnTo>
                    <a:lnTo>
                      <a:pt x="449" y="364"/>
                    </a:lnTo>
                    <a:lnTo>
                      <a:pt x="459" y="349"/>
                    </a:lnTo>
                    <a:lnTo>
                      <a:pt x="466" y="330"/>
                    </a:lnTo>
                    <a:lnTo>
                      <a:pt x="473" y="313"/>
                    </a:lnTo>
                    <a:lnTo>
                      <a:pt x="477" y="294"/>
                    </a:lnTo>
                    <a:lnTo>
                      <a:pt x="482" y="276"/>
                    </a:lnTo>
                    <a:lnTo>
                      <a:pt x="482" y="210"/>
                    </a:lnTo>
                    <a:lnTo>
                      <a:pt x="473" y="170"/>
                    </a:lnTo>
                    <a:lnTo>
                      <a:pt x="466" y="151"/>
                    </a:lnTo>
                    <a:lnTo>
                      <a:pt x="459" y="134"/>
                    </a:lnTo>
                    <a:lnTo>
                      <a:pt x="449" y="116"/>
                    </a:lnTo>
                    <a:lnTo>
                      <a:pt x="439" y="100"/>
                    </a:lnTo>
                    <a:lnTo>
                      <a:pt x="414" y="70"/>
                    </a:lnTo>
                    <a:lnTo>
                      <a:pt x="395" y="53"/>
                    </a:lnTo>
                    <a:lnTo>
                      <a:pt x="375" y="38"/>
                    </a:lnTo>
                    <a:lnTo>
                      <a:pt x="355" y="25"/>
                    </a:lnTo>
                    <a:lnTo>
                      <a:pt x="334" y="17"/>
                    </a:lnTo>
                    <a:lnTo>
                      <a:pt x="312" y="9"/>
                    </a:lnTo>
                    <a:lnTo>
                      <a:pt x="289" y="4"/>
                    </a:lnTo>
                    <a:lnTo>
                      <a:pt x="265" y="0"/>
                    </a:lnTo>
                    <a:lnTo>
                      <a:pt x="241" y="0"/>
                    </a:lnTo>
                    <a:lnTo>
                      <a:pt x="193" y="4"/>
                    </a:lnTo>
                    <a:lnTo>
                      <a:pt x="170" y="9"/>
                    </a:lnTo>
                    <a:lnTo>
                      <a:pt x="148" y="17"/>
                    </a:lnTo>
                    <a:lnTo>
                      <a:pt x="127" y="25"/>
                    </a:lnTo>
                    <a:lnTo>
                      <a:pt x="107" y="38"/>
                    </a:lnTo>
                    <a:lnTo>
                      <a:pt x="87" y="53"/>
                    </a:lnTo>
                    <a:lnTo>
                      <a:pt x="69" y="70"/>
                    </a:lnTo>
                    <a:close/>
                    <a:moveTo>
                      <a:pt x="79" y="242"/>
                    </a:moveTo>
                    <a:lnTo>
                      <a:pt x="82" y="209"/>
                    </a:lnTo>
                    <a:lnTo>
                      <a:pt x="91" y="180"/>
                    </a:lnTo>
                    <a:lnTo>
                      <a:pt x="105" y="151"/>
                    </a:lnTo>
                    <a:lnTo>
                      <a:pt x="127" y="127"/>
                    </a:lnTo>
                    <a:lnTo>
                      <a:pt x="151" y="106"/>
                    </a:lnTo>
                    <a:lnTo>
                      <a:pt x="179" y="91"/>
                    </a:lnTo>
                    <a:lnTo>
                      <a:pt x="209" y="82"/>
                    </a:lnTo>
                    <a:lnTo>
                      <a:pt x="241" y="80"/>
                    </a:lnTo>
                    <a:lnTo>
                      <a:pt x="256" y="80"/>
                    </a:lnTo>
                    <a:lnTo>
                      <a:pt x="272" y="82"/>
                    </a:lnTo>
                    <a:lnTo>
                      <a:pt x="287" y="85"/>
                    </a:lnTo>
                    <a:lnTo>
                      <a:pt x="303" y="91"/>
                    </a:lnTo>
                    <a:lnTo>
                      <a:pt x="315" y="97"/>
                    </a:lnTo>
                    <a:lnTo>
                      <a:pt x="329" y="106"/>
                    </a:lnTo>
                    <a:lnTo>
                      <a:pt x="341" y="115"/>
                    </a:lnTo>
                    <a:lnTo>
                      <a:pt x="355" y="127"/>
                    </a:lnTo>
                    <a:lnTo>
                      <a:pt x="375" y="151"/>
                    </a:lnTo>
                    <a:lnTo>
                      <a:pt x="391" y="180"/>
                    </a:lnTo>
                    <a:lnTo>
                      <a:pt x="400" y="209"/>
                    </a:lnTo>
                    <a:lnTo>
                      <a:pt x="402" y="225"/>
                    </a:lnTo>
                    <a:lnTo>
                      <a:pt x="404" y="242"/>
                    </a:lnTo>
                    <a:lnTo>
                      <a:pt x="402" y="249"/>
                    </a:lnTo>
                    <a:lnTo>
                      <a:pt x="402" y="257"/>
                    </a:lnTo>
                    <a:lnTo>
                      <a:pt x="400" y="273"/>
                    </a:lnTo>
                    <a:lnTo>
                      <a:pt x="396" y="287"/>
                    </a:lnTo>
                    <a:lnTo>
                      <a:pt x="391" y="303"/>
                    </a:lnTo>
                    <a:lnTo>
                      <a:pt x="375" y="330"/>
                    </a:lnTo>
                    <a:lnTo>
                      <a:pt x="372" y="333"/>
                    </a:lnTo>
                    <a:lnTo>
                      <a:pt x="370" y="336"/>
                    </a:lnTo>
                    <a:lnTo>
                      <a:pt x="365" y="343"/>
                    </a:lnTo>
                    <a:lnTo>
                      <a:pt x="355" y="356"/>
                    </a:lnTo>
                    <a:lnTo>
                      <a:pt x="341" y="367"/>
                    </a:lnTo>
                    <a:lnTo>
                      <a:pt x="334" y="371"/>
                    </a:lnTo>
                    <a:lnTo>
                      <a:pt x="331" y="373"/>
                    </a:lnTo>
                    <a:lnTo>
                      <a:pt x="329" y="377"/>
                    </a:lnTo>
                    <a:lnTo>
                      <a:pt x="315" y="385"/>
                    </a:lnTo>
                    <a:lnTo>
                      <a:pt x="303" y="392"/>
                    </a:lnTo>
                    <a:lnTo>
                      <a:pt x="287" y="396"/>
                    </a:lnTo>
                    <a:lnTo>
                      <a:pt x="272" y="401"/>
                    </a:lnTo>
                    <a:lnTo>
                      <a:pt x="256" y="403"/>
                    </a:lnTo>
                    <a:lnTo>
                      <a:pt x="248" y="403"/>
                    </a:lnTo>
                    <a:lnTo>
                      <a:pt x="241" y="404"/>
                    </a:lnTo>
                    <a:lnTo>
                      <a:pt x="224" y="403"/>
                    </a:lnTo>
                    <a:lnTo>
                      <a:pt x="209" y="401"/>
                    </a:lnTo>
                    <a:lnTo>
                      <a:pt x="179" y="392"/>
                    </a:lnTo>
                    <a:lnTo>
                      <a:pt x="164" y="385"/>
                    </a:lnTo>
                    <a:lnTo>
                      <a:pt x="151" y="377"/>
                    </a:lnTo>
                    <a:lnTo>
                      <a:pt x="127" y="356"/>
                    </a:lnTo>
                    <a:lnTo>
                      <a:pt x="114" y="343"/>
                    </a:lnTo>
                    <a:lnTo>
                      <a:pt x="105" y="330"/>
                    </a:lnTo>
                    <a:lnTo>
                      <a:pt x="91" y="303"/>
                    </a:lnTo>
                    <a:lnTo>
                      <a:pt x="85" y="287"/>
                    </a:lnTo>
                    <a:lnTo>
                      <a:pt x="82" y="273"/>
                    </a:lnTo>
                    <a:lnTo>
                      <a:pt x="79" y="257"/>
                    </a:lnTo>
                    <a:lnTo>
                      <a:pt x="79" y="242"/>
                    </a:lnTo>
                    <a:close/>
                  </a:path>
                </a:pathLst>
              </a:custGeom>
              <a:solidFill>
                <a:srgbClr val="EFF5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8" name="Freeform 73"/>
              <p:cNvSpPr>
                <a:spLocks noEditPoints="1"/>
              </p:cNvSpPr>
              <p:nvPr/>
            </p:nvSpPr>
            <p:spPr bwMode="auto">
              <a:xfrm>
                <a:off x="3552" y="1735"/>
                <a:ext cx="65" cy="64"/>
              </a:xfrm>
              <a:custGeom>
                <a:avLst/>
                <a:gdLst/>
                <a:ahLst/>
                <a:cxnLst>
                  <a:cxn ang="0">
                    <a:pos x="26" y="71"/>
                  </a:cxn>
                  <a:cxn ang="0">
                    <a:pos x="3" y="129"/>
                  </a:cxn>
                  <a:cxn ang="0">
                    <a:pos x="0" y="177"/>
                  </a:cxn>
                  <a:cxn ang="0">
                    <a:pos x="6" y="207"/>
                  </a:cxn>
                  <a:cxn ang="0">
                    <a:pos x="26" y="250"/>
                  </a:cxn>
                  <a:cxn ang="0">
                    <a:pos x="48" y="276"/>
                  </a:cxn>
                  <a:cxn ang="0">
                    <a:pos x="85" y="305"/>
                  </a:cxn>
                  <a:cxn ang="0">
                    <a:pos x="130" y="321"/>
                  </a:cxn>
                  <a:cxn ang="0">
                    <a:pos x="162" y="324"/>
                  </a:cxn>
                  <a:cxn ang="0">
                    <a:pos x="177" y="323"/>
                  </a:cxn>
                  <a:cxn ang="0">
                    <a:pos x="208" y="316"/>
                  </a:cxn>
                  <a:cxn ang="0">
                    <a:pos x="236" y="305"/>
                  </a:cxn>
                  <a:cxn ang="0">
                    <a:pos x="252" y="293"/>
                  </a:cxn>
                  <a:cxn ang="0">
                    <a:pos x="262" y="287"/>
                  </a:cxn>
                  <a:cxn ang="0">
                    <a:pos x="286" y="263"/>
                  </a:cxn>
                  <a:cxn ang="0">
                    <a:pos x="293" y="253"/>
                  </a:cxn>
                  <a:cxn ang="0">
                    <a:pos x="312" y="223"/>
                  </a:cxn>
                  <a:cxn ang="0">
                    <a:pos x="321" y="193"/>
                  </a:cxn>
                  <a:cxn ang="0">
                    <a:pos x="323" y="169"/>
                  </a:cxn>
                  <a:cxn ang="0">
                    <a:pos x="323" y="145"/>
                  </a:cxn>
                  <a:cxn ang="0">
                    <a:pos x="312" y="100"/>
                  </a:cxn>
                  <a:cxn ang="0">
                    <a:pos x="276" y="47"/>
                  </a:cxn>
                  <a:cxn ang="0">
                    <a:pos x="250" y="26"/>
                  </a:cxn>
                  <a:cxn ang="0">
                    <a:pos x="224" y="11"/>
                  </a:cxn>
                  <a:cxn ang="0">
                    <a:pos x="193" y="2"/>
                  </a:cxn>
                  <a:cxn ang="0">
                    <a:pos x="162" y="0"/>
                  </a:cxn>
                  <a:cxn ang="0">
                    <a:pos x="100" y="11"/>
                  </a:cxn>
                  <a:cxn ang="0">
                    <a:pos x="48" y="47"/>
                  </a:cxn>
                  <a:cxn ang="0">
                    <a:pos x="240" y="178"/>
                  </a:cxn>
                  <a:cxn ang="0">
                    <a:pos x="236" y="185"/>
                  </a:cxn>
                  <a:cxn ang="0">
                    <a:pos x="236" y="188"/>
                  </a:cxn>
                  <a:cxn ang="0">
                    <a:pos x="228" y="206"/>
                  </a:cxn>
                  <a:cxn ang="0">
                    <a:pos x="207" y="229"/>
                  </a:cxn>
                  <a:cxn ang="0">
                    <a:pos x="189" y="237"/>
                  </a:cxn>
                  <a:cxn ang="0">
                    <a:pos x="185" y="237"/>
                  </a:cxn>
                  <a:cxn ang="0">
                    <a:pos x="178" y="240"/>
                  </a:cxn>
                  <a:cxn ang="0">
                    <a:pos x="145" y="240"/>
                  </a:cxn>
                  <a:cxn ang="0">
                    <a:pos x="116" y="229"/>
                  </a:cxn>
                  <a:cxn ang="0">
                    <a:pos x="94" y="206"/>
                  </a:cxn>
                  <a:cxn ang="0">
                    <a:pos x="84" y="185"/>
                  </a:cxn>
                  <a:cxn ang="0">
                    <a:pos x="82" y="162"/>
                  </a:cxn>
                  <a:cxn ang="0">
                    <a:pos x="88" y="130"/>
                  </a:cxn>
                  <a:cxn ang="0">
                    <a:pos x="105" y="104"/>
                  </a:cxn>
                  <a:cxn ang="0">
                    <a:pos x="131" y="87"/>
                  </a:cxn>
                  <a:cxn ang="0">
                    <a:pos x="162" y="81"/>
                  </a:cxn>
                  <a:cxn ang="0">
                    <a:pos x="185" y="84"/>
                  </a:cxn>
                  <a:cxn ang="0">
                    <a:pos x="207" y="94"/>
                  </a:cxn>
                  <a:cxn ang="0">
                    <a:pos x="228" y="115"/>
                  </a:cxn>
                  <a:cxn ang="0">
                    <a:pos x="240" y="145"/>
                  </a:cxn>
                </a:cxnLst>
                <a:rect l="0" t="0" r="r" b="b"/>
                <a:pathLst>
                  <a:path w="325" h="324">
                    <a:moveTo>
                      <a:pt x="48" y="47"/>
                    </a:moveTo>
                    <a:lnTo>
                      <a:pt x="26" y="71"/>
                    </a:lnTo>
                    <a:lnTo>
                      <a:pt x="12" y="100"/>
                    </a:lnTo>
                    <a:lnTo>
                      <a:pt x="3" y="129"/>
                    </a:lnTo>
                    <a:lnTo>
                      <a:pt x="0" y="162"/>
                    </a:lnTo>
                    <a:lnTo>
                      <a:pt x="0" y="177"/>
                    </a:lnTo>
                    <a:lnTo>
                      <a:pt x="3" y="193"/>
                    </a:lnTo>
                    <a:lnTo>
                      <a:pt x="6" y="207"/>
                    </a:lnTo>
                    <a:lnTo>
                      <a:pt x="12" y="223"/>
                    </a:lnTo>
                    <a:lnTo>
                      <a:pt x="26" y="250"/>
                    </a:lnTo>
                    <a:lnTo>
                      <a:pt x="35" y="263"/>
                    </a:lnTo>
                    <a:lnTo>
                      <a:pt x="48" y="276"/>
                    </a:lnTo>
                    <a:lnTo>
                      <a:pt x="72" y="297"/>
                    </a:lnTo>
                    <a:lnTo>
                      <a:pt x="85" y="305"/>
                    </a:lnTo>
                    <a:lnTo>
                      <a:pt x="100" y="312"/>
                    </a:lnTo>
                    <a:lnTo>
                      <a:pt x="130" y="321"/>
                    </a:lnTo>
                    <a:lnTo>
                      <a:pt x="145" y="323"/>
                    </a:lnTo>
                    <a:lnTo>
                      <a:pt x="162" y="324"/>
                    </a:lnTo>
                    <a:lnTo>
                      <a:pt x="169" y="323"/>
                    </a:lnTo>
                    <a:lnTo>
                      <a:pt x="177" y="323"/>
                    </a:lnTo>
                    <a:lnTo>
                      <a:pt x="193" y="321"/>
                    </a:lnTo>
                    <a:lnTo>
                      <a:pt x="208" y="316"/>
                    </a:lnTo>
                    <a:lnTo>
                      <a:pt x="224" y="312"/>
                    </a:lnTo>
                    <a:lnTo>
                      <a:pt x="236" y="305"/>
                    </a:lnTo>
                    <a:lnTo>
                      <a:pt x="250" y="297"/>
                    </a:lnTo>
                    <a:lnTo>
                      <a:pt x="252" y="293"/>
                    </a:lnTo>
                    <a:lnTo>
                      <a:pt x="255" y="291"/>
                    </a:lnTo>
                    <a:lnTo>
                      <a:pt x="262" y="287"/>
                    </a:lnTo>
                    <a:lnTo>
                      <a:pt x="276" y="276"/>
                    </a:lnTo>
                    <a:lnTo>
                      <a:pt x="286" y="263"/>
                    </a:lnTo>
                    <a:lnTo>
                      <a:pt x="291" y="256"/>
                    </a:lnTo>
                    <a:lnTo>
                      <a:pt x="293" y="253"/>
                    </a:lnTo>
                    <a:lnTo>
                      <a:pt x="296" y="250"/>
                    </a:lnTo>
                    <a:lnTo>
                      <a:pt x="312" y="223"/>
                    </a:lnTo>
                    <a:lnTo>
                      <a:pt x="317" y="207"/>
                    </a:lnTo>
                    <a:lnTo>
                      <a:pt x="321" y="193"/>
                    </a:lnTo>
                    <a:lnTo>
                      <a:pt x="323" y="177"/>
                    </a:lnTo>
                    <a:lnTo>
                      <a:pt x="323" y="169"/>
                    </a:lnTo>
                    <a:lnTo>
                      <a:pt x="325" y="162"/>
                    </a:lnTo>
                    <a:lnTo>
                      <a:pt x="323" y="145"/>
                    </a:lnTo>
                    <a:lnTo>
                      <a:pt x="321" y="129"/>
                    </a:lnTo>
                    <a:lnTo>
                      <a:pt x="312" y="100"/>
                    </a:lnTo>
                    <a:lnTo>
                      <a:pt x="296" y="71"/>
                    </a:lnTo>
                    <a:lnTo>
                      <a:pt x="276" y="47"/>
                    </a:lnTo>
                    <a:lnTo>
                      <a:pt x="262" y="35"/>
                    </a:lnTo>
                    <a:lnTo>
                      <a:pt x="250" y="26"/>
                    </a:lnTo>
                    <a:lnTo>
                      <a:pt x="236" y="17"/>
                    </a:lnTo>
                    <a:lnTo>
                      <a:pt x="224" y="11"/>
                    </a:lnTo>
                    <a:lnTo>
                      <a:pt x="208" y="5"/>
                    </a:lnTo>
                    <a:lnTo>
                      <a:pt x="193" y="2"/>
                    </a:lnTo>
                    <a:lnTo>
                      <a:pt x="177" y="0"/>
                    </a:lnTo>
                    <a:lnTo>
                      <a:pt x="162" y="0"/>
                    </a:lnTo>
                    <a:lnTo>
                      <a:pt x="130" y="2"/>
                    </a:lnTo>
                    <a:lnTo>
                      <a:pt x="100" y="11"/>
                    </a:lnTo>
                    <a:lnTo>
                      <a:pt x="72" y="26"/>
                    </a:lnTo>
                    <a:lnTo>
                      <a:pt x="48" y="47"/>
                    </a:lnTo>
                    <a:close/>
                    <a:moveTo>
                      <a:pt x="242" y="162"/>
                    </a:moveTo>
                    <a:lnTo>
                      <a:pt x="240" y="178"/>
                    </a:lnTo>
                    <a:lnTo>
                      <a:pt x="237" y="185"/>
                    </a:lnTo>
                    <a:lnTo>
                      <a:pt x="236" y="185"/>
                    </a:lnTo>
                    <a:lnTo>
                      <a:pt x="236" y="186"/>
                    </a:lnTo>
                    <a:lnTo>
                      <a:pt x="236" y="188"/>
                    </a:lnTo>
                    <a:lnTo>
                      <a:pt x="236" y="193"/>
                    </a:lnTo>
                    <a:lnTo>
                      <a:pt x="228" y="206"/>
                    </a:lnTo>
                    <a:lnTo>
                      <a:pt x="220" y="220"/>
                    </a:lnTo>
                    <a:lnTo>
                      <a:pt x="207" y="229"/>
                    </a:lnTo>
                    <a:lnTo>
                      <a:pt x="193" y="237"/>
                    </a:lnTo>
                    <a:lnTo>
                      <a:pt x="189" y="237"/>
                    </a:lnTo>
                    <a:lnTo>
                      <a:pt x="186" y="237"/>
                    </a:lnTo>
                    <a:lnTo>
                      <a:pt x="185" y="237"/>
                    </a:lnTo>
                    <a:lnTo>
                      <a:pt x="185" y="238"/>
                    </a:lnTo>
                    <a:lnTo>
                      <a:pt x="178" y="240"/>
                    </a:lnTo>
                    <a:lnTo>
                      <a:pt x="162" y="242"/>
                    </a:lnTo>
                    <a:lnTo>
                      <a:pt x="145" y="240"/>
                    </a:lnTo>
                    <a:lnTo>
                      <a:pt x="131" y="237"/>
                    </a:lnTo>
                    <a:lnTo>
                      <a:pt x="116" y="229"/>
                    </a:lnTo>
                    <a:lnTo>
                      <a:pt x="105" y="220"/>
                    </a:lnTo>
                    <a:lnTo>
                      <a:pt x="94" y="206"/>
                    </a:lnTo>
                    <a:lnTo>
                      <a:pt x="88" y="193"/>
                    </a:lnTo>
                    <a:lnTo>
                      <a:pt x="84" y="185"/>
                    </a:lnTo>
                    <a:lnTo>
                      <a:pt x="83" y="178"/>
                    </a:lnTo>
                    <a:lnTo>
                      <a:pt x="82" y="162"/>
                    </a:lnTo>
                    <a:lnTo>
                      <a:pt x="83" y="145"/>
                    </a:lnTo>
                    <a:lnTo>
                      <a:pt x="88" y="130"/>
                    </a:lnTo>
                    <a:lnTo>
                      <a:pt x="94" y="115"/>
                    </a:lnTo>
                    <a:lnTo>
                      <a:pt x="105" y="104"/>
                    </a:lnTo>
                    <a:lnTo>
                      <a:pt x="116" y="94"/>
                    </a:lnTo>
                    <a:lnTo>
                      <a:pt x="131" y="87"/>
                    </a:lnTo>
                    <a:lnTo>
                      <a:pt x="145" y="83"/>
                    </a:lnTo>
                    <a:lnTo>
                      <a:pt x="162" y="81"/>
                    </a:lnTo>
                    <a:lnTo>
                      <a:pt x="178" y="83"/>
                    </a:lnTo>
                    <a:lnTo>
                      <a:pt x="185" y="84"/>
                    </a:lnTo>
                    <a:lnTo>
                      <a:pt x="193" y="87"/>
                    </a:lnTo>
                    <a:lnTo>
                      <a:pt x="207" y="94"/>
                    </a:lnTo>
                    <a:lnTo>
                      <a:pt x="220" y="104"/>
                    </a:lnTo>
                    <a:lnTo>
                      <a:pt x="228" y="115"/>
                    </a:lnTo>
                    <a:lnTo>
                      <a:pt x="236" y="130"/>
                    </a:lnTo>
                    <a:lnTo>
                      <a:pt x="240" y="145"/>
                    </a:lnTo>
                    <a:lnTo>
                      <a:pt x="242" y="162"/>
                    </a:lnTo>
                    <a:close/>
                  </a:path>
                </a:pathLst>
              </a:custGeom>
              <a:solidFill>
                <a:srgbClr val="F7FA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9" name="Freeform 74"/>
              <p:cNvSpPr/>
              <p:nvPr/>
            </p:nvSpPr>
            <p:spPr bwMode="auto">
              <a:xfrm>
                <a:off x="3569" y="1751"/>
                <a:ext cx="32" cy="32"/>
              </a:xfrm>
              <a:custGeom>
                <a:avLst/>
                <a:gdLst/>
                <a:ahLst/>
                <a:cxnLst>
                  <a:cxn ang="0">
                    <a:pos x="138" y="139"/>
                  </a:cxn>
                  <a:cxn ang="0">
                    <a:pos x="146" y="125"/>
                  </a:cxn>
                  <a:cxn ang="0">
                    <a:pos x="154" y="112"/>
                  </a:cxn>
                  <a:cxn ang="0">
                    <a:pos x="154" y="107"/>
                  </a:cxn>
                  <a:cxn ang="0">
                    <a:pos x="154" y="105"/>
                  </a:cxn>
                  <a:cxn ang="0">
                    <a:pos x="154" y="104"/>
                  </a:cxn>
                  <a:cxn ang="0">
                    <a:pos x="155" y="104"/>
                  </a:cxn>
                  <a:cxn ang="0">
                    <a:pos x="158" y="97"/>
                  </a:cxn>
                  <a:cxn ang="0">
                    <a:pos x="160" y="81"/>
                  </a:cxn>
                  <a:cxn ang="0">
                    <a:pos x="158" y="64"/>
                  </a:cxn>
                  <a:cxn ang="0">
                    <a:pos x="154" y="49"/>
                  </a:cxn>
                  <a:cxn ang="0">
                    <a:pos x="146" y="34"/>
                  </a:cxn>
                  <a:cxn ang="0">
                    <a:pos x="138" y="23"/>
                  </a:cxn>
                  <a:cxn ang="0">
                    <a:pos x="125" y="13"/>
                  </a:cxn>
                  <a:cxn ang="0">
                    <a:pos x="111" y="6"/>
                  </a:cxn>
                  <a:cxn ang="0">
                    <a:pos x="103" y="3"/>
                  </a:cxn>
                  <a:cxn ang="0">
                    <a:pos x="96" y="2"/>
                  </a:cxn>
                  <a:cxn ang="0">
                    <a:pos x="80" y="0"/>
                  </a:cxn>
                  <a:cxn ang="0">
                    <a:pos x="63" y="2"/>
                  </a:cxn>
                  <a:cxn ang="0">
                    <a:pos x="49" y="6"/>
                  </a:cxn>
                  <a:cxn ang="0">
                    <a:pos x="34" y="13"/>
                  </a:cxn>
                  <a:cxn ang="0">
                    <a:pos x="23" y="23"/>
                  </a:cxn>
                  <a:cxn ang="0">
                    <a:pos x="12" y="34"/>
                  </a:cxn>
                  <a:cxn ang="0">
                    <a:pos x="6" y="49"/>
                  </a:cxn>
                  <a:cxn ang="0">
                    <a:pos x="1" y="64"/>
                  </a:cxn>
                  <a:cxn ang="0">
                    <a:pos x="0" y="81"/>
                  </a:cxn>
                  <a:cxn ang="0">
                    <a:pos x="1" y="97"/>
                  </a:cxn>
                  <a:cxn ang="0">
                    <a:pos x="2" y="104"/>
                  </a:cxn>
                  <a:cxn ang="0">
                    <a:pos x="6" y="112"/>
                  </a:cxn>
                  <a:cxn ang="0">
                    <a:pos x="12" y="125"/>
                  </a:cxn>
                  <a:cxn ang="0">
                    <a:pos x="23" y="139"/>
                  </a:cxn>
                  <a:cxn ang="0">
                    <a:pos x="34" y="148"/>
                  </a:cxn>
                  <a:cxn ang="0">
                    <a:pos x="49" y="156"/>
                  </a:cxn>
                  <a:cxn ang="0">
                    <a:pos x="63" y="159"/>
                  </a:cxn>
                  <a:cxn ang="0">
                    <a:pos x="80" y="161"/>
                  </a:cxn>
                  <a:cxn ang="0">
                    <a:pos x="96" y="159"/>
                  </a:cxn>
                  <a:cxn ang="0">
                    <a:pos x="103" y="157"/>
                  </a:cxn>
                  <a:cxn ang="0">
                    <a:pos x="103" y="156"/>
                  </a:cxn>
                  <a:cxn ang="0">
                    <a:pos x="104" y="156"/>
                  </a:cxn>
                  <a:cxn ang="0">
                    <a:pos x="107" y="156"/>
                  </a:cxn>
                  <a:cxn ang="0">
                    <a:pos x="111" y="156"/>
                  </a:cxn>
                  <a:cxn ang="0">
                    <a:pos x="125" y="148"/>
                  </a:cxn>
                  <a:cxn ang="0">
                    <a:pos x="138" y="139"/>
                  </a:cxn>
                </a:cxnLst>
                <a:rect l="0" t="0" r="r" b="b"/>
                <a:pathLst>
                  <a:path w="160" h="161">
                    <a:moveTo>
                      <a:pt x="138" y="139"/>
                    </a:moveTo>
                    <a:lnTo>
                      <a:pt x="146" y="125"/>
                    </a:lnTo>
                    <a:lnTo>
                      <a:pt x="154" y="112"/>
                    </a:lnTo>
                    <a:lnTo>
                      <a:pt x="154" y="107"/>
                    </a:lnTo>
                    <a:lnTo>
                      <a:pt x="154" y="105"/>
                    </a:lnTo>
                    <a:lnTo>
                      <a:pt x="154" y="104"/>
                    </a:lnTo>
                    <a:lnTo>
                      <a:pt x="155" y="104"/>
                    </a:lnTo>
                    <a:lnTo>
                      <a:pt x="158" y="97"/>
                    </a:lnTo>
                    <a:lnTo>
                      <a:pt x="160" y="81"/>
                    </a:lnTo>
                    <a:lnTo>
                      <a:pt x="158" y="64"/>
                    </a:lnTo>
                    <a:lnTo>
                      <a:pt x="154" y="49"/>
                    </a:lnTo>
                    <a:lnTo>
                      <a:pt x="146" y="34"/>
                    </a:lnTo>
                    <a:lnTo>
                      <a:pt x="138" y="23"/>
                    </a:lnTo>
                    <a:lnTo>
                      <a:pt x="125" y="13"/>
                    </a:lnTo>
                    <a:lnTo>
                      <a:pt x="111" y="6"/>
                    </a:lnTo>
                    <a:lnTo>
                      <a:pt x="103" y="3"/>
                    </a:lnTo>
                    <a:lnTo>
                      <a:pt x="96" y="2"/>
                    </a:lnTo>
                    <a:lnTo>
                      <a:pt x="80" y="0"/>
                    </a:lnTo>
                    <a:lnTo>
                      <a:pt x="63" y="2"/>
                    </a:lnTo>
                    <a:lnTo>
                      <a:pt x="49" y="6"/>
                    </a:lnTo>
                    <a:lnTo>
                      <a:pt x="34" y="13"/>
                    </a:lnTo>
                    <a:lnTo>
                      <a:pt x="23" y="23"/>
                    </a:lnTo>
                    <a:lnTo>
                      <a:pt x="12" y="34"/>
                    </a:lnTo>
                    <a:lnTo>
                      <a:pt x="6" y="49"/>
                    </a:lnTo>
                    <a:lnTo>
                      <a:pt x="1" y="64"/>
                    </a:lnTo>
                    <a:lnTo>
                      <a:pt x="0" y="81"/>
                    </a:lnTo>
                    <a:lnTo>
                      <a:pt x="1" y="97"/>
                    </a:lnTo>
                    <a:lnTo>
                      <a:pt x="2" y="104"/>
                    </a:lnTo>
                    <a:lnTo>
                      <a:pt x="6" y="112"/>
                    </a:lnTo>
                    <a:lnTo>
                      <a:pt x="12" y="125"/>
                    </a:lnTo>
                    <a:lnTo>
                      <a:pt x="23" y="139"/>
                    </a:lnTo>
                    <a:lnTo>
                      <a:pt x="34" y="148"/>
                    </a:lnTo>
                    <a:lnTo>
                      <a:pt x="49" y="156"/>
                    </a:lnTo>
                    <a:lnTo>
                      <a:pt x="63" y="159"/>
                    </a:lnTo>
                    <a:lnTo>
                      <a:pt x="80" y="161"/>
                    </a:lnTo>
                    <a:lnTo>
                      <a:pt x="96" y="159"/>
                    </a:lnTo>
                    <a:lnTo>
                      <a:pt x="103" y="157"/>
                    </a:lnTo>
                    <a:lnTo>
                      <a:pt x="103" y="156"/>
                    </a:lnTo>
                    <a:lnTo>
                      <a:pt x="104" y="156"/>
                    </a:lnTo>
                    <a:lnTo>
                      <a:pt x="107" y="156"/>
                    </a:lnTo>
                    <a:lnTo>
                      <a:pt x="111" y="156"/>
                    </a:lnTo>
                    <a:lnTo>
                      <a:pt x="125" y="148"/>
                    </a:lnTo>
                    <a:lnTo>
                      <a:pt x="138" y="1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0" name="Freeform 75"/>
              <p:cNvSpPr/>
              <p:nvPr/>
            </p:nvSpPr>
            <p:spPr bwMode="auto">
              <a:xfrm>
                <a:off x="3506" y="1871"/>
                <a:ext cx="127" cy="41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0" y="95"/>
                  </a:cxn>
                  <a:cxn ang="0">
                    <a:pos x="43" y="120"/>
                  </a:cxn>
                  <a:cxn ang="0">
                    <a:pos x="89" y="143"/>
                  </a:cxn>
                  <a:cxn ang="0">
                    <a:pos x="135" y="162"/>
                  </a:cxn>
                  <a:cxn ang="0">
                    <a:pos x="184" y="179"/>
                  </a:cxn>
                  <a:cxn ang="0">
                    <a:pos x="233" y="191"/>
                  </a:cxn>
                  <a:cxn ang="0">
                    <a:pos x="285" y="200"/>
                  </a:cxn>
                  <a:cxn ang="0">
                    <a:pos x="337" y="205"/>
                  </a:cxn>
                  <a:cxn ang="0">
                    <a:pos x="392" y="208"/>
                  </a:cxn>
                  <a:cxn ang="0">
                    <a:pos x="399" y="207"/>
                  </a:cxn>
                  <a:cxn ang="0">
                    <a:pos x="407" y="207"/>
                  </a:cxn>
                  <a:cxn ang="0">
                    <a:pos x="423" y="207"/>
                  </a:cxn>
                  <a:cxn ang="0">
                    <a:pos x="455" y="204"/>
                  </a:cxn>
                  <a:cxn ang="0">
                    <a:pos x="516" y="198"/>
                  </a:cxn>
                  <a:cxn ang="0">
                    <a:pos x="575" y="186"/>
                  </a:cxn>
                  <a:cxn ang="0">
                    <a:pos x="589" y="182"/>
                  </a:cxn>
                  <a:cxn ang="0">
                    <a:pos x="595" y="179"/>
                  </a:cxn>
                  <a:cxn ang="0">
                    <a:pos x="597" y="178"/>
                  </a:cxn>
                  <a:cxn ang="0">
                    <a:pos x="599" y="178"/>
                  </a:cxn>
                  <a:cxn ang="0">
                    <a:pos x="603" y="178"/>
                  </a:cxn>
                  <a:cxn ang="0">
                    <a:pos x="633" y="170"/>
                  </a:cxn>
                  <a:cxn ang="0">
                    <a:pos x="633" y="84"/>
                  </a:cxn>
                  <a:cxn ang="0">
                    <a:pos x="603" y="93"/>
                  </a:cxn>
                  <a:cxn ang="0">
                    <a:pos x="575" y="102"/>
                  </a:cxn>
                  <a:cxn ang="0">
                    <a:pos x="546" y="110"/>
                  </a:cxn>
                  <a:cxn ang="0">
                    <a:pos x="517" y="117"/>
                  </a:cxn>
                  <a:cxn ang="0">
                    <a:pos x="485" y="122"/>
                  </a:cxn>
                  <a:cxn ang="0">
                    <a:pos x="470" y="123"/>
                  </a:cxn>
                  <a:cxn ang="0">
                    <a:pos x="455" y="125"/>
                  </a:cxn>
                  <a:cxn ang="0">
                    <a:pos x="423" y="127"/>
                  </a:cxn>
                  <a:cxn ang="0">
                    <a:pos x="407" y="127"/>
                  </a:cxn>
                  <a:cxn ang="0">
                    <a:pos x="399" y="127"/>
                  </a:cxn>
                  <a:cxn ang="0">
                    <a:pos x="392" y="128"/>
                  </a:cxn>
                  <a:cxn ang="0">
                    <a:pos x="337" y="126"/>
                  </a:cxn>
                  <a:cxn ang="0">
                    <a:pos x="285" y="119"/>
                  </a:cxn>
                  <a:cxn ang="0">
                    <a:pos x="234" y="109"/>
                  </a:cxn>
                  <a:cxn ang="0">
                    <a:pos x="186" y="95"/>
                  </a:cxn>
                  <a:cxn ang="0">
                    <a:pos x="137" y="77"/>
                  </a:cxn>
                  <a:cxn ang="0">
                    <a:pos x="92" y="56"/>
                  </a:cxn>
                  <a:cxn ang="0">
                    <a:pos x="48" y="30"/>
                  </a:cxn>
                  <a:cxn ang="0">
                    <a:pos x="7" y="0"/>
                  </a:cxn>
                </a:cxnLst>
                <a:rect l="0" t="0" r="r" b="b"/>
                <a:pathLst>
                  <a:path w="633" h="208">
                    <a:moveTo>
                      <a:pt x="7" y="0"/>
                    </a:moveTo>
                    <a:lnTo>
                      <a:pt x="0" y="95"/>
                    </a:lnTo>
                    <a:lnTo>
                      <a:pt x="43" y="120"/>
                    </a:lnTo>
                    <a:lnTo>
                      <a:pt x="89" y="143"/>
                    </a:lnTo>
                    <a:lnTo>
                      <a:pt x="135" y="162"/>
                    </a:lnTo>
                    <a:lnTo>
                      <a:pt x="184" y="179"/>
                    </a:lnTo>
                    <a:lnTo>
                      <a:pt x="233" y="191"/>
                    </a:lnTo>
                    <a:lnTo>
                      <a:pt x="285" y="200"/>
                    </a:lnTo>
                    <a:lnTo>
                      <a:pt x="337" y="205"/>
                    </a:lnTo>
                    <a:lnTo>
                      <a:pt x="392" y="208"/>
                    </a:lnTo>
                    <a:lnTo>
                      <a:pt x="399" y="207"/>
                    </a:lnTo>
                    <a:lnTo>
                      <a:pt x="407" y="207"/>
                    </a:lnTo>
                    <a:lnTo>
                      <a:pt x="423" y="207"/>
                    </a:lnTo>
                    <a:lnTo>
                      <a:pt x="455" y="204"/>
                    </a:lnTo>
                    <a:lnTo>
                      <a:pt x="516" y="198"/>
                    </a:lnTo>
                    <a:lnTo>
                      <a:pt x="575" y="186"/>
                    </a:lnTo>
                    <a:lnTo>
                      <a:pt x="589" y="182"/>
                    </a:lnTo>
                    <a:lnTo>
                      <a:pt x="595" y="179"/>
                    </a:lnTo>
                    <a:lnTo>
                      <a:pt x="597" y="178"/>
                    </a:lnTo>
                    <a:lnTo>
                      <a:pt x="599" y="178"/>
                    </a:lnTo>
                    <a:lnTo>
                      <a:pt x="603" y="178"/>
                    </a:lnTo>
                    <a:lnTo>
                      <a:pt x="633" y="170"/>
                    </a:lnTo>
                    <a:lnTo>
                      <a:pt x="633" y="84"/>
                    </a:lnTo>
                    <a:lnTo>
                      <a:pt x="603" y="93"/>
                    </a:lnTo>
                    <a:lnTo>
                      <a:pt x="575" y="102"/>
                    </a:lnTo>
                    <a:lnTo>
                      <a:pt x="546" y="110"/>
                    </a:lnTo>
                    <a:lnTo>
                      <a:pt x="517" y="117"/>
                    </a:lnTo>
                    <a:lnTo>
                      <a:pt x="485" y="122"/>
                    </a:lnTo>
                    <a:lnTo>
                      <a:pt x="470" y="123"/>
                    </a:lnTo>
                    <a:lnTo>
                      <a:pt x="455" y="125"/>
                    </a:lnTo>
                    <a:lnTo>
                      <a:pt x="423" y="127"/>
                    </a:lnTo>
                    <a:lnTo>
                      <a:pt x="407" y="127"/>
                    </a:lnTo>
                    <a:lnTo>
                      <a:pt x="399" y="127"/>
                    </a:lnTo>
                    <a:lnTo>
                      <a:pt x="392" y="128"/>
                    </a:lnTo>
                    <a:lnTo>
                      <a:pt x="337" y="126"/>
                    </a:lnTo>
                    <a:lnTo>
                      <a:pt x="285" y="119"/>
                    </a:lnTo>
                    <a:lnTo>
                      <a:pt x="234" y="109"/>
                    </a:lnTo>
                    <a:lnTo>
                      <a:pt x="186" y="95"/>
                    </a:lnTo>
                    <a:lnTo>
                      <a:pt x="137" y="77"/>
                    </a:lnTo>
                    <a:lnTo>
                      <a:pt x="92" y="56"/>
                    </a:lnTo>
                    <a:lnTo>
                      <a:pt x="48" y="3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BFD8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1" name="Freeform 76"/>
              <p:cNvSpPr/>
              <p:nvPr/>
            </p:nvSpPr>
            <p:spPr bwMode="auto">
              <a:xfrm>
                <a:off x="3508" y="1851"/>
                <a:ext cx="125" cy="45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98"/>
                  </a:cxn>
                  <a:cxn ang="0">
                    <a:pos x="41" y="128"/>
                  </a:cxn>
                  <a:cxn ang="0">
                    <a:pos x="85" y="154"/>
                  </a:cxn>
                  <a:cxn ang="0">
                    <a:pos x="130" y="175"/>
                  </a:cxn>
                  <a:cxn ang="0">
                    <a:pos x="179" y="193"/>
                  </a:cxn>
                  <a:cxn ang="0">
                    <a:pos x="227" y="207"/>
                  </a:cxn>
                  <a:cxn ang="0">
                    <a:pos x="278" y="217"/>
                  </a:cxn>
                  <a:cxn ang="0">
                    <a:pos x="330" y="224"/>
                  </a:cxn>
                  <a:cxn ang="0">
                    <a:pos x="385" y="226"/>
                  </a:cxn>
                  <a:cxn ang="0">
                    <a:pos x="392" y="225"/>
                  </a:cxn>
                  <a:cxn ang="0">
                    <a:pos x="400" y="225"/>
                  </a:cxn>
                  <a:cxn ang="0">
                    <a:pos x="416" y="225"/>
                  </a:cxn>
                  <a:cxn ang="0">
                    <a:pos x="448" y="223"/>
                  </a:cxn>
                  <a:cxn ang="0">
                    <a:pos x="463" y="221"/>
                  </a:cxn>
                  <a:cxn ang="0">
                    <a:pos x="478" y="220"/>
                  </a:cxn>
                  <a:cxn ang="0">
                    <a:pos x="510" y="215"/>
                  </a:cxn>
                  <a:cxn ang="0">
                    <a:pos x="539" y="208"/>
                  </a:cxn>
                  <a:cxn ang="0">
                    <a:pos x="568" y="200"/>
                  </a:cxn>
                  <a:cxn ang="0">
                    <a:pos x="596" y="191"/>
                  </a:cxn>
                  <a:cxn ang="0">
                    <a:pos x="626" y="182"/>
                  </a:cxn>
                  <a:cxn ang="0">
                    <a:pos x="626" y="94"/>
                  </a:cxn>
                  <a:cxn ang="0">
                    <a:pos x="596" y="105"/>
                  </a:cxn>
                  <a:cxn ang="0">
                    <a:pos x="582" y="110"/>
                  </a:cxn>
                  <a:cxn ang="0">
                    <a:pos x="568" y="115"/>
                  </a:cxn>
                  <a:cxn ang="0">
                    <a:pos x="539" y="123"/>
                  </a:cxn>
                  <a:cxn ang="0">
                    <a:pos x="534" y="123"/>
                  </a:cxn>
                  <a:cxn ang="0">
                    <a:pos x="532" y="123"/>
                  </a:cxn>
                  <a:cxn ang="0">
                    <a:pos x="531" y="124"/>
                  </a:cxn>
                  <a:cxn ang="0">
                    <a:pos x="524" y="127"/>
                  </a:cxn>
                  <a:cxn ang="0">
                    <a:pos x="510" y="131"/>
                  </a:cxn>
                  <a:cxn ang="0">
                    <a:pos x="478" y="136"/>
                  </a:cxn>
                  <a:cxn ang="0">
                    <a:pos x="448" y="140"/>
                  </a:cxn>
                  <a:cxn ang="0">
                    <a:pos x="416" y="142"/>
                  </a:cxn>
                  <a:cxn ang="0">
                    <a:pos x="400" y="142"/>
                  </a:cxn>
                  <a:cxn ang="0">
                    <a:pos x="392" y="142"/>
                  </a:cxn>
                  <a:cxn ang="0">
                    <a:pos x="385" y="144"/>
                  </a:cxn>
                  <a:cxn ang="0">
                    <a:pos x="330" y="141"/>
                  </a:cxn>
                  <a:cxn ang="0">
                    <a:pos x="279" y="134"/>
                  </a:cxn>
                  <a:cxn ang="0">
                    <a:pos x="228" y="123"/>
                  </a:cxn>
                  <a:cxn ang="0">
                    <a:pos x="180" y="107"/>
                  </a:cxn>
                  <a:cxn ang="0">
                    <a:pos x="133" y="87"/>
                  </a:cxn>
                  <a:cxn ang="0">
                    <a:pos x="88" y="62"/>
                  </a:cxn>
                  <a:cxn ang="0">
                    <a:pos x="45" y="32"/>
                  </a:cxn>
                  <a:cxn ang="0">
                    <a:pos x="6" y="0"/>
                  </a:cxn>
                </a:cxnLst>
                <a:rect l="0" t="0" r="r" b="b"/>
                <a:pathLst>
                  <a:path w="626" h="226">
                    <a:moveTo>
                      <a:pt x="6" y="0"/>
                    </a:moveTo>
                    <a:lnTo>
                      <a:pt x="0" y="98"/>
                    </a:lnTo>
                    <a:lnTo>
                      <a:pt x="41" y="128"/>
                    </a:lnTo>
                    <a:lnTo>
                      <a:pt x="85" y="154"/>
                    </a:lnTo>
                    <a:lnTo>
                      <a:pt x="130" y="175"/>
                    </a:lnTo>
                    <a:lnTo>
                      <a:pt x="179" y="193"/>
                    </a:lnTo>
                    <a:lnTo>
                      <a:pt x="227" y="207"/>
                    </a:lnTo>
                    <a:lnTo>
                      <a:pt x="278" y="217"/>
                    </a:lnTo>
                    <a:lnTo>
                      <a:pt x="330" y="224"/>
                    </a:lnTo>
                    <a:lnTo>
                      <a:pt x="385" y="226"/>
                    </a:lnTo>
                    <a:lnTo>
                      <a:pt x="392" y="225"/>
                    </a:lnTo>
                    <a:lnTo>
                      <a:pt x="400" y="225"/>
                    </a:lnTo>
                    <a:lnTo>
                      <a:pt x="416" y="225"/>
                    </a:lnTo>
                    <a:lnTo>
                      <a:pt x="448" y="223"/>
                    </a:lnTo>
                    <a:lnTo>
                      <a:pt x="463" y="221"/>
                    </a:lnTo>
                    <a:lnTo>
                      <a:pt x="478" y="220"/>
                    </a:lnTo>
                    <a:lnTo>
                      <a:pt x="510" y="215"/>
                    </a:lnTo>
                    <a:lnTo>
                      <a:pt x="539" y="208"/>
                    </a:lnTo>
                    <a:lnTo>
                      <a:pt x="568" y="200"/>
                    </a:lnTo>
                    <a:lnTo>
                      <a:pt x="596" y="191"/>
                    </a:lnTo>
                    <a:lnTo>
                      <a:pt x="626" y="182"/>
                    </a:lnTo>
                    <a:lnTo>
                      <a:pt x="626" y="94"/>
                    </a:lnTo>
                    <a:lnTo>
                      <a:pt x="596" y="105"/>
                    </a:lnTo>
                    <a:lnTo>
                      <a:pt x="582" y="110"/>
                    </a:lnTo>
                    <a:lnTo>
                      <a:pt x="568" y="115"/>
                    </a:lnTo>
                    <a:lnTo>
                      <a:pt x="539" y="123"/>
                    </a:lnTo>
                    <a:lnTo>
                      <a:pt x="534" y="123"/>
                    </a:lnTo>
                    <a:lnTo>
                      <a:pt x="532" y="123"/>
                    </a:lnTo>
                    <a:lnTo>
                      <a:pt x="531" y="124"/>
                    </a:lnTo>
                    <a:lnTo>
                      <a:pt x="524" y="127"/>
                    </a:lnTo>
                    <a:lnTo>
                      <a:pt x="510" y="131"/>
                    </a:lnTo>
                    <a:lnTo>
                      <a:pt x="478" y="136"/>
                    </a:lnTo>
                    <a:lnTo>
                      <a:pt x="448" y="140"/>
                    </a:lnTo>
                    <a:lnTo>
                      <a:pt x="416" y="142"/>
                    </a:lnTo>
                    <a:lnTo>
                      <a:pt x="400" y="142"/>
                    </a:lnTo>
                    <a:lnTo>
                      <a:pt x="392" y="142"/>
                    </a:lnTo>
                    <a:lnTo>
                      <a:pt x="385" y="144"/>
                    </a:lnTo>
                    <a:lnTo>
                      <a:pt x="330" y="141"/>
                    </a:lnTo>
                    <a:lnTo>
                      <a:pt x="279" y="134"/>
                    </a:lnTo>
                    <a:lnTo>
                      <a:pt x="228" y="123"/>
                    </a:lnTo>
                    <a:lnTo>
                      <a:pt x="180" y="107"/>
                    </a:lnTo>
                    <a:lnTo>
                      <a:pt x="133" y="87"/>
                    </a:lnTo>
                    <a:lnTo>
                      <a:pt x="88" y="62"/>
                    </a:lnTo>
                    <a:lnTo>
                      <a:pt x="45" y="3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C7DD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2" name="Freeform 77"/>
              <p:cNvSpPr/>
              <p:nvPr/>
            </p:nvSpPr>
            <p:spPr bwMode="auto">
              <a:xfrm>
                <a:off x="3509" y="1828"/>
                <a:ext cx="124" cy="52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2" y="56"/>
                  </a:cxn>
                  <a:cxn ang="0">
                    <a:pos x="0" y="114"/>
                  </a:cxn>
                  <a:cxn ang="0">
                    <a:pos x="39" y="146"/>
                  </a:cxn>
                  <a:cxn ang="0">
                    <a:pos x="82" y="176"/>
                  </a:cxn>
                  <a:cxn ang="0">
                    <a:pos x="127" y="201"/>
                  </a:cxn>
                  <a:cxn ang="0">
                    <a:pos x="174" y="221"/>
                  </a:cxn>
                  <a:cxn ang="0">
                    <a:pos x="222" y="237"/>
                  </a:cxn>
                  <a:cxn ang="0">
                    <a:pos x="273" y="248"/>
                  </a:cxn>
                  <a:cxn ang="0">
                    <a:pos x="324" y="255"/>
                  </a:cxn>
                  <a:cxn ang="0">
                    <a:pos x="379" y="258"/>
                  </a:cxn>
                  <a:cxn ang="0">
                    <a:pos x="386" y="256"/>
                  </a:cxn>
                  <a:cxn ang="0">
                    <a:pos x="394" y="256"/>
                  </a:cxn>
                  <a:cxn ang="0">
                    <a:pos x="410" y="256"/>
                  </a:cxn>
                  <a:cxn ang="0">
                    <a:pos x="442" y="254"/>
                  </a:cxn>
                  <a:cxn ang="0">
                    <a:pos x="472" y="250"/>
                  </a:cxn>
                  <a:cxn ang="0">
                    <a:pos x="504" y="245"/>
                  </a:cxn>
                  <a:cxn ang="0">
                    <a:pos x="518" y="241"/>
                  </a:cxn>
                  <a:cxn ang="0">
                    <a:pos x="525" y="238"/>
                  </a:cxn>
                  <a:cxn ang="0">
                    <a:pos x="526" y="237"/>
                  </a:cxn>
                  <a:cxn ang="0">
                    <a:pos x="528" y="237"/>
                  </a:cxn>
                  <a:cxn ang="0">
                    <a:pos x="533" y="237"/>
                  </a:cxn>
                  <a:cxn ang="0">
                    <a:pos x="562" y="229"/>
                  </a:cxn>
                  <a:cxn ang="0">
                    <a:pos x="576" y="224"/>
                  </a:cxn>
                  <a:cxn ang="0">
                    <a:pos x="590" y="219"/>
                  </a:cxn>
                  <a:cxn ang="0">
                    <a:pos x="620" y="208"/>
                  </a:cxn>
                  <a:cxn ang="0">
                    <a:pos x="620" y="116"/>
                  </a:cxn>
                  <a:cxn ang="0">
                    <a:pos x="591" y="129"/>
                  </a:cxn>
                  <a:cxn ang="0">
                    <a:pos x="584" y="132"/>
                  </a:cxn>
                  <a:cxn ang="0">
                    <a:pos x="577" y="135"/>
                  </a:cxn>
                  <a:cxn ang="0">
                    <a:pos x="563" y="142"/>
                  </a:cxn>
                  <a:cxn ang="0">
                    <a:pos x="534" y="152"/>
                  </a:cxn>
                  <a:cxn ang="0">
                    <a:pos x="519" y="157"/>
                  </a:cxn>
                  <a:cxn ang="0">
                    <a:pos x="505" y="162"/>
                  </a:cxn>
                  <a:cxn ang="0">
                    <a:pos x="474" y="168"/>
                  </a:cxn>
                  <a:cxn ang="0">
                    <a:pos x="458" y="170"/>
                  </a:cxn>
                  <a:cxn ang="0">
                    <a:pos x="453" y="170"/>
                  </a:cxn>
                  <a:cxn ang="0">
                    <a:pos x="451" y="170"/>
                  </a:cxn>
                  <a:cxn ang="0">
                    <a:pos x="450" y="171"/>
                  </a:cxn>
                  <a:cxn ang="0">
                    <a:pos x="443" y="174"/>
                  </a:cxn>
                  <a:cxn ang="0">
                    <a:pos x="411" y="177"/>
                  </a:cxn>
                  <a:cxn ang="0">
                    <a:pos x="379" y="178"/>
                  </a:cxn>
                  <a:cxn ang="0">
                    <a:pos x="330" y="176"/>
                  </a:cxn>
                  <a:cxn ang="0">
                    <a:pos x="283" y="169"/>
                  </a:cxn>
                  <a:cxn ang="0">
                    <a:pos x="237" y="158"/>
                  </a:cxn>
                  <a:cxn ang="0">
                    <a:pos x="194" y="142"/>
                  </a:cxn>
                  <a:cxn ang="0">
                    <a:pos x="150" y="121"/>
                  </a:cxn>
                  <a:cxn ang="0">
                    <a:pos x="111" y="98"/>
                  </a:cxn>
                  <a:cxn ang="0">
                    <a:pos x="72" y="68"/>
                  </a:cxn>
                  <a:cxn ang="0">
                    <a:pos x="37" y="36"/>
                  </a:cxn>
                  <a:cxn ang="0">
                    <a:pos x="20" y="18"/>
                  </a:cxn>
                  <a:cxn ang="0">
                    <a:pos x="5" y="0"/>
                  </a:cxn>
                </a:cxnLst>
                <a:rect l="0" t="0" r="r" b="b"/>
                <a:pathLst>
                  <a:path w="620" h="258">
                    <a:moveTo>
                      <a:pt x="5" y="0"/>
                    </a:moveTo>
                    <a:lnTo>
                      <a:pt x="2" y="56"/>
                    </a:lnTo>
                    <a:lnTo>
                      <a:pt x="0" y="114"/>
                    </a:lnTo>
                    <a:lnTo>
                      <a:pt x="39" y="146"/>
                    </a:lnTo>
                    <a:lnTo>
                      <a:pt x="82" y="176"/>
                    </a:lnTo>
                    <a:lnTo>
                      <a:pt x="127" y="201"/>
                    </a:lnTo>
                    <a:lnTo>
                      <a:pt x="174" y="221"/>
                    </a:lnTo>
                    <a:lnTo>
                      <a:pt x="222" y="237"/>
                    </a:lnTo>
                    <a:lnTo>
                      <a:pt x="273" y="248"/>
                    </a:lnTo>
                    <a:lnTo>
                      <a:pt x="324" y="255"/>
                    </a:lnTo>
                    <a:lnTo>
                      <a:pt x="379" y="258"/>
                    </a:lnTo>
                    <a:lnTo>
                      <a:pt x="386" y="256"/>
                    </a:lnTo>
                    <a:lnTo>
                      <a:pt x="394" y="256"/>
                    </a:lnTo>
                    <a:lnTo>
                      <a:pt x="410" y="256"/>
                    </a:lnTo>
                    <a:lnTo>
                      <a:pt x="442" y="254"/>
                    </a:lnTo>
                    <a:lnTo>
                      <a:pt x="472" y="250"/>
                    </a:lnTo>
                    <a:lnTo>
                      <a:pt x="504" y="245"/>
                    </a:lnTo>
                    <a:lnTo>
                      <a:pt x="518" y="241"/>
                    </a:lnTo>
                    <a:lnTo>
                      <a:pt x="525" y="238"/>
                    </a:lnTo>
                    <a:lnTo>
                      <a:pt x="526" y="237"/>
                    </a:lnTo>
                    <a:lnTo>
                      <a:pt x="528" y="237"/>
                    </a:lnTo>
                    <a:lnTo>
                      <a:pt x="533" y="237"/>
                    </a:lnTo>
                    <a:lnTo>
                      <a:pt x="562" y="229"/>
                    </a:lnTo>
                    <a:lnTo>
                      <a:pt x="576" y="224"/>
                    </a:lnTo>
                    <a:lnTo>
                      <a:pt x="590" y="219"/>
                    </a:lnTo>
                    <a:lnTo>
                      <a:pt x="620" y="208"/>
                    </a:lnTo>
                    <a:lnTo>
                      <a:pt x="620" y="116"/>
                    </a:lnTo>
                    <a:lnTo>
                      <a:pt x="591" y="129"/>
                    </a:lnTo>
                    <a:lnTo>
                      <a:pt x="584" y="132"/>
                    </a:lnTo>
                    <a:lnTo>
                      <a:pt x="577" y="135"/>
                    </a:lnTo>
                    <a:lnTo>
                      <a:pt x="563" y="142"/>
                    </a:lnTo>
                    <a:lnTo>
                      <a:pt x="534" y="152"/>
                    </a:lnTo>
                    <a:lnTo>
                      <a:pt x="519" y="157"/>
                    </a:lnTo>
                    <a:lnTo>
                      <a:pt x="505" y="162"/>
                    </a:lnTo>
                    <a:lnTo>
                      <a:pt x="474" y="168"/>
                    </a:lnTo>
                    <a:lnTo>
                      <a:pt x="458" y="170"/>
                    </a:lnTo>
                    <a:lnTo>
                      <a:pt x="453" y="170"/>
                    </a:lnTo>
                    <a:lnTo>
                      <a:pt x="451" y="170"/>
                    </a:lnTo>
                    <a:lnTo>
                      <a:pt x="450" y="171"/>
                    </a:lnTo>
                    <a:lnTo>
                      <a:pt x="443" y="174"/>
                    </a:lnTo>
                    <a:lnTo>
                      <a:pt x="411" y="177"/>
                    </a:lnTo>
                    <a:lnTo>
                      <a:pt x="379" y="178"/>
                    </a:lnTo>
                    <a:lnTo>
                      <a:pt x="330" y="176"/>
                    </a:lnTo>
                    <a:lnTo>
                      <a:pt x="283" y="169"/>
                    </a:lnTo>
                    <a:lnTo>
                      <a:pt x="237" y="158"/>
                    </a:lnTo>
                    <a:lnTo>
                      <a:pt x="194" y="142"/>
                    </a:lnTo>
                    <a:lnTo>
                      <a:pt x="150" y="121"/>
                    </a:lnTo>
                    <a:lnTo>
                      <a:pt x="111" y="98"/>
                    </a:lnTo>
                    <a:lnTo>
                      <a:pt x="72" y="68"/>
                    </a:lnTo>
                    <a:lnTo>
                      <a:pt x="37" y="36"/>
                    </a:lnTo>
                    <a:lnTo>
                      <a:pt x="20" y="18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CFE2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3" name="Freeform 78"/>
              <p:cNvSpPr/>
              <p:nvPr/>
            </p:nvSpPr>
            <p:spPr bwMode="auto">
              <a:xfrm>
                <a:off x="3510" y="1800"/>
                <a:ext cx="123" cy="64"/>
              </a:xfrm>
              <a:custGeom>
                <a:avLst/>
                <a:gdLst/>
                <a:ahLst/>
                <a:cxnLst>
                  <a:cxn ang="0">
                    <a:pos x="0" y="142"/>
                  </a:cxn>
                  <a:cxn ang="0">
                    <a:pos x="15" y="160"/>
                  </a:cxn>
                  <a:cxn ang="0">
                    <a:pos x="32" y="178"/>
                  </a:cxn>
                  <a:cxn ang="0">
                    <a:pos x="67" y="210"/>
                  </a:cxn>
                  <a:cxn ang="0">
                    <a:pos x="106" y="240"/>
                  </a:cxn>
                  <a:cxn ang="0">
                    <a:pos x="145" y="263"/>
                  </a:cxn>
                  <a:cxn ang="0">
                    <a:pos x="189" y="284"/>
                  </a:cxn>
                  <a:cxn ang="0">
                    <a:pos x="232" y="300"/>
                  </a:cxn>
                  <a:cxn ang="0">
                    <a:pos x="278" y="311"/>
                  </a:cxn>
                  <a:cxn ang="0">
                    <a:pos x="325" y="318"/>
                  </a:cxn>
                  <a:cxn ang="0">
                    <a:pos x="374" y="320"/>
                  </a:cxn>
                  <a:cxn ang="0">
                    <a:pos x="406" y="319"/>
                  </a:cxn>
                  <a:cxn ang="0">
                    <a:pos x="438" y="316"/>
                  </a:cxn>
                  <a:cxn ang="0">
                    <a:pos x="445" y="313"/>
                  </a:cxn>
                  <a:cxn ang="0">
                    <a:pos x="446" y="312"/>
                  </a:cxn>
                  <a:cxn ang="0">
                    <a:pos x="448" y="312"/>
                  </a:cxn>
                  <a:cxn ang="0">
                    <a:pos x="453" y="312"/>
                  </a:cxn>
                  <a:cxn ang="0">
                    <a:pos x="469" y="310"/>
                  </a:cxn>
                  <a:cxn ang="0">
                    <a:pos x="500" y="304"/>
                  </a:cxn>
                  <a:cxn ang="0">
                    <a:pos x="514" y="299"/>
                  </a:cxn>
                  <a:cxn ang="0">
                    <a:pos x="529" y="294"/>
                  </a:cxn>
                  <a:cxn ang="0">
                    <a:pos x="558" y="284"/>
                  </a:cxn>
                  <a:cxn ang="0">
                    <a:pos x="572" y="277"/>
                  </a:cxn>
                  <a:cxn ang="0">
                    <a:pos x="579" y="274"/>
                  </a:cxn>
                  <a:cxn ang="0">
                    <a:pos x="586" y="271"/>
                  </a:cxn>
                  <a:cxn ang="0">
                    <a:pos x="615" y="258"/>
                  </a:cxn>
                  <a:cxn ang="0">
                    <a:pos x="615" y="161"/>
                  </a:cxn>
                  <a:cxn ang="0">
                    <a:pos x="588" y="178"/>
                  </a:cxn>
                  <a:cxn ang="0">
                    <a:pos x="560" y="194"/>
                  </a:cxn>
                  <a:cxn ang="0">
                    <a:pos x="531" y="207"/>
                  </a:cxn>
                  <a:cxn ang="0">
                    <a:pos x="523" y="209"/>
                  </a:cxn>
                  <a:cxn ang="0">
                    <a:pos x="516" y="212"/>
                  </a:cxn>
                  <a:cxn ang="0">
                    <a:pos x="503" y="219"/>
                  </a:cxn>
                  <a:cxn ang="0">
                    <a:pos x="471" y="227"/>
                  </a:cxn>
                  <a:cxn ang="0">
                    <a:pos x="455" y="231"/>
                  </a:cxn>
                  <a:cxn ang="0">
                    <a:pos x="450" y="231"/>
                  </a:cxn>
                  <a:cxn ang="0">
                    <a:pos x="448" y="231"/>
                  </a:cxn>
                  <a:cxn ang="0">
                    <a:pos x="447" y="232"/>
                  </a:cxn>
                  <a:cxn ang="0">
                    <a:pos x="440" y="234"/>
                  </a:cxn>
                  <a:cxn ang="0">
                    <a:pos x="431" y="234"/>
                  </a:cxn>
                  <a:cxn ang="0">
                    <a:pos x="427" y="234"/>
                  </a:cxn>
                  <a:cxn ang="0">
                    <a:pos x="424" y="234"/>
                  </a:cxn>
                  <a:cxn ang="0">
                    <a:pos x="423" y="235"/>
                  </a:cxn>
                  <a:cxn ang="0">
                    <a:pos x="407" y="237"/>
                  </a:cxn>
                  <a:cxn ang="0">
                    <a:pos x="398" y="237"/>
                  </a:cxn>
                  <a:cxn ang="0">
                    <a:pos x="394" y="237"/>
                  </a:cxn>
                  <a:cxn ang="0">
                    <a:pos x="391" y="237"/>
                  </a:cxn>
                  <a:cxn ang="0">
                    <a:pos x="390" y="239"/>
                  </a:cxn>
                  <a:cxn ang="0">
                    <a:pos x="374" y="240"/>
                  </a:cxn>
                  <a:cxn ang="0">
                    <a:pos x="333" y="237"/>
                  </a:cxn>
                  <a:cxn ang="0">
                    <a:pos x="293" y="232"/>
                  </a:cxn>
                  <a:cxn ang="0">
                    <a:pos x="254" y="223"/>
                  </a:cxn>
                  <a:cxn ang="0">
                    <a:pos x="219" y="210"/>
                  </a:cxn>
                  <a:cxn ang="0">
                    <a:pos x="183" y="193"/>
                  </a:cxn>
                  <a:cxn ang="0">
                    <a:pos x="150" y="173"/>
                  </a:cxn>
                  <a:cxn ang="0">
                    <a:pos x="118" y="149"/>
                  </a:cxn>
                  <a:cxn ang="0">
                    <a:pos x="89" y="122"/>
                  </a:cxn>
                  <a:cxn ang="0">
                    <a:pos x="62" y="92"/>
                  </a:cxn>
                  <a:cxn ang="0">
                    <a:pos x="39" y="63"/>
                  </a:cxn>
                  <a:cxn ang="0">
                    <a:pos x="20" y="32"/>
                  </a:cxn>
                  <a:cxn ang="0">
                    <a:pos x="5" y="0"/>
                  </a:cxn>
                  <a:cxn ang="0">
                    <a:pos x="0" y="142"/>
                  </a:cxn>
                </a:cxnLst>
                <a:rect l="0" t="0" r="r" b="b"/>
                <a:pathLst>
                  <a:path w="615" h="320">
                    <a:moveTo>
                      <a:pt x="0" y="142"/>
                    </a:moveTo>
                    <a:lnTo>
                      <a:pt x="15" y="160"/>
                    </a:lnTo>
                    <a:lnTo>
                      <a:pt x="32" y="178"/>
                    </a:lnTo>
                    <a:lnTo>
                      <a:pt x="67" y="210"/>
                    </a:lnTo>
                    <a:lnTo>
                      <a:pt x="106" y="240"/>
                    </a:lnTo>
                    <a:lnTo>
                      <a:pt x="145" y="263"/>
                    </a:lnTo>
                    <a:lnTo>
                      <a:pt x="189" y="284"/>
                    </a:lnTo>
                    <a:lnTo>
                      <a:pt x="232" y="300"/>
                    </a:lnTo>
                    <a:lnTo>
                      <a:pt x="278" y="311"/>
                    </a:lnTo>
                    <a:lnTo>
                      <a:pt x="325" y="318"/>
                    </a:lnTo>
                    <a:lnTo>
                      <a:pt x="374" y="320"/>
                    </a:lnTo>
                    <a:lnTo>
                      <a:pt x="406" y="319"/>
                    </a:lnTo>
                    <a:lnTo>
                      <a:pt x="438" y="316"/>
                    </a:lnTo>
                    <a:lnTo>
                      <a:pt x="445" y="313"/>
                    </a:lnTo>
                    <a:lnTo>
                      <a:pt x="446" y="312"/>
                    </a:lnTo>
                    <a:lnTo>
                      <a:pt x="448" y="312"/>
                    </a:lnTo>
                    <a:lnTo>
                      <a:pt x="453" y="312"/>
                    </a:lnTo>
                    <a:lnTo>
                      <a:pt x="469" y="310"/>
                    </a:lnTo>
                    <a:lnTo>
                      <a:pt x="500" y="304"/>
                    </a:lnTo>
                    <a:lnTo>
                      <a:pt x="514" y="299"/>
                    </a:lnTo>
                    <a:lnTo>
                      <a:pt x="529" y="294"/>
                    </a:lnTo>
                    <a:lnTo>
                      <a:pt x="558" y="284"/>
                    </a:lnTo>
                    <a:lnTo>
                      <a:pt x="572" y="277"/>
                    </a:lnTo>
                    <a:lnTo>
                      <a:pt x="579" y="274"/>
                    </a:lnTo>
                    <a:lnTo>
                      <a:pt x="586" y="271"/>
                    </a:lnTo>
                    <a:lnTo>
                      <a:pt x="615" y="258"/>
                    </a:lnTo>
                    <a:lnTo>
                      <a:pt x="615" y="161"/>
                    </a:lnTo>
                    <a:lnTo>
                      <a:pt x="588" y="178"/>
                    </a:lnTo>
                    <a:lnTo>
                      <a:pt x="560" y="194"/>
                    </a:lnTo>
                    <a:lnTo>
                      <a:pt x="531" y="207"/>
                    </a:lnTo>
                    <a:lnTo>
                      <a:pt x="523" y="209"/>
                    </a:lnTo>
                    <a:lnTo>
                      <a:pt x="516" y="212"/>
                    </a:lnTo>
                    <a:lnTo>
                      <a:pt x="503" y="219"/>
                    </a:lnTo>
                    <a:lnTo>
                      <a:pt x="471" y="227"/>
                    </a:lnTo>
                    <a:lnTo>
                      <a:pt x="455" y="231"/>
                    </a:lnTo>
                    <a:lnTo>
                      <a:pt x="450" y="231"/>
                    </a:lnTo>
                    <a:lnTo>
                      <a:pt x="448" y="231"/>
                    </a:lnTo>
                    <a:lnTo>
                      <a:pt x="447" y="232"/>
                    </a:lnTo>
                    <a:lnTo>
                      <a:pt x="440" y="234"/>
                    </a:lnTo>
                    <a:lnTo>
                      <a:pt x="431" y="234"/>
                    </a:lnTo>
                    <a:lnTo>
                      <a:pt x="427" y="234"/>
                    </a:lnTo>
                    <a:lnTo>
                      <a:pt x="424" y="234"/>
                    </a:lnTo>
                    <a:lnTo>
                      <a:pt x="423" y="235"/>
                    </a:lnTo>
                    <a:lnTo>
                      <a:pt x="407" y="237"/>
                    </a:lnTo>
                    <a:lnTo>
                      <a:pt x="398" y="237"/>
                    </a:lnTo>
                    <a:lnTo>
                      <a:pt x="394" y="237"/>
                    </a:lnTo>
                    <a:lnTo>
                      <a:pt x="391" y="237"/>
                    </a:lnTo>
                    <a:lnTo>
                      <a:pt x="390" y="239"/>
                    </a:lnTo>
                    <a:lnTo>
                      <a:pt x="374" y="240"/>
                    </a:lnTo>
                    <a:lnTo>
                      <a:pt x="333" y="237"/>
                    </a:lnTo>
                    <a:lnTo>
                      <a:pt x="293" y="232"/>
                    </a:lnTo>
                    <a:lnTo>
                      <a:pt x="254" y="223"/>
                    </a:lnTo>
                    <a:lnTo>
                      <a:pt x="219" y="210"/>
                    </a:lnTo>
                    <a:lnTo>
                      <a:pt x="183" y="193"/>
                    </a:lnTo>
                    <a:lnTo>
                      <a:pt x="150" y="173"/>
                    </a:lnTo>
                    <a:lnTo>
                      <a:pt x="118" y="149"/>
                    </a:lnTo>
                    <a:lnTo>
                      <a:pt x="89" y="122"/>
                    </a:lnTo>
                    <a:lnTo>
                      <a:pt x="62" y="92"/>
                    </a:lnTo>
                    <a:lnTo>
                      <a:pt x="39" y="63"/>
                    </a:lnTo>
                    <a:lnTo>
                      <a:pt x="20" y="32"/>
                    </a:lnTo>
                    <a:lnTo>
                      <a:pt x="5" y="0"/>
                    </a:lnTo>
                    <a:lnTo>
                      <a:pt x="0" y="142"/>
                    </a:lnTo>
                    <a:close/>
                  </a:path>
                </a:pathLst>
              </a:custGeom>
              <a:solidFill>
                <a:srgbClr val="D7E7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4" name="Freeform 79"/>
              <p:cNvSpPr/>
              <p:nvPr/>
            </p:nvSpPr>
            <p:spPr bwMode="auto">
              <a:xfrm>
                <a:off x="3507" y="1654"/>
                <a:ext cx="126" cy="53"/>
              </a:xfrm>
              <a:custGeom>
                <a:avLst/>
                <a:gdLst/>
                <a:ahLst/>
                <a:cxnLst>
                  <a:cxn ang="0">
                    <a:pos x="0" y="153"/>
                  </a:cxn>
                  <a:cxn ang="0">
                    <a:pos x="8" y="266"/>
                  </a:cxn>
                  <a:cxn ang="0">
                    <a:pos x="45" y="221"/>
                  </a:cxn>
                  <a:cxn ang="0">
                    <a:pos x="80" y="187"/>
                  </a:cxn>
                  <a:cxn ang="0">
                    <a:pos x="119" y="158"/>
                  </a:cxn>
                  <a:cxn ang="0">
                    <a:pos x="158" y="133"/>
                  </a:cxn>
                  <a:cxn ang="0">
                    <a:pos x="202" y="115"/>
                  </a:cxn>
                  <a:cxn ang="0">
                    <a:pos x="245" y="99"/>
                  </a:cxn>
                  <a:cxn ang="0">
                    <a:pos x="291" y="88"/>
                  </a:cxn>
                  <a:cxn ang="0">
                    <a:pos x="338" y="81"/>
                  </a:cxn>
                  <a:cxn ang="0">
                    <a:pos x="387" y="80"/>
                  </a:cxn>
                  <a:cxn ang="0">
                    <a:pos x="419" y="80"/>
                  </a:cxn>
                  <a:cxn ang="0">
                    <a:pos x="451" y="83"/>
                  </a:cxn>
                  <a:cxn ang="0">
                    <a:pos x="482" y="88"/>
                  </a:cxn>
                  <a:cxn ang="0">
                    <a:pos x="513" y="96"/>
                  </a:cxn>
                  <a:cxn ang="0">
                    <a:pos x="542" y="103"/>
                  </a:cxn>
                  <a:cxn ang="0">
                    <a:pos x="571" y="115"/>
                  </a:cxn>
                  <a:cxn ang="0">
                    <a:pos x="599" y="127"/>
                  </a:cxn>
                  <a:cxn ang="0">
                    <a:pos x="628" y="144"/>
                  </a:cxn>
                  <a:cxn ang="0">
                    <a:pos x="628" y="51"/>
                  </a:cxn>
                  <a:cxn ang="0">
                    <a:pos x="598" y="38"/>
                  </a:cxn>
                  <a:cxn ang="0">
                    <a:pos x="570" y="27"/>
                  </a:cxn>
                  <a:cxn ang="0">
                    <a:pos x="541" y="18"/>
                  </a:cxn>
                  <a:cxn ang="0">
                    <a:pos x="512" y="13"/>
                  </a:cxn>
                  <a:cxn ang="0">
                    <a:pos x="480" y="6"/>
                  </a:cxn>
                  <a:cxn ang="0">
                    <a:pos x="450" y="3"/>
                  </a:cxn>
                  <a:cxn ang="0">
                    <a:pos x="418" y="0"/>
                  </a:cxn>
                  <a:cxn ang="0">
                    <a:pos x="387" y="0"/>
                  </a:cxn>
                  <a:cxn ang="0">
                    <a:pos x="331" y="3"/>
                  </a:cxn>
                  <a:cxn ang="0">
                    <a:pos x="277" y="9"/>
                  </a:cxn>
                  <a:cxn ang="0">
                    <a:pos x="225" y="21"/>
                  </a:cxn>
                  <a:cxn ang="0">
                    <a:pos x="177" y="38"/>
                  </a:cxn>
                  <a:cxn ang="0">
                    <a:pos x="128" y="58"/>
                  </a:cxn>
                  <a:cxn ang="0">
                    <a:pos x="84" y="85"/>
                  </a:cxn>
                  <a:cxn ang="0">
                    <a:pos x="39" y="117"/>
                  </a:cxn>
                  <a:cxn ang="0">
                    <a:pos x="0" y="153"/>
                  </a:cxn>
                </a:cxnLst>
                <a:rect l="0" t="0" r="r" b="b"/>
                <a:pathLst>
                  <a:path w="628" h="266">
                    <a:moveTo>
                      <a:pt x="0" y="153"/>
                    </a:moveTo>
                    <a:lnTo>
                      <a:pt x="8" y="266"/>
                    </a:lnTo>
                    <a:lnTo>
                      <a:pt x="45" y="221"/>
                    </a:lnTo>
                    <a:lnTo>
                      <a:pt x="80" y="187"/>
                    </a:lnTo>
                    <a:lnTo>
                      <a:pt x="119" y="158"/>
                    </a:lnTo>
                    <a:lnTo>
                      <a:pt x="158" y="133"/>
                    </a:lnTo>
                    <a:lnTo>
                      <a:pt x="202" y="115"/>
                    </a:lnTo>
                    <a:lnTo>
                      <a:pt x="245" y="99"/>
                    </a:lnTo>
                    <a:lnTo>
                      <a:pt x="291" y="88"/>
                    </a:lnTo>
                    <a:lnTo>
                      <a:pt x="338" y="81"/>
                    </a:lnTo>
                    <a:lnTo>
                      <a:pt x="387" y="80"/>
                    </a:lnTo>
                    <a:lnTo>
                      <a:pt x="419" y="80"/>
                    </a:lnTo>
                    <a:lnTo>
                      <a:pt x="451" y="83"/>
                    </a:lnTo>
                    <a:lnTo>
                      <a:pt x="482" y="88"/>
                    </a:lnTo>
                    <a:lnTo>
                      <a:pt x="513" y="96"/>
                    </a:lnTo>
                    <a:lnTo>
                      <a:pt x="542" y="103"/>
                    </a:lnTo>
                    <a:lnTo>
                      <a:pt x="571" y="115"/>
                    </a:lnTo>
                    <a:lnTo>
                      <a:pt x="599" y="127"/>
                    </a:lnTo>
                    <a:lnTo>
                      <a:pt x="628" y="144"/>
                    </a:lnTo>
                    <a:lnTo>
                      <a:pt x="628" y="51"/>
                    </a:lnTo>
                    <a:lnTo>
                      <a:pt x="598" y="38"/>
                    </a:lnTo>
                    <a:lnTo>
                      <a:pt x="570" y="27"/>
                    </a:lnTo>
                    <a:lnTo>
                      <a:pt x="541" y="18"/>
                    </a:lnTo>
                    <a:lnTo>
                      <a:pt x="512" y="13"/>
                    </a:lnTo>
                    <a:lnTo>
                      <a:pt x="480" y="6"/>
                    </a:lnTo>
                    <a:lnTo>
                      <a:pt x="450" y="3"/>
                    </a:lnTo>
                    <a:lnTo>
                      <a:pt x="418" y="0"/>
                    </a:lnTo>
                    <a:lnTo>
                      <a:pt x="387" y="0"/>
                    </a:lnTo>
                    <a:lnTo>
                      <a:pt x="331" y="3"/>
                    </a:lnTo>
                    <a:lnTo>
                      <a:pt x="277" y="9"/>
                    </a:lnTo>
                    <a:lnTo>
                      <a:pt x="225" y="21"/>
                    </a:lnTo>
                    <a:lnTo>
                      <a:pt x="177" y="38"/>
                    </a:lnTo>
                    <a:lnTo>
                      <a:pt x="128" y="58"/>
                    </a:lnTo>
                    <a:lnTo>
                      <a:pt x="84" y="85"/>
                    </a:lnTo>
                    <a:lnTo>
                      <a:pt x="39" y="117"/>
                    </a:lnTo>
                    <a:lnTo>
                      <a:pt x="0" y="153"/>
                    </a:lnTo>
                    <a:close/>
                  </a:path>
                </a:pathLst>
              </a:custGeom>
              <a:solidFill>
                <a:srgbClr val="CFE2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" name="Freeform 80"/>
              <p:cNvSpPr/>
              <p:nvPr/>
            </p:nvSpPr>
            <p:spPr bwMode="auto">
              <a:xfrm>
                <a:off x="3505" y="1890"/>
                <a:ext cx="128" cy="38"/>
              </a:xfrm>
              <a:custGeom>
                <a:avLst/>
                <a:gdLst/>
                <a:ahLst/>
                <a:cxnLst>
                  <a:cxn ang="0">
                    <a:pos x="641" y="159"/>
                  </a:cxn>
                  <a:cxn ang="0">
                    <a:pos x="641" y="75"/>
                  </a:cxn>
                  <a:cxn ang="0">
                    <a:pos x="611" y="83"/>
                  </a:cxn>
                  <a:cxn ang="0">
                    <a:pos x="607" y="83"/>
                  </a:cxn>
                  <a:cxn ang="0">
                    <a:pos x="605" y="83"/>
                  </a:cxn>
                  <a:cxn ang="0">
                    <a:pos x="603" y="84"/>
                  </a:cxn>
                  <a:cxn ang="0">
                    <a:pos x="597" y="87"/>
                  </a:cxn>
                  <a:cxn ang="0">
                    <a:pos x="583" y="91"/>
                  </a:cxn>
                  <a:cxn ang="0">
                    <a:pos x="524" y="103"/>
                  </a:cxn>
                  <a:cxn ang="0">
                    <a:pos x="463" y="109"/>
                  </a:cxn>
                  <a:cxn ang="0">
                    <a:pos x="431" y="112"/>
                  </a:cxn>
                  <a:cxn ang="0">
                    <a:pos x="415" y="112"/>
                  </a:cxn>
                  <a:cxn ang="0">
                    <a:pos x="407" y="112"/>
                  </a:cxn>
                  <a:cxn ang="0">
                    <a:pos x="400" y="113"/>
                  </a:cxn>
                  <a:cxn ang="0">
                    <a:pos x="345" y="110"/>
                  </a:cxn>
                  <a:cxn ang="0">
                    <a:pos x="293" y="105"/>
                  </a:cxn>
                  <a:cxn ang="0">
                    <a:pos x="241" y="96"/>
                  </a:cxn>
                  <a:cxn ang="0">
                    <a:pos x="192" y="84"/>
                  </a:cxn>
                  <a:cxn ang="0">
                    <a:pos x="143" y="67"/>
                  </a:cxn>
                  <a:cxn ang="0">
                    <a:pos x="97" y="48"/>
                  </a:cxn>
                  <a:cxn ang="0">
                    <a:pos x="51" y="25"/>
                  </a:cxn>
                  <a:cxn ang="0">
                    <a:pos x="8" y="0"/>
                  </a:cxn>
                  <a:cxn ang="0">
                    <a:pos x="0" y="89"/>
                  </a:cxn>
                  <a:cxn ang="0">
                    <a:pos x="44" y="113"/>
                  </a:cxn>
                  <a:cxn ang="0">
                    <a:pos x="91" y="134"/>
                  </a:cxn>
                  <a:cxn ang="0">
                    <a:pos x="139" y="151"/>
                  </a:cxn>
                  <a:cxn ang="0">
                    <a:pos x="188" y="167"/>
                  </a:cxn>
                  <a:cxn ang="0">
                    <a:pos x="238" y="177"/>
                  </a:cxn>
                  <a:cxn ang="0">
                    <a:pos x="292" y="186"/>
                  </a:cxn>
                  <a:cxn ang="0">
                    <a:pos x="345" y="191"/>
                  </a:cxn>
                  <a:cxn ang="0">
                    <a:pos x="400" y="193"/>
                  </a:cxn>
                  <a:cxn ang="0">
                    <a:pos x="407" y="192"/>
                  </a:cxn>
                  <a:cxn ang="0">
                    <a:pos x="415" y="192"/>
                  </a:cxn>
                  <a:cxn ang="0">
                    <a:pos x="431" y="192"/>
                  </a:cxn>
                  <a:cxn ang="0">
                    <a:pos x="463" y="191"/>
                  </a:cxn>
                  <a:cxn ang="0">
                    <a:pos x="524" y="184"/>
                  </a:cxn>
                  <a:cxn ang="0">
                    <a:pos x="583" y="173"/>
                  </a:cxn>
                  <a:cxn ang="0">
                    <a:pos x="611" y="166"/>
                  </a:cxn>
                  <a:cxn ang="0">
                    <a:pos x="641" y="159"/>
                  </a:cxn>
                </a:cxnLst>
                <a:rect l="0" t="0" r="r" b="b"/>
                <a:pathLst>
                  <a:path w="641" h="193">
                    <a:moveTo>
                      <a:pt x="641" y="159"/>
                    </a:moveTo>
                    <a:lnTo>
                      <a:pt x="641" y="75"/>
                    </a:lnTo>
                    <a:lnTo>
                      <a:pt x="611" y="83"/>
                    </a:lnTo>
                    <a:lnTo>
                      <a:pt x="607" y="83"/>
                    </a:lnTo>
                    <a:lnTo>
                      <a:pt x="605" y="83"/>
                    </a:lnTo>
                    <a:lnTo>
                      <a:pt x="603" y="84"/>
                    </a:lnTo>
                    <a:lnTo>
                      <a:pt x="597" y="87"/>
                    </a:lnTo>
                    <a:lnTo>
                      <a:pt x="583" y="91"/>
                    </a:lnTo>
                    <a:lnTo>
                      <a:pt x="524" y="103"/>
                    </a:lnTo>
                    <a:lnTo>
                      <a:pt x="463" y="109"/>
                    </a:lnTo>
                    <a:lnTo>
                      <a:pt x="431" y="112"/>
                    </a:lnTo>
                    <a:lnTo>
                      <a:pt x="415" y="112"/>
                    </a:lnTo>
                    <a:lnTo>
                      <a:pt x="407" y="112"/>
                    </a:lnTo>
                    <a:lnTo>
                      <a:pt x="400" y="113"/>
                    </a:lnTo>
                    <a:lnTo>
                      <a:pt x="345" y="110"/>
                    </a:lnTo>
                    <a:lnTo>
                      <a:pt x="293" y="105"/>
                    </a:lnTo>
                    <a:lnTo>
                      <a:pt x="241" y="96"/>
                    </a:lnTo>
                    <a:lnTo>
                      <a:pt x="192" y="84"/>
                    </a:lnTo>
                    <a:lnTo>
                      <a:pt x="143" y="67"/>
                    </a:lnTo>
                    <a:lnTo>
                      <a:pt x="97" y="48"/>
                    </a:lnTo>
                    <a:lnTo>
                      <a:pt x="51" y="25"/>
                    </a:lnTo>
                    <a:lnTo>
                      <a:pt x="8" y="0"/>
                    </a:lnTo>
                    <a:lnTo>
                      <a:pt x="0" y="89"/>
                    </a:lnTo>
                    <a:lnTo>
                      <a:pt x="44" y="113"/>
                    </a:lnTo>
                    <a:lnTo>
                      <a:pt x="91" y="134"/>
                    </a:lnTo>
                    <a:lnTo>
                      <a:pt x="139" y="151"/>
                    </a:lnTo>
                    <a:lnTo>
                      <a:pt x="188" y="167"/>
                    </a:lnTo>
                    <a:lnTo>
                      <a:pt x="238" y="177"/>
                    </a:lnTo>
                    <a:lnTo>
                      <a:pt x="292" y="186"/>
                    </a:lnTo>
                    <a:lnTo>
                      <a:pt x="345" y="191"/>
                    </a:lnTo>
                    <a:lnTo>
                      <a:pt x="400" y="193"/>
                    </a:lnTo>
                    <a:lnTo>
                      <a:pt x="407" y="192"/>
                    </a:lnTo>
                    <a:lnTo>
                      <a:pt x="415" y="192"/>
                    </a:lnTo>
                    <a:lnTo>
                      <a:pt x="431" y="192"/>
                    </a:lnTo>
                    <a:lnTo>
                      <a:pt x="463" y="191"/>
                    </a:lnTo>
                    <a:lnTo>
                      <a:pt x="524" y="184"/>
                    </a:lnTo>
                    <a:lnTo>
                      <a:pt x="583" y="173"/>
                    </a:lnTo>
                    <a:lnTo>
                      <a:pt x="611" y="166"/>
                    </a:lnTo>
                    <a:lnTo>
                      <a:pt x="641" y="159"/>
                    </a:lnTo>
                    <a:close/>
                  </a:path>
                </a:pathLst>
              </a:custGeom>
              <a:solidFill>
                <a:srgbClr val="B7D3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6" name="Freeform 81"/>
              <p:cNvSpPr/>
              <p:nvPr/>
            </p:nvSpPr>
            <p:spPr bwMode="auto">
              <a:xfrm>
                <a:off x="3503" y="1907"/>
                <a:ext cx="130" cy="38"/>
              </a:xfrm>
              <a:custGeom>
                <a:avLst/>
                <a:gdLst/>
                <a:ahLst/>
                <a:cxnLst>
                  <a:cxn ang="0">
                    <a:pos x="651" y="156"/>
                  </a:cxn>
                  <a:cxn ang="0">
                    <a:pos x="651" y="70"/>
                  </a:cxn>
                  <a:cxn ang="0">
                    <a:pos x="621" y="77"/>
                  </a:cxn>
                  <a:cxn ang="0">
                    <a:pos x="593" y="84"/>
                  </a:cxn>
                  <a:cxn ang="0">
                    <a:pos x="534" y="95"/>
                  </a:cxn>
                  <a:cxn ang="0">
                    <a:pos x="473" y="102"/>
                  </a:cxn>
                  <a:cxn ang="0">
                    <a:pos x="441" y="103"/>
                  </a:cxn>
                  <a:cxn ang="0">
                    <a:pos x="425" y="103"/>
                  </a:cxn>
                  <a:cxn ang="0">
                    <a:pos x="417" y="103"/>
                  </a:cxn>
                  <a:cxn ang="0">
                    <a:pos x="410" y="104"/>
                  </a:cxn>
                  <a:cxn ang="0">
                    <a:pos x="355" y="102"/>
                  </a:cxn>
                  <a:cxn ang="0">
                    <a:pos x="302" y="97"/>
                  </a:cxn>
                  <a:cxn ang="0">
                    <a:pos x="248" y="88"/>
                  </a:cxn>
                  <a:cxn ang="0">
                    <a:pos x="198" y="78"/>
                  </a:cxn>
                  <a:cxn ang="0">
                    <a:pos x="149" y="62"/>
                  </a:cxn>
                  <a:cxn ang="0">
                    <a:pos x="101" y="45"/>
                  </a:cxn>
                  <a:cxn ang="0">
                    <a:pos x="54" y="24"/>
                  </a:cxn>
                  <a:cxn ang="0">
                    <a:pos x="10" y="0"/>
                  </a:cxn>
                  <a:cxn ang="0">
                    <a:pos x="0" y="90"/>
                  </a:cxn>
                  <a:cxn ang="0">
                    <a:pos x="45" y="111"/>
                  </a:cxn>
                  <a:cxn ang="0">
                    <a:pos x="94" y="130"/>
                  </a:cxn>
                  <a:cxn ang="0">
                    <a:pos x="143" y="146"/>
                  </a:cxn>
                  <a:cxn ang="0">
                    <a:pos x="194" y="161"/>
                  </a:cxn>
                  <a:cxn ang="0">
                    <a:pos x="245" y="171"/>
                  </a:cxn>
                  <a:cxn ang="0">
                    <a:pos x="299" y="179"/>
                  </a:cxn>
                  <a:cxn ang="0">
                    <a:pos x="354" y="184"/>
                  </a:cxn>
                  <a:cxn ang="0">
                    <a:pos x="410" y="186"/>
                  </a:cxn>
                  <a:cxn ang="0">
                    <a:pos x="472" y="184"/>
                  </a:cxn>
                  <a:cxn ang="0">
                    <a:pos x="533" y="178"/>
                  </a:cxn>
                  <a:cxn ang="0">
                    <a:pos x="592" y="169"/>
                  </a:cxn>
                  <a:cxn ang="0">
                    <a:pos x="651" y="156"/>
                  </a:cxn>
                </a:cxnLst>
                <a:rect l="0" t="0" r="r" b="b"/>
                <a:pathLst>
                  <a:path w="651" h="186">
                    <a:moveTo>
                      <a:pt x="651" y="156"/>
                    </a:moveTo>
                    <a:lnTo>
                      <a:pt x="651" y="70"/>
                    </a:lnTo>
                    <a:lnTo>
                      <a:pt x="621" y="77"/>
                    </a:lnTo>
                    <a:lnTo>
                      <a:pt x="593" y="84"/>
                    </a:lnTo>
                    <a:lnTo>
                      <a:pt x="534" y="95"/>
                    </a:lnTo>
                    <a:lnTo>
                      <a:pt x="473" y="102"/>
                    </a:lnTo>
                    <a:lnTo>
                      <a:pt x="441" y="103"/>
                    </a:lnTo>
                    <a:lnTo>
                      <a:pt x="425" y="103"/>
                    </a:lnTo>
                    <a:lnTo>
                      <a:pt x="417" y="103"/>
                    </a:lnTo>
                    <a:lnTo>
                      <a:pt x="410" y="104"/>
                    </a:lnTo>
                    <a:lnTo>
                      <a:pt x="355" y="102"/>
                    </a:lnTo>
                    <a:lnTo>
                      <a:pt x="302" y="97"/>
                    </a:lnTo>
                    <a:lnTo>
                      <a:pt x="248" y="88"/>
                    </a:lnTo>
                    <a:lnTo>
                      <a:pt x="198" y="78"/>
                    </a:lnTo>
                    <a:lnTo>
                      <a:pt x="149" y="62"/>
                    </a:lnTo>
                    <a:lnTo>
                      <a:pt x="101" y="45"/>
                    </a:lnTo>
                    <a:lnTo>
                      <a:pt x="54" y="24"/>
                    </a:lnTo>
                    <a:lnTo>
                      <a:pt x="10" y="0"/>
                    </a:lnTo>
                    <a:lnTo>
                      <a:pt x="0" y="90"/>
                    </a:lnTo>
                    <a:lnTo>
                      <a:pt x="45" y="111"/>
                    </a:lnTo>
                    <a:lnTo>
                      <a:pt x="94" y="130"/>
                    </a:lnTo>
                    <a:lnTo>
                      <a:pt x="143" y="146"/>
                    </a:lnTo>
                    <a:lnTo>
                      <a:pt x="194" y="161"/>
                    </a:lnTo>
                    <a:lnTo>
                      <a:pt x="245" y="171"/>
                    </a:lnTo>
                    <a:lnTo>
                      <a:pt x="299" y="179"/>
                    </a:lnTo>
                    <a:lnTo>
                      <a:pt x="354" y="184"/>
                    </a:lnTo>
                    <a:lnTo>
                      <a:pt x="410" y="186"/>
                    </a:lnTo>
                    <a:lnTo>
                      <a:pt x="472" y="184"/>
                    </a:lnTo>
                    <a:lnTo>
                      <a:pt x="533" y="178"/>
                    </a:lnTo>
                    <a:lnTo>
                      <a:pt x="592" y="169"/>
                    </a:lnTo>
                    <a:lnTo>
                      <a:pt x="651" y="156"/>
                    </a:lnTo>
                    <a:close/>
                  </a:path>
                </a:pathLst>
              </a:custGeom>
              <a:solidFill>
                <a:srgbClr val="AFCF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7" name="Freeform 82"/>
              <p:cNvSpPr/>
              <p:nvPr/>
            </p:nvSpPr>
            <p:spPr bwMode="auto">
              <a:xfrm>
                <a:off x="3497" y="1959"/>
                <a:ext cx="136" cy="34"/>
              </a:xfrm>
              <a:custGeom>
                <a:avLst/>
                <a:gdLst/>
                <a:ahLst/>
                <a:cxnLst>
                  <a:cxn ang="0">
                    <a:pos x="680" y="146"/>
                  </a:cxn>
                  <a:cxn ang="0">
                    <a:pos x="680" y="64"/>
                  </a:cxn>
                  <a:cxn ang="0">
                    <a:pos x="621" y="73"/>
                  </a:cxn>
                  <a:cxn ang="0">
                    <a:pos x="562" y="81"/>
                  </a:cxn>
                  <a:cxn ang="0">
                    <a:pos x="501" y="86"/>
                  </a:cxn>
                  <a:cxn ang="0">
                    <a:pos x="439" y="88"/>
                  </a:cxn>
                  <a:cxn ang="0">
                    <a:pos x="381" y="86"/>
                  </a:cxn>
                  <a:cxn ang="0">
                    <a:pos x="324" y="82"/>
                  </a:cxn>
                  <a:cxn ang="0">
                    <a:pos x="268" y="74"/>
                  </a:cxn>
                  <a:cxn ang="0">
                    <a:pos x="215" y="65"/>
                  </a:cxn>
                  <a:cxn ang="0">
                    <a:pos x="162" y="53"/>
                  </a:cxn>
                  <a:cxn ang="0">
                    <a:pos x="111" y="38"/>
                  </a:cxn>
                  <a:cxn ang="0">
                    <a:pos x="60" y="20"/>
                  </a:cxn>
                  <a:cxn ang="0">
                    <a:pos x="11" y="0"/>
                  </a:cxn>
                  <a:cxn ang="0">
                    <a:pos x="0" y="84"/>
                  </a:cxn>
                  <a:cxn ang="0">
                    <a:pos x="49" y="104"/>
                  </a:cxn>
                  <a:cxn ang="0">
                    <a:pos x="102" y="122"/>
                  </a:cxn>
                  <a:cxn ang="0">
                    <a:pos x="155" y="137"/>
                  </a:cxn>
                  <a:cxn ang="0">
                    <a:pos x="210" y="149"/>
                  </a:cxn>
                  <a:cxn ang="0">
                    <a:pos x="265" y="157"/>
                  </a:cxn>
                  <a:cxn ang="0">
                    <a:pos x="322" y="165"/>
                  </a:cxn>
                  <a:cxn ang="0">
                    <a:pos x="379" y="168"/>
                  </a:cxn>
                  <a:cxn ang="0">
                    <a:pos x="439" y="171"/>
                  </a:cxn>
                  <a:cxn ang="0">
                    <a:pos x="469" y="169"/>
                  </a:cxn>
                  <a:cxn ang="0">
                    <a:pos x="476" y="168"/>
                  </a:cxn>
                  <a:cxn ang="0">
                    <a:pos x="484" y="168"/>
                  </a:cxn>
                  <a:cxn ang="0">
                    <a:pos x="500" y="168"/>
                  </a:cxn>
                  <a:cxn ang="0">
                    <a:pos x="561" y="164"/>
                  </a:cxn>
                  <a:cxn ang="0">
                    <a:pos x="620" y="156"/>
                  </a:cxn>
                  <a:cxn ang="0">
                    <a:pos x="649" y="150"/>
                  </a:cxn>
                  <a:cxn ang="0">
                    <a:pos x="680" y="146"/>
                  </a:cxn>
                </a:cxnLst>
                <a:rect l="0" t="0" r="r" b="b"/>
                <a:pathLst>
                  <a:path w="680" h="171">
                    <a:moveTo>
                      <a:pt x="680" y="146"/>
                    </a:moveTo>
                    <a:lnTo>
                      <a:pt x="680" y="64"/>
                    </a:lnTo>
                    <a:lnTo>
                      <a:pt x="621" y="73"/>
                    </a:lnTo>
                    <a:lnTo>
                      <a:pt x="562" y="81"/>
                    </a:lnTo>
                    <a:lnTo>
                      <a:pt x="501" y="86"/>
                    </a:lnTo>
                    <a:lnTo>
                      <a:pt x="439" y="88"/>
                    </a:lnTo>
                    <a:lnTo>
                      <a:pt x="381" y="86"/>
                    </a:lnTo>
                    <a:lnTo>
                      <a:pt x="324" y="82"/>
                    </a:lnTo>
                    <a:lnTo>
                      <a:pt x="268" y="74"/>
                    </a:lnTo>
                    <a:lnTo>
                      <a:pt x="215" y="65"/>
                    </a:lnTo>
                    <a:lnTo>
                      <a:pt x="162" y="53"/>
                    </a:lnTo>
                    <a:lnTo>
                      <a:pt x="111" y="38"/>
                    </a:lnTo>
                    <a:lnTo>
                      <a:pt x="60" y="20"/>
                    </a:lnTo>
                    <a:lnTo>
                      <a:pt x="11" y="0"/>
                    </a:lnTo>
                    <a:lnTo>
                      <a:pt x="0" y="84"/>
                    </a:lnTo>
                    <a:lnTo>
                      <a:pt x="49" y="104"/>
                    </a:lnTo>
                    <a:lnTo>
                      <a:pt x="102" y="122"/>
                    </a:lnTo>
                    <a:lnTo>
                      <a:pt x="155" y="137"/>
                    </a:lnTo>
                    <a:lnTo>
                      <a:pt x="210" y="149"/>
                    </a:lnTo>
                    <a:lnTo>
                      <a:pt x="265" y="157"/>
                    </a:lnTo>
                    <a:lnTo>
                      <a:pt x="322" y="165"/>
                    </a:lnTo>
                    <a:lnTo>
                      <a:pt x="379" y="168"/>
                    </a:lnTo>
                    <a:lnTo>
                      <a:pt x="439" y="171"/>
                    </a:lnTo>
                    <a:lnTo>
                      <a:pt x="469" y="169"/>
                    </a:lnTo>
                    <a:lnTo>
                      <a:pt x="476" y="168"/>
                    </a:lnTo>
                    <a:lnTo>
                      <a:pt x="484" y="168"/>
                    </a:lnTo>
                    <a:lnTo>
                      <a:pt x="500" y="168"/>
                    </a:lnTo>
                    <a:lnTo>
                      <a:pt x="561" y="164"/>
                    </a:lnTo>
                    <a:lnTo>
                      <a:pt x="620" y="156"/>
                    </a:lnTo>
                    <a:lnTo>
                      <a:pt x="649" y="150"/>
                    </a:lnTo>
                    <a:lnTo>
                      <a:pt x="680" y="146"/>
                    </a:lnTo>
                    <a:close/>
                  </a:path>
                </a:pathLst>
              </a:custGeom>
              <a:solidFill>
                <a:srgbClr val="97C0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8" name="Freeform 83"/>
              <p:cNvSpPr/>
              <p:nvPr/>
            </p:nvSpPr>
            <p:spPr bwMode="auto">
              <a:xfrm>
                <a:off x="3499" y="1942"/>
                <a:ext cx="134" cy="35"/>
              </a:xfrm>
              <a:custGeom>
                <a:avLst/>
                <a:gdLst/>
                <a:ahLst/>
                <a:cxnLst>
                  <a:cxn ang="0">
                    <a:pos x="669" y="147"/>
                  </a:cxn>
                  <a:cxn ang="0">
                    <a:pos x="669" y="63"/>
                  </a:cxn>
                  <a:cxn ang="0">
                    <a:pos x="610" y="74"/>
                  </a:cxn>
                  <a:cxn ang="0">
                    <a:pos x="551" y="83"/>
                  </a:cxn>
                  <a:cxn ang="0">
                    <a:pos x="490" y="89"/>
                  </a:cxn>
                  <a:cxn ang="0">
                    <a:pos x="428" y="91"/>
                  </a:cxn>
                  <a:cxn ang="0">
                    <a:pos x="371" y="89"/>
                  </a:cxn>
                  <a:cxn ang="0">
                    <a:pos x="315" y="85"/>
                  </a:cxn>
                  <a:cxn ang="0">
                    <a:pos x="261" y="77"/>
                  </a:cxn>
                  <a:cxn ang="0">
                    <a:pos x="209" y="68"/>
                  </a:cxn>
                  <a:cxn ang="0">
                    <a:pos x="156" y="54"/>
                  </a:cxn>
                  <a:cxn ang="0">
                    <a:pos x="106" y="39"/>
                  </a:cxn>
                  <a:cxn ang="0">
                    <a:pos x="57" y="20"/>
                  </a:cxn>
                  <a:cxn ang="0">
                    <a:pos x="10" y="0"/>
                  </a:cxn>
                  <a:cxn ang="0">
                    <a:pos x="0" y="83"/>
                  </a:cxn>
                  <a:cxn ang="0">
                    <a:pos x="49" y="103"/>
                  </a:cxn>
                  <a:cxn ang="0">
                    <a:pos x="100" y="121"/>
                  </a:cxn>
                  <a:cxn ang="0">
                    <a:pos x="151" y="136"/>
                  </a:cxn>
                  <a:cxn ang="0">
                    <a:pos x="204" y="148"/>
                  </a:cxn>
                  <a:cxn ang="0">
                    <a:pos x="257" y="157"/>
                  </a:cxn>
                  <a:cxn ang="0">
                    <a:pos x="313" y="165"/>
                  </a:cxn>
                  <a:cxn ang="0">
                    <a:pos x="370" y="169"/>
                  </a:cxn>
                  <a:cxn ang="0">
                    <a:pos x="428" y="171"/>
                  </a:cxn>
                  <a:cxn ang="0">
                    <a:pos x="490" y="169"/>
                  </a:cxn>
                  <a:cxn ang="0">
                    <a:pos x="551" y="164"/>
                  </a:cxn>
                  <a:cxn ang="0">
                    <a:pos x="610" y="156"/>
                  </a:cxn>
                  <a:cxn ang="0">
                    <a:pos x="669" y="147"/>
                  </a:cxn>
                </a:cxnLst>
                <a:rect l="0" t="0" r="r" b="b"/>
                <a:pathLst>
                  <a:path w="669" h="171">
                    <a:moveTo>
                      <a:pt x="669" y="147"/>
                    </a:moveTo>
                    <a:lnTo>
                      <a:pt x="669" y="63"/>
                    </a:lnTo>
                    <a:lnTo>
                      <a:pt x="610" y="74"/>
                    </a:lnTo>
                    <a:lnTo>
                      <a:pt x="551" y="83"/>
                    </a:lnTo>
                    <a:lnTo>
                      <a:pt x="490" y="89"/>
                    </a:lnTo>
                    <a:lnTo>
                      <a:pt x="428" y="91"/>
                    </a:lnTo>
                    <a:lnTo>
                      <a:pt x="371" y="89"/>
                    </a:lnTo>
                    <a:lnTo>
                      <a:pt x="315" y="85"/>
                    </a:lnTo>
                    <a:lnTo>
                      <a:pt x="261" y="77"/>
                    </a:lnTo>
                    <a:lnTo>
                      <a:pt x="209" y="68"/>
                    </a:lnTo>
                    <a:lnTo>
                      <a:pt x="156" y="54"/>
                    </a:lnTo>
                    <a:lnTo>
                      <a:pt x="106" y="39"/>
                    </a:lnTo>
                    <a:lnTo>
                      <a:pt x="57" y="20"/>
                    </a:lnTo>
                    <a:lnTo>
                      <a:pt x="10" y="0"/>
                    </a:lnTo>
                    <a:lnTo>
                      <a:pt x="0" y="83"/>
                    </a:lnTo>
                    <a:lnTo>
                      <a:pt x="49" y="103"/>
                    </a:lnTo>
                    <a:lnTo>
                      <a:pt x="100" y="121"/>
                    </a:lnTo>
                    <a:lnTo>
                      <a:pt x="151" y="136"/>
                    </a:lnTo>
                    <a:lnTo>
                      <a:pt x="204" y="148"/>
                    </a:lnTo>
                    <a:lnTo>
                      <a:pt x="257" y="157"/>
                    </a:lnTo>
                    <a:lnTo>
                      <a:pt x="313" y="165"/>
                    </a:lnTo>
                    <a:lnTo>
                      <a:pt x="370" y="169"/>
                    </a:lnTo>
                    <a:lnTo>
                      <a:pt x="428" y="171"/>
                    </a:lnTo>
                    <a:lnTo>
                      <a:pt x="490" y="169"/>
                    </a:lnTo>
                    <a:lnTo>
                      <a:pt x="551" y="164"/>
                    </a:lnTo>
                    <a:lnTo>
                      <a:pt x="610" y="156"/>
                    </a:lnTo>
                    <a:lnTo>
                      <a:pt x="669" y="147"/>
                    </a:lnTo>
                    <a:close/>
                  </a:path>
                </a:pathLst>
              </a:custGeom>
              <a:solidFill>
                <a:srgbClr val="9FC5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9" name="Freeform 84"/>
              <p:cNvSpPr/>
              <p:nvPr/>
            </p:nvSpPr>
            <p:spPr bwMode="auto">
              <a:xfrm>
                <a:off x="3494" y="1976"/>
                <a:ext cx="139" cy="33"/>
              </a:xfrm>
              <a:custGeom>
                <a:avLst/>
                <a:gdLst/>
                <a:ahLst/>
                <a:cxnLst>
                  <a:cxn ang="0">
                    <a:pos x="693" y="62"/>
                  </a:cxn>
                  <a:cxn ang="0">
                    <a:pos x="662" y="66"/>
                  </a:cxn>
                  <a:cxn ang="0">
                    <a:pos x="633" y="72"/>
                  </a:cxn>
                  <a:cxn ang="0">
                    <a:pos x="574" y="80"/>
                  </a:cxn>
                  <a:cxn ang="0">
                    <a:pos x="513" y="84"/>
                  </a:cxn>
                  <a:cxn ang="0">
                    <a:pos x="497" y="84"/>
                  </a:cxn>
                  <a:cxn ang="0">
                    <a:pos x="489" y="84"/>
                  </a:cxn>
                  <a:cxn ang="0">
                    <a:pos x="482" y="85"/>
                  </a:cxn>
                  <a:cxn ang="0">
                    <a:pos x="452" y="87"/>
                  </a:cxn>
                  <a:cxn ang="0">
                    <a:pos x="392" y="84"/>
                  </a:cxn>
                  <a:cxn ang="0">
                    <a:pos x="335" y="81"/>
                  </a:cxn>
                  <a:cxn ang="0">
                    <a:pos x="278" y="73"/>
                  </a:cxn>
                  <a:cxn ang="0">
                    <a:pos x="223" y="65"/>
                  </a:cxn>
                  <a:cxn ang="0">
                    <a:pos x="168" y="53"/>
                  </a:cxn>
                  <a:cxn ang="0">
                    <a:pos x="115" y="38"/>
                  </a:cxn>
                  <a:cxn ang="0">
                    <a:pos x="62" y="20"/>
                  </a:cxn>
                  <a:cxn ang="0">
                    <a:pos x="13" y="0"/>
                  </a:cxn>
                  <a:cxn ang="0">
                    <a:pos x="6" y="41"/>
                  </a:cxn>
                  <a:cxn ang="0">
                    <a:pos x="0" y="82"/>
                  </a:cxn>
                  <a:cxn ang="0">
                    <a:pos x="52" y="101"/>
                  </a:cxn>
                  <a:cxn ang="0">
                    <a:pos x="106" y="118"/>
                  </a:cxn>
                  <a:cxn ang="0">
                    <a:pos x="160" y="132"/>
                  </a:cxn>
                  <a:cxn ang="0">
                    <a:pos x="217" y="144"/>
                  </a:cxn>
                  <a:cxn ang="0">
                    <a:pos x="273" y="152"/>
                  </a:cxn>
                  <a:cxn ang="0">
                    <a:pos x="332" y="160"/>
                  </a:cxn>
                  <a:cxn ang="0">
                    <a:pos x="391" y="164"/>
                  </a:cxn>
                  <a:cxn ang="0">
                    <a:pos x="452" y="166"/>
                  </a:cxn>
                  <a:cxn ang="0">
                    <a:pos x="482" y="165"/>
                  </a:cxn>
                  <a:cxn ang="0">
                    <a:pos x="489" y="164"/>
                  </a:cxn>
                  <a:cxn ang="0">
                    <a:pos x="497" y="164"/>
                  </a:cxn>
                  <a:cxn ang="0">
                    <a:pos x="513" y="164"/>
                  </a:cxn>
                  <a:cxn ang="0">
                    <a:pos x="574" y="160"/>
                  </a:cxn>
                  <a:cxn ang="0">
                    <a:pos x="633" y="152"/>
                  </a:cxn>
                  <a:cxn ang="0">
                    <a:pos x="662" y="148"/>
                  </a:cxn>
                  <a:cxn ang="0">
                    <a:pos x="677" y="146"/>
                  </a:cxn>
                  <a:cxn ang="0">
                    <a:pos x="693" y="144"/>
                  </a:cxn>
                  <a:cxn ang="0">
                    <a:pos x="693" y="62"/>
                  </a:cxn>
                </a:cxnLst>
                <a:rect l="0" t="0" r="r" b="b"/>
                <a:pathLst>
                  <a:path w="693" h="166">
                    <a:moveTo>
                      <a:pt x="693" y="62"/>
                    </a:moveTo>
                    <a:lnTo>
                      <a:pt x="662" y="66"/>
                    </a:lnTo>
                    <a:lnTo>
                      <a:pt x="633" y="72"/>
                    </a:lnTo>
                    <a:lnTo>
                      <a:pt x="574" y="80"/>
                    </a:lnTo>
                    <a:lnTo>
                      <a:pt x="513" y="84"/>
                    </a:lnTo>
                    <a:lnTo>
                      <a:pt x="497" y="84"/>
                    </a:lnTo>
                    <a:lnTo>
                      <a:pt x="489" y="84"/>
                    </a:lnTo>
                    <a:lnTo>
                      <a:pt x="482" y="85"/>
                    </a:lnTo>
                    <a:lnTo>
                      <a:pt x="452" y="87"/>
                    </a:lnTo>
                    <a:lnTo>
                      <a:pt x="392" y="84"/>
                    </a:lnTo>
                    <a:lnTo>
                      <a:pt x="335" y="81"/>
                    </a:lnTo>
                    <a:lnTo>
                      <a:pt x="278" y="73"/>
                    </a:lnTo>
                    <a:lnTo>
                      <a:pt x="223" y="65"/>
                    </a:lnTo>
                    <a:lnTo>
                      <a:pt x="168" y="53"/>
                    </a:lnTo>
                    <a:lnTo>
                      <a:pt x="115" y="38"/>
                    </a:lnTo>
                    <a:lnTo>
                      <a:pt x="62" y="20"/>
                    </a:lnTo>
                    <a:lnTo>
                      <a:pt x="13" y="0"/>
                    </a:lnTo>
                    <a:lnTo>
                      <a:pt x="6" y="41"/>
                    </a:lnTo>
                    <a:lnTo>
                      <a:pt x="0" y="82"/>
                    </a:lnTo>
                    <a:lnTo>
                      <a:pt x="52" y="101"/>
                    </a:lnTo>
                    <a:lnTo>
                      <a:pt x="106" y="118"/>
                    </a:lnTo>
                    <a:lnTo>
                      <a:pt x="160" y="132"/>
                    </a:lnTo>
                    <a:lnTo>
                      <a:pt x="217" y="144"/>
                    </a:lnTo>
                    <a:lnTo>
                      <a:pt x="273" y="152"/>
                    </a:lnTo>
                    <a:lnTo>
                      <a:pt x="332" y="160"/>
                    </a:lnTo>
                    <a:lnTo>
                      <a:pt x="391" y="164"/>
                    </a:lnTo>
                    <a:lnTo>
                      <a:pt x="452" y="166"/>
                    </a:lnTo>
                    <a:lnTo>
                      <a:pt x="482" y="165"/>
                    </a:lnTo>
                    <a:lnTo>
                      <a:pt x="489" y="164"/>
                    </a:lnTo>
                    <a:lnTo>
                      <a:pt x="497" y="164"/>
                    </a:lnTo>
                    <a:lnTo>
                      <a:pt x="513" y="164"/>
                    </a:lnTo>
                    <a:lnTo>
                      <a:pt x="574" y="160"/>
                    </a:lnTo>
                    <a:lnTo>
                      <a:pt x="633" y="152"/>
                    </a:lnTo>
                    <a:lnTo>
                      <a:pt x="662" y="148"/>
                    </a:lnTo>
                    <a:lnTo>
                      <a:pt x="677" y="146"/>
                    </a:lnTo>
                    <a:lnTo>
                      <a:pt x="693" y="144"/>
                    </a:lnTo>
                    <a:lnTo>
                      <a:pt x="693" y="62"/>
                    </a:lnTo>
                    <a:close/>
                  </a:path>
                </a:pathLst>
              </a:custGeom>
              <a:solidFill>
                <a:srgbClr val="8FBB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0" name="Freeform 85"/>
              <p:cNvSpPr/>
              <p:nvPr/>
            </p:nvSpPr>
            <p:spPr bwMode="auto">
              <a:xfrm>
                <a:off x="3501" y="1925"/>
                <a:ext cx="132" cy="36"/>
              </a:xfrm>
              <a:custGeom>
                <a:avLst/>
                <a:gdLst/>
                <a:ahLst/>
                <a:cxnLst>
                  <a:cxn ang="0">
                    <a:pos x="659" y="66"/>
                  </a:cxn>
                  <a:cxn ang="0">
                    <a:pos x="600" y="79"/>
                  </a:cxn>
                  <a:cxn ang="0">
                    <a:pos x="541" y="88"/>
                  </a:cxn>
                  <a:cxn ang="0">
                    <a:pos x="480" y="94"/>
                  </a:cxn>
                  <a:cxn ang="0">
                    <a:pos x="418" y="96"/>
                  </a:cxn>
                  <a:cxn ang="0">
                    <a:pos x="362" y="94"/>
                  </a:cxn>
                  <a:cxn ang="0">
                    <a:pos x="307" y="89"/>
                  </a:cxn>
                  <a:cxn ang="0">
                    <a:pos x="253" y="81"/>
                  </a:cxn>
                  <a:cxn ang="0">
                    <a:pos x="202" y="71"/>
                  </a:cxn>
                  <a:cxn ang="0">
                    <a:pos x="151" y="56"/>
                  </a:cxn>
                  <a:cxn ang="0">
                    <a:pos x="102" y="40"/>
                  </a:cxn>
                  <a:cxn ang="0">
                    <a:pos x="53" y="21"/>
                  </a:cxn>
                  <a:cxn ang="0">
                    <a:pos x="8" y="0"/>
                  </a:cxn>
                  <a:cxn ang="0">
                    <a:pos x="0" y="85"/>
                  </a:cxn>
                  <a:cxn ang="0">
                    <a:pos x="47" y="105"/>
                  </a:cxn>
                  <a:cxn ang="0">
                    <a:pos x="96" y="124"/>
                  </a:cxn>
                  <a:cxn ang="0">
                    <a:pos x="146" y="139"/>
                  </a:cxn>
                  <a:cxn ang="0">
                    <a:pos x="199" y="153"/>
                  </a:cxn>
                  <a:cxn ang="0">
                    <a:pos x="251" y="162"/>
                  </a:cxn>
                  <a:cxn ang="0">
                    <a:pos x="305" y="170"/>
                  </a:cxn>
                  <a:cxn ang="0">
                    <a:pos x="361" y="174"/>
                  </a:cxn>
                  <a:cxn ang="0">
                    <a:pos x="418" y="176"/>
                  </a:cxn>
                  <a:cxn ang="0">
                    <a:pos x="480" y="174"/>
                  </a:cxn>
                  <a:cxn ang="0">
                    <a:pos x="541" y="168"/>
                  </a:cxn>
                  <a:cxn ang="0">
                    <a:pos x="600" y="159"/>
                  </a:cxn>
                  <a:cxn ang="0">
                    <a:pos x="659" y="148"/>
                  </a:cxn>
                  <a:cxn ang="0">
                    <a:pos x="659" y="66"/>
                  </a:cxn>
                </a:cxnLst>
                <a:rect l="0" t="0" r="r" b="b"/>
                <a:pathLst>
                  <a:path w="659" h="176">
                    <a:moveTo>
                      <a:pt x="659" y="66"/>
                    </a:moveTo>
                    <a:lnTo>
                      <a:pt x="600" y="79"/>
                    </a:lnTo>
                    <a:lnTo>
                      <a:pt x="541" y="88"/>
                    </a:lnTo>
                    <a:lnTo>
                      <a:pt x="480" y="94"/>
                    </a:lnTo>
                    <a:lnTo>
                      <a:pt x="418" y="96"/>
                    </a:lnTo>
                    <a:lnTo>
                      <a:pt x="362" y="94"/>
                    </a:lnTo>
                    <a:lnTo>
                      <a:pt x="307" y="89"/>
                    </a:lnTo>
                    <a:lnTo>
                      <a:pt x="253" y="81"/>
                    </a:lnTo>
                    <a:lnTo>
                      <a:pt x="202" y="71"/>
                    </a:lnTo>
                    <a:lnTo>
                      <a:pt x="151" y="56"/>
                    </a:lnTo>
                    <a:lnTo>
                      <a:pt x="102" y="40"/>
                    </a:lnTo>
                    <a:lnTo>
                      <a:pt x="53" y="21"/>
                    </a:lnTo>
                    <a:lnTo>
                      <a:pt x="8" y="0"/>
                    </a:lnTo>
                    <a:lnTo>
                      <a:pt x="0" y="85"/>
                    </a:lnTo>
                    <a:lnTo>
                      <a:pt x="47" y="105"/>
                    </a:lnTo>
                    <a:lnTo>
                      <a:pt x="96" y="124"/>
                    </a:lnTo>
                    <a:lnTo>
                      <a:pt x="146" y="139"/>
                    </a:lnTo>
                    <a:lnTo>
                      <a:pt x="199" y="153"/>
                    </a:lnTo>
                    <a:lnTo>
                      <a:pt x="251" y="162"/>
                    </a:lnTo>
                    <a:lnTo>
                      <a:pt x="305" y="170"/>
                    </a:lnTo>
                    <a:lnTo>
                      <a:pt x="361" y="174"/>
                    </a:lnTo>
                    <a:lnTo>
                      <a:pt x="418" y="176"/>
                    </a:lnTo>
                    <a:lnTo>
                      <a:pt x="480" y="174"/>
                    </a:lnTo>
                    <a:lnTo>
                      <a:pt x="541" y="168"/>
                    </a:lnTo>
                    <a:lnTo>
                      <a:pt x="600" y="159"/>
                    </a:lnTo>
                    <a:lnTo>
                      <a:pt x="659" y="148"/>
                    </a:lnTo>
                    <a:lnTo>
                      <a:pt x="659" y="66"/>
                    </a:lnTo>
                    <a:close/>
                  </a:path>
                </a:pathLst>
              </a:custGeom>
              <a:solidFill>
                <a:srgbClr val="A7CA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1" name="Freeform 86"/>
              <p:cNvSpPr/>
              <p:nvPr/>
            </p:nvSpPr>
            <p:spPr bwMode="auto">
              <a:xfrm>
                <a:off x="3491" y="1992"/>
                <a:ext cx="142" cy="33"/>
              </a:xfrm>
              <a:custGeom>
                <a:avLst/>
                <a:gdLst/>
                <a:ahLst/>
                <a:cxnLst>
                  <a:cxn ang="0">
                    <a:pos x="707" y="146"/>
                  </a:cxn>
                  <a:cxn ang="0">
                    <a:pos x="707" y="62"/>
                  </a:cxn>
                  <a:cxn ang="0">
                    <a:pos x="691" y="64"/>
                  </a:cxn>
                  <a:cxn ang="0">
                    <a:pos x="676" y="66"/>
                  </a:cxn>
                  <a:cxn ang="0">
                    <a:pos x="647" y="70"/>
                  </a:cxn>
                  <a:cxn ang="0">
                    <a:pos x="588" y="78"/>
                  </a:cxn>
                  <a:cxn ang="0">
                    <a:pos x="527" y="82"/>
                  </a:cxn>
                  <a:cxn ang="0">
                    <a:pos x="511" y="82"/>
                  </a:cxn>
                  <a:cxn ang="0">
                    <a:pos x="503" y="82"/>
                  </a:cxn>
                  <a:cxn ang="0">
                    <a:pos x="496" y="83"/>
                  </a:cxn>
                  <a:cxn ang="0">
                    <a:pos x="466" y="84"/>
                  </a:cxn>
                  <a:cxn ang="0">
                    <a:pos x="405" y="82"/>
                  </a:cxn>
                  <a:cxn ang="0">
                    <a:pos x="346" y="78"/>
                  </a:cxn>
                  <a:cxn ang="0">
                    <a:pos x="287" y="70"/>
                  </a:cxn>
                  <a:cxn ang="0">
                    <a:pos x="231" y="62"/>
                  </a:cxn>
                  <a:cxn ang="0">
                    <a:pos x="174" y="50"/>
                  </a:cxn>
                  <a:cxn ang="0">
                    <a:pos x="120" y="36"/>
                  </a:cxn>
                  <a:cxn ang="0">
                    <a:pos x="66" y="19"/>
                  </a:cxn>
                  <a:cxn ang="0">
                    <a:pos x="14" y="0"/>
                  </a:cxn>
                  <a:cxn ang="0">
                    <a:pos x="0" y="84"/>
                  </a:cxn>
                  <a:cxn ang="0">
                    <a:pos x="54" y="102"/>
                  </a:cxn>
                  <a:cxn ang="0">
                    <a:pos x="109" y="119"/>
                  </a:cxn>
                  <a:cxn ang="0">
                    <a:pos x="166" y="133"/>
                  </a:cxn>
                  <a:cxn ang="0">
                    <a:pos x="224" y="145"/>
                  </a:cxn>
                  <a:cxn ang="0">
                    <a:pos x="282" y="153"/>
                  </a:cxn>
                  <a:cxn ang="0">
                    <a:pos x="342" y="160"/>
                  </a:cxn>
                  <a:cxn ang="0">
                    <a:pos x="403" y="163"/>
                  </a:cxn>
                  <a:cxn ang="0">
                    <a:pos x="466" y="166"/>
                  </a:cxn>
                  <a:cxn ang="0">
                    <a:pos x="496" y="165"/>
                  </a:cxn>
                  <a:cxn ang="0">
                    <a:pos x="503" y="163"/>
                  </a:cxn>
                  <a:cxn ang="0">
                    <a:pos x="511" y="163"/>
                  </a:cxn>
                  <a:cxn ang="0">
                    <a:pos x="527" y="163"/>
                  </a:cxn>
                  <a:cxn ang="0">
                    <a:pos x="588" y="160"/>
                  </a:cxn>
                  <a:cxn ang="0">
                    <a:pos x="647" y="154"/>
                  </a:cxn>
                  <a:cxn ang="0">
                    <a:pos x="676" y="150"/>
                  </a:cxn>
                  <a:cxn ang="0">
                    <a:pos x="691" y="148"/>
                  </a:cxn>
                  <a:cxn ang="0">
                    <a:pos x="707" y="146"/>
                  </a:cxn>
                </a:cxnLst>
                <a:rect l="0" t="0" r="r" b="b"/>
                <a:pathLst>
                  <a:path w="707" h="166">
                    <a:moveTo>
                      <a:pt x="707" y="146"/>
                    </a:moveTo>
                    <a:lnTo>
                      <a:pt x="707" y="62"/>
                    </a:lnTo>
                    <a:lnTo>
                      <a:pt x="691" y="64"/>
                    </a:lnTo>
                    <a:lnTo>
                      <a:pt x="676" y="66"/>
                    </a:lnTo>
                    <a:lnTo>
                      <a:pt x="647" y="70"/>
                    </a:lnTo>
                    <a:lnTo>
                      <a:pt x="588" y="78"/>
                    </a:lnTo>
                    <a:lnTo>
                      <a:pt x="527" y="82"/>
                    </a:lnTo>
                    <a:lnTo>
                      <a:pt x="511" y="82"/>
                    </a:lnTo>
                    <a:lnTo>
                      <a:pt x="503" y="82"/>
                    </a:lnTo>
                    <a:lnTo>
                      <a:pt x="496" y="83"/>
                    </a:lnTo>
                    <a:lnTo>
                      <a:pt x="466" y="84"/>
                    </a:lnTo>
                    <a:lnTo>
                      <a:pt x="405" y="82"/>
                    </a:lnTo>
                    <a:lnTo>
                      <a:pt x="346" y="78"/>
                    </a:lnTo>
                    <a:lnTo>
                      <a:pt x="287" y="70"/>
                    </a:lnTo>
                    <a:lnTo>
                      <a:pt x="231" y="62"/>
                    </a:lnTo>
                    <a:lnTo>
                      <a:pt x="174" y="50"/>
                    </a:lnTo>
                    <a:lnTo>
                      <a:pt x="120" y="36"/>
                    </a:lnTo>
                    <a:lnTo>
                      <a:pt x="66" y="19"/>
                    </a:lnTo>
                    <a:lnTo>
                      <a:pt x="14" y="0"/>
                    </a:lnTo>
                    <a:lnTo>
                      <a:pt x="0" y="84"/>
                    </a:lnTo>
                    <a:lnTo>
                      <a:pt x="54" y="102"/>
                    </a:lnTo>
                    <a:lnTo>
                      <a:pt x="109" y="119"/>
                    </a:lnTo>
                    <a:lnTo>
                      <a:pt x="166" y="133"/>
                    </a:lnTo>
                    <a:lnTo>
                      <a:pt x="224" y="145"/>
                    </a:lnTo>
                    <a:lnTo>
                      <a:pt x="282" y="153"/>
                    </a:lnTo>
                    <a:lnTo>
                      <a:pt x="342" y="160"/>
                    </a:lnTo>
                    <a:lnTo>
                      <a:pt x="403" y="163"/>
                    </a:lnTo>
                    <a:lnTo>
                      <a:pt x="466" y="166"/>
                    </a:lnTo>
                    <a:lnTo>
                      <a:pt x="496" y="165"/>
                    </a:lnTo>
                    <a:lnTo>
                      <a:pt x="503" y="163"/>
                    </a:lnTo>
                    <a:lnTo>
                      <a:pt x="511" y="163"/>
                    </a:lnTo>
                    <a:lnTo>
                      <a:pt x="527" y="163"/>
                    </a:lnTo>
                    <a:lnTo>
                      <a:pt x="588" y="160"/>
                    </a:lnTo>
                    <a:lnTo>
                      <a:pt x="647" y="154"/>
                    </a:lnTo>
                    <a:lnTo>
                      <a:pt x="676" y="150"/>
                    </a:lnTo>
                    <a:lnTo>
                      <a:pt x="691" y="148"/>
                    </a:lnTo>
                    <a:lnTo>
                      <a:pt x="707" y="146"/>
                    </a:lnTo>
                    <a:close/>
                  </a:path>
                </a:pathLst>
              </a:custGeom>
              <a:solidFill>
                <a:srgbClr val="87B7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2" name="Freeform 87"/>
              <p:cNvSpPr/>
              <p:nvPr/>
            </p:nvSpPr>
            <p:spPr bwMode="auto">
              <a:xfrm>
                <a:off x="3489" y="2009"/>
                <a:ext cx="144" cy="32"/>
              </a:xfrm>
              <a:custGeom>
                <a:avLst/>
                <a:gdLst/>
                <a:ahLst/>
                <a:cxnLst>
                  <a:cxn ang="0">
                    <a:pos x="720" y="144"/>
                  </a:cxn>
                  <a:cxn ang="0">
                    <a:pos x="720" y="62"/>
                  </a:cxn>
                  <a:cxn ang="0">
                    <a:pos x="704" y="64"/>
                  </a:cxn>
                  <a:cxn ang="0">
                    <a:pos x="689" y="66"/>
                  </a:cxn>
                  <a:cxn ang="0">
                    <a:pos x="660" y="70"/>
                  </a:cxn>
                  <a:cxn ang="0">
                    <a:pos x="601" y="76"/>
                  </a:cxn>
                  <a:cxn ang="0">
                    <a:pos x="540" y="79"/>
                  </a:cxn>
                  <a:cxn ang="0">
                    <a:pos x="524" y="79"/>
                  </a:cxn>
                  <a:cxn ang="0">
                    <a:pos x="516" y="79"/>
                  </a:cxn>
                  <a:cxn ang="0">
                    <a:pos x="509" y="81"/>
                  </a:cxn>
                  <a:cxn ang="0">
                    <a:pos x="479" y="82"/>
                  </a:cxn>
                  <a:cxn ang="0">
                    <a:pos x="416" y="79"/>
                  </a:cxn>
                  <a:cxn ang="0">
                    <a:pos x="355" y="76"/>
                  </a:cxn>
                  <a:cxn ang="0">
                    <a:pos x="295" y="69"/>
                  </a:cxn>
                  <a:cxn ang="0">
                    <a:pos x="237" y="61"/>
                  </a:cxn>
                  <a:cxn ang="0">
                    <a:pos x="179" y="49"/>
                  </a:cxn>
                  <a:cxn ang="0">
                    <a:pos x="122" y="35"/>
                  </a:cxn>
                  <a:cxn ang="0">
                    <a:pos x="67" y="18"/>
                  </a:cxn>
                  <a:cxn ang="0">
                    <a:pos x="13" y="0"/>
                  </a:cxn>
                  <a:cxn ang="0">
                    <a:pos x="0" y="81"/>
                  </a:cxn>
                  <a:cxn ang="0">
                    <a:pos x="54" y="99"/>
                  </a:cxn>
                  <a:cxn ang="0">
                    <a:pos x="112" y="116"/>
                  </a:cxn>
                  <a:cxn ang="0">
                    <a:pos x="170" y="129"/>
                  </a:cxn>
                  <a:cxn ang="0">
                    <a:pos x="230" y="142"/>
                  </a:cxn>
                  <a:cxn ang="0">
                    <a:pos x="290" y="150"/>
                  </a:cxn>
                  <a:cxn ang="0">
                    <a:pos x="352" y="157"/>
                  </a:cxn>
                  <a:cxn ang="0">
                    <a:pos x="415" y="160"/>
                  </a:cxn>
                  <a:cxn ang="0">
                    <a:pos x="479" y="162"/>
                  </a:cxn>
                  <a:cxn ang="0">
                    <a:pos x="509" y="161"/>
                  </a:cxn>
                  <a:cxn ang="0">
                    <a:pos x="540" y="161"/>
                  </a:cxn>
                  <a:cxn ang="0">
                    <a:pos x="601" y="158"/>
                  </a:cxn>
                  <a:cxn ang="0">
                    <a:pos x="660" y="152"/>
                  </a:cxn>
                  <a:cxn ang="0">
                    <a:pos x="689" y="147"/>
                  </a:cxn>
                  <a:cxn ang="0">
                    <a:pos x="704" y="145"/>
                  </a:cxn>
                  <a:cxn ang="0">
                    <a:pos x="720" y="144"/>
                  </a:cxn>
                </a:cxnLst>
                <a:rect l="0" t="0" r="r" b="b"/>
                <a:pathLst>
                  <a:path w="720" h="162">
                    <a:moveTo>
                      <a:pt x="720" y="144"/>
                    </a:moveTo>
                    <a:lnTo>
                      <a:pt x="720" y="62"/>
                    </a:lnTo>
                    <a:lnTo>
                      <a:pt x="704" y="64"/>
                    </a:lnTo>
                    <a:lnTo>
                      <a:pt x="689" y="66"/>
                    </a:lnTo>
                    <a:lnTo>
                      <a:pt x="660" y="70"/>
                    </a:lnTo>
                    <a:lnTo>
                      <a:pt x="601" y="76"/>
                    </a:lnTo>
                    <a:lnTo>
                      <a:pt x="540" y="79"/>
                    </a:lnTo>
                    <a:lnTo>
                      <a:pt x="524" y="79"/>
                    </a:lnTo>
                    <a:lnTo>
                      <a:pt x="516" y="79"/>
                    </a:lnTo>
                    <a:lnTo>
                      <a:pt x="509" y="81"/>
                    </a:lnTo>
                    <a:lnTo>
                      <a:pt x="479" y="82"/>
                    </a:lnTo>
                    <a:lnTo>
                      <a:pt x="416" y="79"/>
                    </a:lnTo>
                    <a:lnTo>
                      <a:pt x="355" y="76"/>
                    </a:lnTo>
                    <a:lnTo>
                      <a:pt x="295" y="69"/>
                    </a:lnTo>
                    <a:lnTo>
                      <a:pt x="237" y="61"/>
                    </a:lnTo>
                    <a:lnTo>
                      <a:pt x="179" y="49"/>
                    </a:lnTo>
                    <a:lnTo>
                      <a:pt x="122" y="35"/>
                    </a:lnTo>
                    <a:lnTo>
                      <a:pt x="67" y="18"/>
                    </a:lnTo>
                    <a:lnTo>
                      <a:pt x="13" y="0"/>
                    </a:lnTo>
                    <a:lnTo>
                      <a:pt x="0" y="81"/>
                    </a:lnTo>
                    <a:lnTo>
                      <a:pt x="54" y="99"/>
                    </a:lnTo>
                    <a:lnTo>
                      <a:pt x="112" y="116"/>
                    </a:lnTo>
                    <a:lnTo>
                      <a:pt x="170" y="129"/>
                    </a:lnTo>
                    <a:lnTo>
                      <a:pt x="230" y="142"/>
                    </a:lnTo>
                    <a:lnTo>
                      <a:pt x="290" y="150"/>
                    </a:lnTo>
                    <a:lnTo>
                      <a:pt x="352" y="157"/>
                    </a:lnTo>
                    <a:lnTo>
                      <a:pt x="415" y="160"/>
                    </a:lnTo>
                    <a:lnTo>
                      <a:pt x="479" y="162"/>
                    </a:lnTo>
                    <a:lnTo>
                      <a:pt x="509" y="161"/>
                    </a:lnTo>
                    <a:lnTo>
                      <a:pt x="540" y="161"/>
                    </a:lnTo>
                    <a:lnTo>
                      <a:pt x="601" y="158"/>
                    </a:lnTo>
                    <a:lnTo>
                      <a:pt x="660" y="152"/>
                    </a:lnTo>
                    <a:lnTo>
                      <a:pt x="689" y="147"/>
                    </a:lnTo>
                    <a:lnTo>
                      <a:pt x="704" y="145"/>
                    </a:lnTo>
                    <a:lnTo>
                      <a:pt x="720" y="144"/>
                    </a:lnTo>
                    <a:close/>
                  </a:path>
                </a:pathLst>
              </a:custGeom>
              <a:solidFill>
                <a:srgbClr val="7FB2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3" name="Freeform 88"/>
              <p:cNvSpPr/>
              <p:nvPr/>
            </p:nvSpPr>
            <p:spPr bwMode="auto">
              <a:xfrm>
                <a:off x="3479" y="2057"/>
                <a:ext cx="154" cy="33"/>
              </a:xfrm>
              <a:custGeom>
                <a:avLst/>
                <a:gdLst/>
                <a:ahLst/>
                <a:cxnLst>
                  <a:cxn ang="0">
                    <a:pos x="769" y="146"/>
                  </a:cxn>
                  <a:cxn ang="0">
                    <a:pos x="769" y="66"/>
                  </a:cxn>
                  <a:cxn ang="0">
                    <a:pos x="738" y="69"/>
                  </a:cxn>
                  <a:cxn ang="0">
                    <a:pos x="709" y="72"/>
                  </a:cxn>
                  <a:cxn ang="0">
                    <a:pos x="650" y="78"/>
                  </a:cxn>
                  <a:cxn ang="0">
                    <a:pos x="589" y="81"/>
                  </a:cxn>
                  <a:cxn ang="0">
                    <a:pos x="558" y="81"/>
                  </a:cxn>
                  <a:cxn ang="0">
                    <a:pos x="528" y="82"/>
                  </a:cxn>
                  <a:cxn ang="0">
                    <a:pos x="460" y="80"/>
                  </a:cxn>
                  <a:cxn ang="0">
                    <a:pos x="394" y="77"/>
                  </a:cxn>
                  <a:cxn ang="0">
                    <a:pos x="328" y="69"/>
                  </a:cxn>
                  <a:cxn ang="0">
                    <a:pos x="264" y="61"/>
                  </a:cxn>
                  <a:cxn ang="0">
                    <a:pos x="201" y="48"/>
                  </a:cxn>
                  <a:cxn ang="0">
                    <a:pos x="138" y="35"/>
                  </a:cxn>
                  <a:cxn ang="0">
                    <a:pos x="77" y="18"/>
                  </a:cxn>
                  <a:cxn ang="0">
                    <a:pos x="18" y="0"/>
                  </a:cxn>
                  <a:cxn ang="0">
                    <a:pos x="8" y="38"/>
                  </a:cxn>
                  <a:cxn ang="0">
                    <a:pos x="0" y="80"/>
                  </a:cxn>
                  <a:cxn ang="0">
                    <a:pos x="61" y="98"/>
                  </a:cxn>
                  <a:cxn ang="0">
                    <a:pos x="125" y="115"/>
                  </a:cxn>
                  <a:cxn ang="0">
                    <a:pos x="189" y="129"/>
                  </a:cxn>
                  <a:cxn ang="0">
                    <a:pos x="255" y="141"/>
                  </a:cxn>
                  <a:cxn ang="0">
                    <a:pos x="321" y="149"/>
                  </a:cxn>
                  <a:cxn ang="0">
                    <a:pos x="389" y="156"/>
                  </a:cxn>
                  <a:cxn ang="0">
                    <a:pos x="458" y="159"/>
                  </a:cxn>
                  <a:cxn ang="0">
                    <a:pos x="528" y="162"/>
                  </a:cxn>
                  <a:cxn ang="0">
                    <a:pos x="558" y="161"/>
                  </a:cxn>
                  <a:cxn ang="0">
                    <a:pos x="589" y="161"/>
                  </a:cxn>
                  <a:cxn ang="0">
                    <a:pos x="650" y="157"/>
                  </a:cxn>
                  <a:cxn ang="0">
                    <a:pos x="709" y="152"/>
                  </a:cxn>
                  <a:cxn ang="0">
                    <a:pos x="738" y="148"/>
                  </a:cxn>
                  <a:cxn ang="0">
                    <a:pos x="769" y="146"/>
                  </a:cxn>
                </a:cxnLst>
                <a:rect l="0" t="0" r="r" b="b"/>
                <a:pathLst>
                  <a:path w="769" h="162">
                    <a:moveTo>
                      <a:pt x="769" y="146"/>
                    </a:moveTo>
                    <a:lnTo>
                      <a:pt x="769" y="66"/>
                    </a:lnTo>
                    <a:lnTo>
                      <a:pt x="738" y="69"/>
                    </a:lnTo>
                    <a:lnTo>
                      <a:pt x="709" y="72"/>
                    </a:lnTo>
                    <a:lnTo>
                      <a:pt x="650" y="78"/>
                    </a:lnTo>
                    <a:lnTo>
                      <a:pt x="589" y="81"/>
                    </a:lnTo>
                    <a:lnTo>
                      <a:pt x="558" y="81"/>
                    </a:lnTo>
                    <a:lnTo>
                      <a:pt x="528" y="82"/>
                    </a:lnTo>
                    <a:lnTo>
                      <a:pt x="460" y="80"/>
                    </a:lnTo>
                    <a:lnTo>
                      <a:pt x="394" y="77"/>
                    </a:lnTo>
                    <a:lnTo>
                      <a:pt x="328" y="69"/>
                    </a:lnTo>
                    <a:lnTo>
                      <a:pt x="264" y="61"/>
                    </a:lnTo>
                    <a:lnTo>
                      <a:pt x="201" y="48"/>
                    </a:lnTo>
                    <a:lnTo>
                      <a:pt x="138" y="35"/>
                    </a:lnTo>
                    <a:lnTo>
                      <a:pt x="77" y="18"/>
                    </a:lnTo>
                    <a:lnTo>
                      <a:pt x="18" y="0"/>
                    </a:lnTo>
                    <a:lnTo>
                      <a:pt x="8" y="38"/>
                    </a:lnTo>
                    <a:lnTo>
                      <a:pt x="0" y="80"/>
                    </a:lnTo>
                    <a:lnTo>
                      <a:pt x="61" y="98"/>
                    </a:lnTo>
                    <a:lnTo>
                      <a:pt x="125" y="115"/>
                    </a:lnTo>
                    <a:lnTo>
                      <a:pt x="189" y="129"/>
                    </a:lnTo>
                    <a:lnTo>
                      <a:pt x="255" y="141"/>
                    </a:lnTo>
                    <a:lnTo>
                      <a:pt x="321" y="149"/>
                    </a:lnTo>
                    <a:lnTo>
                      <a:pt x="389" y="156"/>
                    </a:lnTo>
                    <a:lnTo>
                      <a:pt x="458" y="159"/>
                    </a:lnTo>
                    <a:lnTo>
                      <a:pt x="528" y="162"/>
                    </a:lnTo>
                    <a:lnTo>
                      <a:pt x="558" y="161"/>
                    </a:lnTo>
                    <a:lnTo>
                      <a:pt x="589" y="161"/>
                    </a:lnTo>
                    <a:lnTo>
                      <a:pt x="650" y="157"/>
                    </a:lnTo>
                    <a:lnTo>
                      <a:pt x="709" y="152"/>
                    </a:lnTo>
                    <a:lnTo>
                      <a:pt x="738" y="148"/>
                    </a:lnTo>
                    <a:lnTo>
                      <a:pt x="769" y="146"/>
                    </a:lnTo>
                    <a:close/>
                  </a:path>
                </a:pathLst>
              </a:custGeom>
              <a:solidFill>
                <a:srgbClr val="67A3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4" name="Freeform 89"/>
              <p:cNvSpPr/>
              <p:nvPr/>
            </p:nvSpPr>
            <p:spPr bwMode="auto">
              <a:xfrm>
                <a:off x="3483" y="2041"/>
                <a:ext cx="150" cy="33"/>
              </a:xfrm>
              <a:custGeom>
                <a:avLst/>
                <a:gdLst/>
                <a:ahLst/>
                <a:cxnLst>
                  <a:cxn ang="0">
                    <a:pos x="751" y="148"/>
                  </a:cxn>
                  <a:cxn ang="0">
                    <a:pos x="751" y="65"/>
                  </a:cxn>
                  <a:cxn ang="0">
                    <a:pos x="691" y="71"/>
                  </a:cxn>
                  <a:cxn ang="0">
                    <a:pos x="632" y="77"/>
                  </a:cxn>
                  <a:cxn ang="0">
                    <a:pos x="571" y="80"/>
                  </a:cxn>
                  <a:cxn ang="0">
                    <a:pos x="540" y="80"/>
                  </a:cxn>
                  <a:cxn ang="0">
                    <a:pos x="510" y="82"/>
                  </a:cxn>
                  <a:cxn ang="0">
                    <a:pos x="444" y="79"/>
                  </a:cxn>
                  <a:cxn ang="0">
                    <a:pos x="379" y="76"/>
                  </a:cxn>
                  <a:cxn ang="0">
                    <a:pos x="315" y="69"/>
                  </a:cxn>
                  <a:cxn ang="0">
                    <a:pos x="254" y="61"/>
                  </a:cxn>
                  <a:cxn ang="0">
                    <a:pos x="192" y="49"/>
                  </a:cxn>
                  <a:cxn ang="0">
                    <a:pos x="132" y="35"/>
                  </a:cxn>
                  <a:cxn ang="0">
                    <a:pos x="73" y="18"/>
                  </a:cxn>
                  <a:cxn ang="0">
                    <a:pos x="16" y="0"/>
                  </a:cxn>
                  <a:cxn ang="0">
                    <a:pos x="0" y="82"/>
                  </a:cxn>
                  <a:cxn ang="0">
                    <a:pos x="59" y="100"/>
                  </a:cxn>
                  <a:cxn ang="0">
                    <a:pos x="120" y="117"/>
                  </a:cxn>
                  <a:cxn ang="0">
                    <a:pos x="183" y="130"/>
                  </a:cxn>
                  <a:cxn ang="0">
                    <a:pos x="246" y="143"/>
                  </a:cxn>
                  <a:cxn ang="0">
                    <a:pos x="310" y="151"/>
                  </a:cxn>
                  <a:cxn ang="0">
                    <a:pos x="376" y="159"/>
                  </a:cxn>
                  <a:cxn ang="0">
                    <a:pos x="442" y="162"/>
                  </a:cxn>
                  <a:cxn ang="0">
                    <a:pos x="510" y="164"/>
                  </a:cxn>
                  <a:cxn ang="0">
                    <a:pos x="540" y="163"/>
                  </a:cxn>
                  <a:cxn ang="0">
                    <a:pos x="571" y="163"/>
                  </a:cxn>
                  <a:cxn ang="0">
                    <a:pos x="632" y="160"/>
                  </a:cxn>
                  <a:cxn ang="0">
                    <a:pos x="691" y="154"/>
                  </a:cxn>
                  <a:cxn ang="0">
                    <a:pos x="720" y="151"/>
                  </a:cxn>
                  <a:cxn ang="0">
                    <a:pos x="751" y="148"/>
                  </a:cxn>
                </a:cxnLst>
                <a:rect l="0" t="0" r="r" b="b"/>
                <a:pathLst>
                  <a:path w="751" h="164">
                    <a:moveTo>
                      <a:pt x="751" y="148"/>
                    </a:moveTo>
                    <a:lnTo>
                      <a:pt x="751" y="65"/>
                    </a:lnTo>
                    <a:lnTo>
                      <a:pt x="691" y="71"/>
                    </a:lnTo>
                    <a:lnTo>
                      <a:pt x="632" y="77"/>
                    </a:lnTo>
                    <a:lnTo>
                      <a:pt x="571" y="80"/>
                    </a:lnTo>
                    <a:lnTo>
                      <a:pt x="540" y="80"/>
                    </a:lnTo>
                    <a:lnTo>
                      <a:pt x="510" y="82"/>
                    </a:lnTo>
                    <a:lnTo>
                      <a:pt x="444" y="79"/>
                    </a:lnTo>
                    <a:lnTo>
                      <a:pt x="379" y="76"/>
                    </a:lnTo>
                    <a:lnTo>
                      <a:pt x="315" y="69"/>
                    </a:lnTo>
                    <a:lnTo>
                      <a:pt x="254" y="61"/>
                    </a:lnTo>
                    <a:lnTo>
                      <a:pt x="192" y="49"/>
                    </a:lnTo>
                    <a:lnTo>
                      <a:pt x="132" y="35"/>
                    </a:lnTo>
                    <a:lnTo>
                      <a:pt x="73" y="18"/>
                    </a:lnTo>
                    <a:lnTo>
                      <a:pt x="16" y="0"/>
                    </a:lnTo>
                    <a:lnTo>
                      <a:pt x="0" y="82"/>
                    </a:lnTo>
                    <a:lnTo>
                      <a:pt x="59" y="100"/>
                    </a:lnTo>
                    <a:lnTo>
                      <a:pt x="120" y="117"/>
                    </a:lnTo>
                    <a:lnTo>
                      <a:pt x="183" y="130"/>
                    </a:lnTo>
                    <a:lnTo>
                      <a:pt x="246" y="143"/>
                    </a:lnTo>
                    <a:lnTo>
                      <a:pt x="310" y="151"/>
                    </a:lnTo>
                    <a:lnTo>
                      <a:pt x="376" y="159"/>
                    </a:lnTo>
                    <a:lnTo>
                      <a:pt x="442" y="162"/>
                    </a:lnTo>
                    <a:lnTo>
                      <a:pt x="510" y="164"/>
                    </a:lnTo>
                    <a:lnTo>
                      <a:pt x="540" y="163"/>
                    </a:lnTo>
                    <a:lnTo>
                      <a:pt x="571" y="163"/>
                    </a:lnTo>
                    <a:lnTo>
                      <a:pt x="632" y="160"/>
                    </a:lnTo>
                    <a:lnTo>
                      <a:pt x="691" y="154"/>
                    </a:lnTo>
                    <a:lnTo>
                      <a:pt x="720" y="151"/>
                    </a:lnTo>
                    <a:lnTo>
                      <a:pt x="751" y="148"/>
                    </a:lnTo>
                    <a:close/>
                  </a:path>
                </a:pathLst>
              </a:custGeom>
              <a:solidFill>
                <a:srgbClr val="6FA8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5" name="Freeform 90"/>
              <p:cNvSpPr/>
              <p:nvPr/>
            </p:nvSpPr>
            <p:spPr bwMode="auto">
              <a:xfrm>
                <a:off x="3476" y="2073"/>
                <a:ext cx="157" cy="33"/>
              </a:xfrm>
              <a:custGeom>
                <a:avLst/>
                <a:gdLst/>
                <a:ahLst/>
                <a:cxnLst>
                  <a:cxn ang="0">
                    <a:pos x="785" y="66"/>
                  </a:cxn>
                  <a:cxn ang="0">
                    <a:pos x="754" y="68"/>
                  </a:cxn>
                  <a:cxn ang="0">
                    <a:pos x="725" y="72"/>
                  </a:cxn>
                  <a:cxn ang="0">
                    <a:pos x="666" y="77"/>
                  </a:cxn>
                  <a:cxn ang="0">
                    <a:pos x="605" y="81"/>
                  </a:cxn>
                  <a:cxn ang="0">
                    <a:pos x="574" y="81"/>
                  </a:cxn>
                  <a:cxn ang="0">
                    <a:pos x="544" y="82"/>
                  </a:cxn>
                  <a:cxn ang="0">
                    <a:pos x="474" y="79"/>
                  </a:cxn>
                  <a:cxn ang="0">
                    <a:pos x="405" y="76"/>
                  </a:cxn>
                  <a:cxn ang="0">
                    <a:pos x="337" y="69"/>
                  </a:cxn>
                  <a:cxn ang="0">
                    <a:pos x="271" y="61"/>
                  </a:cxn>
                  <a:cxn ang="0">
                    <a:pos x="205" y="49"/>
                  </a:cxn>
                  <a:cxn ang="0">
                    <a:pos x="141" y="35"/>
                  </a:cxn>
                  <a:cxn ang="0">
                    <a:pos x="77" y="18"/>
                  </a:cxn>
                  <a:cxn ang="0">
                    <a:pos x="16" y="0"/>
                  </a:cxn>
                  <a:cxn ang="0">
                    <a:pos x="0" y="78"/>
                  </a:cxn>
                  <a:cxn ang="0">
                    <a:pos x="64" y="98"/>
                  </a:cxn>
                  <a:cxn ang="0">
                    <a:pos x="129" y="115"/>
                  </a:cxn>
                  <a:cxn ang="0">
                    <a:pos x="195" y="128"/>
                  </a:cxn>
                  <a:cxn ang="0">
                    <a:pos x="263" y="141"/>
                  </a:cxn>
                  <a:cxn ang="0">
                    <a:pos x="331" y="149"/>
                  </a:cxn>
                  <a:cxn ang="0">
                    <a:pos x="402" y="157"/>
                  </a:cxn>
                  <a:cxn ang="0">
                    <a:pos x="472" y="160"/>
                  </a:cxn>
                  <a:cxn ang="0">
                    <a:pos x="544" y="162"/>
                  </a:cxn>
                  <a:cxn ang="0">
                    <a:pos x="574" y="161"/>
                  </a:cxn>
                  <a:cxn ang="0">
                    <a:pos x="605" y="161"/>
                  </a:cxn>
                  <a:cxn ang="0">
                    <a:pos x="666" y="159"/>
                  </a:cxn>
                  <a:cxn ang="0">
                    <a:pos x="725" y="154"/>
                  </a:cxn>
                  <a:cxn ang="0">
                    <a:pos x="754" y="151"/>
                  </a:cxn>
                  <a:cxn ang="0">
                    <a:pos x="785" y="149"/>
                  </a:cxn>
                  <a:cxn ang="0">
                    <a:pos x="785" y="66"/>
                  </a:cxn>
                </a:cxnLst>
                <a:rect l="0" t="0" r="r" b="b"/>
                <a:pathLst>
                  <a:path w="785" h="162">
                    <a:moveTo>
                      <a:pt x="785" y="66"/>
                    </a:moveTo>
                    <a:lnTo>
                      <a:pt x="754" y="68"/>
                    </a:lnTo>
                    <a:lnTo>
                      <a:pt x="725" y="72"/>
                    </a:lnTo>
                    <a:lnTo>
                      <a:pt x="666" y="77"/>
                    </a:lnTo>
                    <a:lnTo>
                      <a:pt x="605" y="81"/>
                    </a:lnTo>
                    <a:lnTo>
                      <a:pt x="574" y="81"/>
                    </a:lnTo>
                    <a:lnTo>
                      <a:pt x="544" y="82"/>
                    </a:lnTo>
                    <a:lnTo>
                      <a:pt x="474" y="79"/>
                    </a:lnTo>
                    <a:lnTo>
                      <a:pt x="405" y="76"/>
                    </a:lnTo>
                    <a:lnTo>
                      <a:pt x="337" y="69"/>
                    </a:lnTo>
                    <a:lnTo>
                      <a:pt x="271" y="61"/>
                    </a:lnTo>
                    <a:lnTo>
                      <a:pt x="205" y="49"/>
                    </a:lnTo>
                    <a:lnTo>
                      <a:pt x="141" y="35"/>
                    </a:lnTo>
                    <a:lnTo>
                      <a:pt x="77" y="18"/>
                    </a:lnTo>
                    <a:lnTo>
                      <a:pt x="16" y="0"/>
                    </a:lnTo>
                    <a:lnTo>
                      <a:pt x="0" y="78"/>
                    </a:lnTo>
                    <a:lnTo>
                      <a:pt x="64" y="98"/>
                    </a:lnTo>
                    <a:lnTo>
                      <a:pt x="129" y="115"/>
                    </a:lnTo>
                    <a:lnTo>
                      <a:pt x="195" y="128"/>
                    </a:lnTo>
                    <a:lnTo>
                      <a:pt x="263" y="141"/>
                    </a:lnTo>
                    <a:lnTo>
                      <a:pt x="331" y="149"/>
                    </a:lnTo>
                    <a:lnTo>
                      <a:pt x="402" y="157"/>
                    </a:lnTo>
                    <a:lnTo>
                      <a:pt x="472" y="160"/>
                    </a:lnTo>
                    <a:lnTo>
                      <a:pt x="544" y="162"/>
                    </a:lnTo>
                    <a:lnTo>
                      <a:pt x="574" y="161"/>
                    </a:lnTo>
                    <a:lnTo>
                      <a:pt x="605" y="161"/>
                    </a:lnTo>
                    <a:lnTo>
                      <a:pt x="666" y="159"/>
                    </a:lnTo>
                    <a:lnTo>
                      <a:pt x="725" y="154"/>
                    </a:lnTo>
                    <a:lnTo>
                      <a:pt x="754" y="151"/>
                    </a:lnTo>
                    <a:lnTo>
                      <a:pt x="785" y="149"/>
                    </a:lnTo>
                    <a:lnTo>
                      <a:pt x="785" y="66"/>
                    </a:lnTo>
                    <a:close/>
                  </a:path>
                </a:pathLst>
              </a:custGeom>
              <a:solidFill>
                <a:srgbClr val="5F9F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6" name="Freeform 91"/>
              <p:cNvSpPr/>
              <p:nvPr/>
            </p:nvSpPr>
            <p:spPr bwMode="auto">
              <a:xfrm>
                <a:off x="3486" y="2025"/>
                <a:ext cx="147" cy="32"/>
              </a:xfrm>
              <a:custGeom>
                <a:avLst/>
                <a:gdLst/>
                <a:ahLst/>
                <a:cxnLst>
                  <a:cxn ang="0">
                    <a:pos x="735" y="63"/>
                  </a:cxn>
                  <a:cxn ang="0">
                    <a:pos x="719" y="64"/>
                  </a:cxn>
                  <a:cxn ang="0">
                    <a:pos x="704" y="66"/>
                  </a:cxn>
                  <a:cxn ang="0">
                    <a:pos x="675" y="71"/>
                  </a:cxn>
                  <a:cxn ang="0">
                    <a:pos x="616" y="77"/>
                  </a:cxn>
                  <a:cxn ang="0">
                    <a:pos x="555" y="80"/>
                  </a:cxn>
                  <a:cxn ang="0">
                    <a:pos x="524" y="80"/>
                  </a:cxn>
                  <a:cxn ang="0">
                    <a:pos x="494" y="81"/>
                  </a:cxn>
                  <a:cxn ang="0">
                    <a:pos x="430" y="79"/>
                  </a:cxn>
                  <a:cxn ang="0">
                    <a:pos x="367" y="76"/>
                  </a:cxn>
                  <a:cxn ang="0">
                    <a:pos x="305" y="69"/>
                  </a:cxn>
                  <a:cxn ang="0">
                    <a:pos x="245" y="61"/>
                  </a:cxn>
                  <a:cxn ang="0">
                    <a:pos x="185" y="48"/>
                  </a:cxn>
                  <a:cxn ang="0">
                    <a:pos x="127" y="35"/>
                  </a:cxn>
                  <a:cxn ang="0">
                    <a:pos x="69" y="18"/>
                  </a:cxn>
                  <a:cxn ang="0">
                    <a:pos x="15" y="0"/>
                  </a:cxn>
                  <a:cxn ang="0">
                    <a:pos x="0" y="79"/>
                  </a:cxn>
                  <a:cxn ang="0">
                    <a:pos x="57" y="97"/>
                  </a:cxn>
                  <a:cxn ang="0">
                    <a:pos x="116" y="114"/>
                  </a:cxn>
                  <a:cxn ang="0">
                    <a:pos x="176" y="128"/>
                  </a:cxn>
                  <a:cxn ang="0">
                    <a:pos x="238" y="140"/>
                  </a:cxn>
                  <a:cxn ang="0">
                    <a:pos x="299" y="148"/>
                  </a:cxn>
                  <a:cxn ang="0">
                    <a:pos x="363" y="155"/>
                  </a:cxn>
                  <a:cxn ang="0">
                    <a:pos x="428" y="158"/>
                  </a:cxn>
                  <a:cxn ang="0">
                    <a:pos x="494" y="161"/>
                  </a:cxn>
                  <a:cxn ang="0">
                    <a:pos x="524" y="159"/>
                  </a:cxn>
                  <a:cxn ang="0">
                    <a:pos x="555" y="159"/>
                  </a:cxn>
                  <a:cxn ang="0">
                    <a:pos x="616" y="156"/>
                  </a:cxn>
                  <a:cxn ang="0">
                    <a:pos x="675" y="150"/>
                  </a:cxn>
                  <a:cxn ang="0">
                    <a:pos x="735" y="144"/>
                  </a:cxn>
                  <a:cxn ang="0">
                    <a:pos x="735" y="63"/>
                  </a:cxn>
                </a:cxnLst>
                <a:rect l="0" t="0" r="r" b="b"/>
                <a:pathLst>
                  <a:path w="735" h="161">
                    <a:moveTo>
                      <a:pt x="735" y="63"/>
                    </a:moveTo>
                    <a:lnTo>
                      <a:pt x="719" y="64"/>
                    </a:lnTo>
                    <a:lnTo>
                      <a:pt x="704" y="66"/>
                    </a:lnTo>
                    <a:lnTo>
                      <a:pt x="675" y="71"/>
                    </a:lnTo>
                    <a:lnTo>
                      <a:pt x="616" y="77"/>
                    </a:lnTo>
                    <a:lnTo>
                      <a:pt x="555" y="80"/>
                    </a:lnTo>
                    <a:lnTo>
                      <a:pt x="524" y="80"/>
                    </a:lnTo>
                    <a:lnTo>
                      <a:pt x="494" y="81"/>
                    </a:lnTo>
                    <a:lnTo>
                      <a:pt x="430" y="79"/>
                    </a:lnTo>
                    <a:lnTo>
                      <a:pt x="367" y="76"/>
                    </a:lnTo>
                    <a:lnTo>
                      <a:pt x="305" y="69"/>
                    </a:lnTo>
                    <a:lnTo>
                      <a:pt x="245" y="61"/>
                    </a:lnTo>
                    <a:lnTo>
                      <a:pt x="185" y="48"/>
                    </a:lnTo>
                    <a:lnTo>
                      <a:pt x="127" y="35"/>
                    </a:lnTo>
                    <a:lnTo>
                      <a:pt x="69" y="18"/>
                    </a:lnTo>
                    <a:lnTo>
                      <a:pt x="15" y="0"/>
                    </a:lnTo>
                    <a:lnTo>
                      <a:pt x="0" y="79"/>
                    </a:lnTo>
                    <a:lnTo>
                      <a:pt x="57" y="97"/>
                    </a:lnTo>
                    <a:lnTo>
                      <a:pt x="116" y="114"/>
                    </a:lnTo>
                    <a:lnTo>
                      <a:pt x="176" y="128"/>
                    </a:lnTo>
                    <a:lnTo>
                      <a:pt x="238" y="140"/>
                    </a:lnTo>
                    <a:lnTo>
                      <a:pt x="299" y="148"/>
                    </a:lnTo>
                    <a:lnTo>
                      <a:pt x="363" y="155"/>
                    </a:lnTo>
                    <a:lnTo>
                      <a:pt x="428" y="158"/>
                    </a:lnTo>
                    <a:lnTo>
                      <a:pt x="494" y="161"/>
                    </a:lnTo>
                    <a:lnTo>
                      <a:pt x="524" y="159"/>
                    </a:lnTo>
                    <a:lnTo>
                      <a:pt x="555" y="159"/>
                    </a:lnTo>
                    <a:lnTo>
                      <a:pt x="616" y="156"/>
                    </a:lnTo>
                    <a:lnTo>
                      <a:pt x="675" y="150"/>
                    </a:lnTo>
                    <a:lnTo>
                      <a:pt x="735" y="144"/>
                    </a:lnTo>
                    <a:lnTo>
                      <a:pt x="735" y="63"/>
                    </a:lnTo>
                    <a:close/>
                  </a:path>
                </a:pathLst>
              </a:custGeom>
              <a:solidFill>
                <a:srgbClr val="77AD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7" name="Freeform 92"/>
              <p:cNvSpPr/>
              <p:nvPr/>
            </p:nvSpPr>
            <p:spPr bwMode="auto">
              <a:xfrm>
                <a:off x="3468" y="2105"/>
                <a:ext cx="165" cy="33"/>
              </a:xfrm>
              <a:custGeom>
                <a:avLst/>
                <a:gdLst/>
                <a:ahLst/>
                <a:cxnLst>
                  <a:cxn ang="0">
                    <a:pos x="822" y="152"/>
                  </a:cxn>
                  <a:cxn ang="0">
                    <a:pos x="822" y="72"/>
                  </a:cxn>
                  <a:cxn ang="0">
                    <a:pos x="791" y="75"/>
                  </a:cxn>
                  <a:cxn ang="0">
                    <a:pos x="762" y="78"/>
                  </a:cxn>
                  <a:cxn ang="0">
                    <a:pos x="703" y="83"/>
                  </a:cxn>
                  <a:cxn ang="0">
                    <a:pos x="642" y="85"/>
                  </a:cxn>
                  <a:cxn ang="0">
                    <a:pos x="611" y="85"/>
                  </a:cxn>
                  <a:cxn ang="0">
                    <a:pos x="581" y="86"/>
                  </a:cxn>
                  <a:cxn ang="0">
                    <a:pos x="506" y="84"/>
                  </a:cxn>
                  <a:cxn ang="0">
                    <a:pos x="433" y="80"/>
                  </a:cxn>
                  <a:cxn ang="0">
                    <a:pos x="360" y="72"/>
                  </a:cxn>
                  <a:cxn ang="0">
                    <a:pos x="290" y="64"/>
                  </a:cxn>
                  <a:cxn ang="0">
                    <a:pos x="220" y="52"/>
                  </a:cxn>
                  <a:cxn ang="0">
                    <a:pos x="152" y="37"/>
                  </a:cxn>
                  <a:cxn ang="0">
                    <a:pos x="84" y="19"/>
                  </a:cxn>
                  <a:cxn ang="0">
                    <a:pos x="18" y="0"/>
                  </a:cxn>
                  <a:cxn ang="0">
                    <a:pos x="0" y="78"/>
                  </a:cxn>
                  <a:cxn ang="0">
                    <a:pos x="68" y="97"/>
                  </a:cxn>
                  <a:cxn ang="0">
                    <a:pos x="138" y="115"/>
                  </a:cxn>
                  <a:cxn ang="0">
                    <a:pos x="208" y="130"/>
                  </a:cxn>
                  <a:cxn ang="0">
                    <a:pos x="281" y="144"/>
                  </a:cxn>
                  <a:cxn ang="0">
                    <a:pos x="354" y="153"/>
                  </a:cxn>
                  <a:cxn ang="0">
                    <a:pos x="428" y="161"/>
                  </a:cxn>
                  <a:cxn ang="0">
                    <a:pos x="503" y="164"/>
                  </a:cxn>
                  <a:cxn ang="0">
                    <a:pos x="581" y="166"/>
                  </a:cxn>
                  <a:cxn ang="0">
                    <a:pos x="611" y="165"/>
                  </a:cxn>
                  <a:cxn ang="0">
                    <a:pos x="642" y="165"/>
                  </a:cxn>
                  <a:cxn ang="0">
                    <a:pos x="703" y="162"/>
                  </a:cxn>
                  <a:cxn ang="0">
                    <a:pos x="762" y="157"/>
                  </a:cxn>
                  <a:cxn ang="0">
                    <a:pos x="791" y="154"/>
                  </a:cxn>
                  <a:cxn ang="0">
                    <a:pos x="822" y="152"/>
                  </a:cxn>
                </a:cxnLst>
                <a:rect l="0" t="0" r="r" b="b"/>
                <a:pathLst>
                  <a:path w="822" h="166">
                    <a:moveTo>
                      <a:pt x="822" y="152"/>
                    </a:moveTo>
                    <a:lnTo>
                      <a:pt x="822" y="72"/>
                    </a:lnTo>
                    <a:lnTo>
                      <a:pt x="791" y="75"/>
                    </a:lnTo>
                    <a:lnTo>
                      <a:pt x="762" y="78"/>
                    </a:lnTo>
                    <a:lnTo>
                      <a:pt x="703" y="83"/>
                    </a:lnTo>
                    <a:lnTo>
                      <a:pt x="642" y="85"/>
                    </a:lnTo>
                    <a:lnTo>
                      <a:pt x="611" y="85"/>
                    </a:lnTo>
                    <a:lnTo>
                      <a:pt x="581" y="86"/>
                    </a:lnTo>
                    <a:lnTo>
                      <a:pt x="506" y="84"/>
                    </a:lnTo>
                    <a:lnTo>
                      <a:pt x="433" y="80"/>
                    </a:lnTo>
                    <a:lnTo>
                      <a:pt x="360" y="72"/>
                    </a:lnTo>
                    <a:lnTo>
                      <a:pt x="290" y="64"/>
                    </a:lnTo>
                    <a:lnTo>
                      <a:pt x="220" y="52"/>
                    </a:lnTo>
                    <a:lnTo>
                      <a:pt x="152" y="37"/>
                    </a:lnTo>
                    <a:lnTo>
                      <a:pt x="84" y="19"/>
                    </a:lnTo>
                    <a:lnTo>
                      <a:pt x="18" y="0"/>
                    </a:lnTo>
                    <a:lnTo>
                      <a:pt x="0" y="78"/>
                    </a:lnTo>
                    <a:lnTo>
                      <a:pt x="68" y="97"/>
                    </a:lnTo>
                    <a:lnTo>
                      <a:pt x="138" y="115"/>
                    </a:lnTo>
                    <a:lnTo>
                      <a:pt x="208" y="130"/>
                    </a:lnTo>
                    <a:lnTo>
                      <a:pt x="281" y="144"/>
                    </a:lnTo>
                    <a:lnTo>
                      <a:pt x="354" y="153"/>
                    </a:lnTo>
                    <a:lnTo>
                      <a:pt x="428" y="161"/>
                    </a:lnTo>
                    <a:lnTo>
                      <a:pt x="503" y="164"/>
                    </a:lnTo>
                    <a:lnTo>
                      <a:pt x="581" y="166"/>
                    </a:lnTo>
                    <a:lnTo>
                      <a:pt x="611" y="165"/>
                    </a:lnTo>
                    <a:lnTo>
                      <a:pt x="642" y="165"/>
                    </a:lnTo>
                    <a:lnTo>
                      <a:pt x="703" y="162"/>
                    </a:lnTo>
                    <a:lnTo>
                      <a:pt x="762" y="157"/>
                    </a:lnTo>
                    <a:lnTo>
                      <a:pt x="791" y="154"/>
                    </a:lnTo>
                    <a:lnTo>
                      <a:pt x="822" y="152"/>
                    </a:lnTo>
                    <a:close/>
                  </a:path>
                </a:pathLst>
              </a:custGeom>
              <a:solidFill>
                <a:srgbClr val="4F95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8" name="Freeform 93"/>
              <p:cNvSpPr/>
              <p:nvPr/>
            </p:nvSpPr>
            <p:spPr bwMode="auto">
              <a:xfrm>
                <a:off x="3472" y="2089"/>
                <a:ext cx="161" cy="33"/>
              </a:xfrm>
              <a:custGeom>
                <a:avLst/>
                <a:gdLst/>
                <a:ahLst/>
                <a:cxnLst>
                  <a:cxn ang="0">
                    <a:pos x="804" y="152"/>
                  </a:cxn>
                  <a:cxn ang="0">
                    <a:pos x="804" y="71"/>
                  </a:cxn>
                  <a:cxn ang="0">
                    <a:pos x="773" y="73"/>
                  </a:cxn>
                  <a:cxn ang="0">
                    <a:pos x="744" y="76"/>
                  </a:cxn>
                  <a:cxn ang="0">
                    <a:pos x="685" y="81"/>
                  </a:cxn>
                  <a:cxn ang="0">
                    <a:pos x="624" y="83"/>
                  </a:cxn>
                  <a:cxn ang="0">
                    <a:pos x="593" y="83"/>
                  </a:cxn>
                  <a:cxn ang="0">
                    <a:pos x="563" y="84"/>
                  </a:cxn>
                  <a:cxn ang="0">
                    <a:pos x="491" y="82"/>
                  </a:cxn>
                  <a:cxn ang="0">
                    <a:pos x="421" y="79"/>
                  </a:cxn>
                  <a:cxn ang="0">
                    <a:pos x="350" y="71"/>
                  </a:cxn>
                  <a:cxn ang="0">
                    <a:pos x="282" y="63"/>
                  </a:cxn>
                  <a:cxn ang="0">
                    <a:pos x="214" y="50"/>
                  </a:cxn>
                  <a:cxn ang="0">
                    <a:pos x="148" y="37"/>
                  </a:cxn>
                  <a:cxn ang="0">
                    <a:pos x="83" y="20"/>
                  </a:cxn>
                  <a:cxn ang="0">
                    <a:pos x="19" y="0"/>
                  </a:cxn>
                  <a:cxn ang="0">
                    <a:pos x="0" y="80"/>
                  </a:cxn>
                  <a:cxn ang="0">
                    <a:pos x="66" y="99"/>
                  </a:cxn>
                  <a:cxn ang="0">
                    <a:pos x="134" y="117"/>
                  </a:cxn>
                  <a:cxn ang="0">
                    <a:pos x="202" y="132"/>
                  </a:cxn>
                  <a:cxn ang="0">
                    <a:pos x="272" y="144"/>
                  </a:cxn>
                  <a:cxn ang="0">
                    <a:pos x="342" y="152"/>
                  </a:cxn>
                  <a:cxn ang="0">
                    <a:pos x="415" y="160"/>
                  </a:cxn>
                  <a:cxn ang="0">
                    <a:pos x="488" y="164"/>
                  </a:cxn>
                  <a:cxn ang="0">
                    <a:pos x="563" y="166"/>
                  </a:cxn>
                  <a:cxn ang="0">
                    <a:pos x="593" y="165"/>
                  </a:cxn>
                  <a:cxn ang="0">
                    <a:pos x="624" y="165"/>
                  </a:cxn>
                  <a:cxn ang="0">
                    <a:pos x="685" y="163"/>
                  </a:cxn>
                  <a:cxn ang="0">
                    <a:pos x="744" y="158"/>
                  </a:cxn>
                  <a:cxn ang="0">
                    <a:pos x="773" y="155"/>
                  </a:cxn>
                  <a:cxn ang="0">
                    <a:pos x="804" y="152"/>
                  </a:cxn>
                </a:cxnLst>
                <a:rect l="0" t="0" r="r" b="b"/>
                <a:pathLst>
                  <a:path w="804" h="166">
                    <a:moveTo>
                      <a:pt x="804" y="152"/>
                    </a:moveTo>
                    <a:lnTo>
                      <a:pt x="804" y="71"/>
                    </a:lnTo>
                    <a:lnTo>
                      <a:pt x="773" y="73"/>
                    </a:lnTo>
                    <a:lnTo>
                      <a:pt x="744" y="76"/>
                    </a:lnTo>
                    <a:lnTo>
                      <a:pt x="685" y="81"/>
                    </a:lnTo>
                    <a:lnTo>
                      <a:pt x="624" y="83"/>
                    </a:lnTo>
                    <a:lnTo>
                      <a:pt x="593" y="83"/>
                    </a:lnTo>
                    <a:lnTo>
                      <a:pt x="563" y="84"/>
                    </a:lnTo>
                    <a:lnTo>
                      <a:pt x="491" y="82"/>
                    </a:lnTo>
                    <a:lnTo>
                      <a:pt x="421" y="79"/>
                    </a:lnTo>
                    <a:lnTo>
                      <a:pt x="350" y="71"/>
                    </a:lnTo>
                    <a:lnTo>
                      <a:pt x="282" y="63"/>
                    </a:lnTo>
                    <a:lnTo>
                      <a:pt x="214" y="50"/>
                    </a:lnTo>
                    <a:lnTo>
                      <a:pt x="148" y="37"/>
                    </a:lnTo>
                    <a:lnTo>
                      <a:pt x="83" y="20"/>
                    </a:lnTo>
                    <a:lnTo>
                      <a:pt x="19" y="0"/>
                    </a:lnTo>
                    <a:lnTo>
                      <a:pt x="0" y="80"/>
                    </a:lnTo>
                    <a:lnTo>
                      <a:pt x="66" y="99"/>
                    </a:lnTo>
                    <a:lnTo>
                      <a:pt x="134" y="117"/>
                    </a:lnTo>
                    <a:lnTo>
                      <a:pt x="202" y="132"/>
                    </a:lnTo>
                    <a:lnTo>
                      <a:pt x="272" y="144"/>
                    </a:lnTo>
                    <a:lnTo>
                      <a:pt x="342" y="152"/>
                    </a:lnTo>
                    <a:lnTo>
                      <a:pt x="415" y="160"/>
                    </a:lnTo>
                    <a:lnTo>
                      <a:pt x="488" y="164"/>
                    </a:lnTo>
                    <a:lnTo>
                      <a:pt x="563" y="166"/>
                    </a:lnTo>
                    <a:lnTo>
                      <a:pt x="593" y="165"/>
                    </a:lnTo>
                    <a:lnTo>
                      <a:pt x="624" y="165"/>
                    </a:lnTo>
                    <a:lnTo>
                      <a:pt x="685" y="163"/>
                    </a:lnTo>
                    <a:lnTo>
                      <a:pt x="744" y="158"/>
                    </a:lnTo>
                    <a:lnTo>
                      <a:pt x="773" y="155"/>
                    </a:lnTo>
                    <a:lnTo>
                      <a:pt x="804" y="152"/>
                    </a:lnTo>
                    <a:close/>
                  </a:path>
                </a:pathLst>
              </a:custGeom>
              <a:solidFill>
                <a:srgbClr val="579A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9" name="Freeform 94"/>
              <p:cNvSpPr/>
              <p:nvPr/>
            </p:nvSpPr>
            <p:spPr bwMode="auto">
              <a:xfrm>
                <a:off x="3456" y="2152"/>
                <a:ext cx="177" cy="35"/>
              </a:xfrm>
              <a:custGeom>
                <a:avLst/>
                <a:gdLst/>
                <a:ahLst/>
                <a:cxnLst>
                  <a:cxn ang="0">
                    <a:pos x="885" y="161"/>
                  </a:cxn>
                  <a:cxn ang="0">
                    <a:pos x="885" y="80"/>
                  </a:cxn>
                  <a:cxn ang="0">
                    <a:pos x="825" y="85"/>
                  </a:cxn>
                  <a:cxn ang="0">
                    <a:pos x="766" y="89"/>
                  </a:cxn>
                  <a:cxn ang="0">
                    <a:pos x="705" y="91"/>
                  </a:cxn>
                  <a:cxn ang="0">
                    <a:pos x="674" y="91"/>
                  </a:cxn>
                  <a:cxn ang="0">
                    <a:pos x="644" y="93"/>
                  </a:cxn>
                  <a:cxn ang="0">
                    <a:pos x="561" y="90"/>
                  </a:cxn>
                  <a:cxn ang="0">
                    <a:pos x="480" y="86"/>
                  </a:cxn>
                  <a:cxn ang="0">
                    <a:pos x="400" y="78"/>
                  </a:cxn>
                  <a:cxn ang="0">
                    <a:pos x="321" y="69"/>
                  </a:cxn>
                  <a:cxn ang="0">
                    <a:pos x="243" y="55"/>
                  </a:cxn>
                  <a:cxn ang="0">
                    <a:pos x="168" y="39"/>
                  </a:cxn>
                  <a:cxn ang="0">
                    <a:pos x="93" y="20"/>
                  </a:cxn>
                  <a:cxn ang="0">
                    <a:pos x="21" y="0"/>
                  </a:cxn>
                  <a:cxn ang="0">
                    <a:pos x="0" y="78"/>
                  </a:cxn>
                  <a:cxn ang="0">
                    <a:pos x="75" y="98"/>
                  </a:cxn>
                  <a:cxn ang="0">
                    <a:pos x="154" y="118"/>
                  </a:cxn>
                  <a:cxn ang="0">
                    <a:pos x="232" y="133"/>
                  </a:cxn>
                  <a:cxn ang="0">
                    <a:pos x="312" y="148"/>
                  </a:cxn>
                  <a:cxn ang="0">
                    <a:pos x="393" y="157"/>
                  </a:cxn>
                  <a:cxn ang="0">
                    <a:pos x="476" y="165"/>
                  </a:cxn>
                  <a:cxn ang="0">
                    <a:pos x="558" y="170"/>
                  </a:cxn>
                  <a:cxn ang="0">
                    <a:pos x="644" y="172"/>
                  </a:cxn>
                  <a:cxn ang="0">
                    <a:pos x="674" y="171"/>
                  </a:cxn>
                  <a:cxn ang="0">
                    <a:pos x="705" y="171"/>
                  </a:cxn>
                  <a:cxn ang="0">
                    <a:pos x="766" y="169"/>
                  </a:cxn>
                  <a:cxn ang="0">
                    <a:pos x="825" y="165"/>
                  </a:cxn>
                  <a:cxn ang="0">
                    <a:pos x="885" y="161"/>
                  </a:cxn>
                </a:cxnLst>
                <a:rect l="0" t="0" r="r" b="b"/>
                <a:pathLst>
                  <a:path w="885" h="172">
                    <a:moveTo>
                      <a:pt x="885" y="161"/>
                    </a:moveTo>
                    <a:lnTo>
                      <a:pt x="885" y="80"/>
                    </a:lnTo>
                    <a:lnTo>
                      <a:pt x="825" y="85"/>
                    </a:lnTo>
                    <a:lnTo>
                      <a:pt x="766" y="89"/>
                    </a:lnTo>
                    <a:lnTo>
                      <a:pt x="705" y="91"/>
                    </a:lnTo>
                    <a:lnTo>
                      <a:pt x="674" y="91"/>
                    </a:lnTo>
                    <a:lnTo>
                      <a:pt x="644" y="93"/>
                    </a:lnTo>
                    <a:lnTo>
                      <a:pt x="561" y="90"/>
                    </a:lnTo>
                    <a:lnTo>
                      <a:pt x="480" y="86"/>
                    </a:lnTo>
                    <a:lnTo>
                      <a:pt x="400" y="78"/>
                    </a:lnTo>
                    <a:lnTo>
                      <a:pt x="321" y="69"/>
                    </a:lnTo>
                    <a:lnTo>
                      <a:pt x="243" y="55"/>
                    </a:lnTo>
                    <a:lnTo>
                      <a:pt x="168" y="39"/>
                    </a:lnTo>
                    <a:lnTo>
                      <a:pt x="93" y="20"/>
                    </a:lnTo>
                    <a:lnTo>
                      <a:pt x="21" y="0"/>
                    </a:lnTo>
                    <a:lnTo>
                      <a:pt x="0" y="78"/>
                    </a:lnTo>
                    <a:lnTo>
                      <a:pt x="75" y="98"/>
                    </a:lnTo>
                    <a:lnTo>
                      <a:pt x="154" y="118"/>
                    </a:lnTo>
                    <a:lnTo>
                      <a:pt x="232" y="133"/>
                    </a:lnTo>
                    <a:lnTo>
                      <a:pt x="312" y="148"/>
                    </a:lnTo>
                    <a:lnTo>
                      <a:pt x="393" y="157"/>
                    </a:lnTo>
                    <a:lnTo>
                      <a:pt x="476" y="165"/>
                    </a:lnTo>
                    <a:lnTo>
                      <a:pt x="558" y="170"/>
                    </a:lnTo>
                    <a:lnTo>
                      <a:pt x="644" y="172"/>
                    </a:lnTo>
                    <a:lnTo>
                      <a:pt x="674" y="171"/>
                    </a:lnTo>
                    <a:lnTo>
                      <a:pt x="705" y="171"/>
                    </a:lnTo>
                    <a:lnTo>
                      <a:pt x="766" y="169"/>
                    </a:lnTo>
                    <a:lnTo>
                      <a:pt x="825" y="165"/>
                    </a:lnTo>
                    <a:lnTo>
                      <a:pt x="885" y="161"/>
                    </a:lnTo>
                    <a:close/>
                  </a:path>
                </a:pathLst>
              </a:custGeom>
              <a:solidFill>
                <a:srgbClr val="378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0" name="Freeform 95"/>
              <p:cNvSpPr/>
              <p:nvPr/>
            </p:nvSpPr>
            <p:spPr bwMode="auto">
              <a:xfrm>
                <a:off x="3460" y="2136"/>
                <a:ext cx="173" cy="35"/>
              </a:xfrm>
              <a:custGeom>
                <a:avLst/>
                <a:gdLst/>
                <a:ahLst/>
                <a:cxnLst>
                  <a:cxn ang="0">
                    <a:pos x="864" y="160"/>
                  </a:cxn>
                  <a:cxn ang="0">
                    <a:pos x="864" y="78"/>
                  </a:cxn>
                  <a:cxn ang="0">
                    <a:pos x="804" y="83"/>
                  </a:cxn>
                  <a:cxn ang="0">
                    <a:pos x="745" y="86"/>
                  </a:cxn>
                  <a:cxn ang="0">
                    <a:pos x="684" y="89"/>
                  </a:cxn>
                  <a:cxn ang="0">
                    <a:pos x="653" y="89"/>
                  </a:cxn>
                  <a:cxn ang="0">
                    <a:pos x="623" y="90"/>
                  </a:cxn>
                  <a:cxn ang="0">
                    <a:pos x="543" y="88"/>
                  </a:cxn>
                  <a:cxn ang="0">
                    <a:pos x="465" y="84"/>
                  </a:cxn>
                  <a:cxn ang="0">
                    <a:pos x="388" y="76"/>
                  </a:cxn>
                  <a:cxn ang="0">
                    <a:pos x="313" y="67"/>
                  </a:cxn>
                  <a:cxn ang="0">
                    <a:pos x="237" y="54"/>
                  </a:cxn>
                  <a:cxn ang="0">
                    <a:pos x="164" y="39"/>
                  </a:cxn>
                  <a:cxn ang="0">
                    <a:pos x="92" y="20"/>
                  </a:cxn>
                  <a:cxn ang="0">
                    <a:pos x="21" y="0"/>
                  </a:cxn>
                  <a:cxn ang="0">
                    <a:pos x="0" y="80"/>
                  </a:cxn>
                  <a:cxn ang="0">
                    <a:pos x="72" y="100"/>
                  </a:cxn>
                  <a:cxn ang="0">
                    <a:pos x="147" y="119"/>
                  </a:cxn>
                  <a:cxn ang="0">
                    <a:pos x="222" y="135"/>
                  </a:cxn>
                  <a:cxn ang="0">
                    <a:pos x="300" y="149"/>
                  </a:cxn>
                  <a:cxn ang="0">
                    <a:pos x="379" y="158"/>
                  </a:cxn>
                  <a:cxn ang="0">
                    <a:pos x="459" y="166"/>
                  </a:cxn>
                  <a:cxn ang="0">
                    <a:pos x="540" y="170"/>
                  </a:cxn>
                  <a:cxn ang="0">
                    <a:pos x="623" y="173"/>
                  </a:cxn>
                  <a:cxn ang="0">
                    <a:pos x="653" y="171"/>
                  </a:cxn>
                  <a:cxn ang="0">
                    <a:pos x="684" y="171"/>
                  </a:cxn>
                  <a:cxn ang="0">
                    <a:pos x="745" y="169"/>
                  </a:cxn>
                  <a:cxn ang="0">
                    <a:pos x="804" y="165"/>
                  </a:cxn>
                  <a:cxn ang="0">
                    <a:pos x="864" y="160"/>
                  </a:cxn>
                </a:cxnLst>
                <a:rect l="0" t="0" r="r" b="b"/>
                <a:pathLst>
                  <a:path w="864" h="173">
                    <a:moveTo>
                      <a:pt x="864" y="160"/>
                    </a:moveTo>
                    <a:lnTo>
                      <a:pt x="864" y="78"/>
                    </a:lnTo>
                    <a:lnTo>
                      <a:pt x="804" y="83"/>
                    </a:lnTo>
                    <a:lnTo>
                      <a:pt x="745" y="86"/>
                    </a:lnTo>
                    <a:lnTo>
                      <a:pt x="684" y="89"/>
                    </a:lnTo>
                    <a:lnTo>
                      <a:pt x="653" y="89"/>
                    </a:lnTo>
                    <a:lnTo>
                      <a:pt x="623" y="90"/>
                    </a:lnTo>
                    <a:lnTo>
                      <a:pt x="543" y="88"/>
                    </a:lnTo>
                    <a:lnTo>
                      <a:pt x="465" y="84"/>
                    </a:lnTo>
                    <a:lnTo>
                      <a:pt x="388" y="76"/>
                    </a:lnTo>
                    <a:lnTo>
                      <a:pt x="313" y="67"/>
                    </a:lnTo>
                    <a:lnTo>
                      <a:pt x="237" y="54"/>
                    </a:lnTo>
                    <a:lnTo>
                      <a:pt x="164" y="39"/>
                    </a:lnTo>
                    <a:lnTo>
                      <a:pt x="92" y="20"/>
                    </a:lnTo>
                    <a:lnTo>
                      <a:pt x="21" y="0"/>
                    </a:lnTo>
                    <a:lnTo>
                      <a:pt x="0" y="80"/>
                    </a:lnTo>
                    <a:lnTo>
                      <a:pt x="72" y="100"/>
                    </a:lnTo>
                    <a:lnTo>
                      <a:pt x="147" y="119"/>
                    </a:lnTo>
                    <a:lnTo>
                      <a:pt x="222" y="135"/>
                    </a:lnTo>
                    <a:lnTo>
                      <a:pt x="300" y="149"/>
                    </a:lnTo>
                    <a:lnTo>
                      <a:pt x="379" y="158"/>
                    </a:lnTo>
                    <a:lnTo>
                      <a:pt x="459" y="166"/>
                    </a:lnTo>
                    <a:lnTo>
                      <a:pt x="540" y="170"/>
                    </a:lnTo>
                    <a:lnTo>
                      <a:pt x="623" y="173"/>
                    </a:lnTo>
                    <a:lnTo>
                      <a:pt x="653" y="171"/>
                    </a:lnTo>
                    <a:lnTo>
                      <a:pt x="684" y="171"/>
                    </a:lnTo>
                    <a:lnTo>
                      <a:pt x="745" y="169"/>
                    </a:lnTo>
                    <a:lnTo>
                      <a:pt x="804" y="165"/>
                    </a:lnTo>
                    <a:lnTo>
                      <a:pt x="864" y="160"/>
                    </a:lnTo>
                    <a:close/>
                  </a:path>
                </a:pathLst>
              </a:custGeom>
              <a:solidFill>
                <a:srgbClr val="3F8B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1" name="Freeform 96"/>
              <p:cNvSpPr/>
              <p:nvPr/>
            </p:nvSpPr>
            <p:spPr bwMode="auto">
              <a:xfrm>
                <a:off x="3452" y="2168"/>
                <a:ext cx="181" cy="35"/>
              </a:xfrm>
              <a:custGeom>
                <a:avLst/>
                <a:gdLst/>
                <a:ahLst/>
                <a:cxnLst>
                  <a:cxn ang="0">
                    <a:pos x="906" y="83"/>
                  </a:cxn>
                  <a:cxn ang="0">
                    <a:pos x="846" y="87"/>
                  </a:cxn>
                  <a:cxn ang="0">
                    <a:pos x="787" y="91"/>
                  </a:cxn>
                  <a:cxn ang="0">
                    <a:pos x="726" y="93"/>
                  </a:cxn>
                  <a:cxn ang="0">
                    <a:pos x="695" y="93"/>
                  </a:cxn>
                  <a:cxn ang="0">
                    <a:pos x="665" y="94"/>
                  </a:cxn>
                  <a:cxn ang="0">
                    <a:pos x="579" y="92"/>
                  </a:cxn>
                  <a:cxn ang="0">
                    <a:pos x="497" y="87"/>
                  </a:cxn>
                  <a:cxn ang="0">
                    <a:pos x="414" y="79"/>
                  </a:cxn>
                  <a:cxn ang="0">
                    <a:pos x="333" y="70"/>
                  </a:cxn>
                  <a:cxn ang="0">
                    <a:pos x="253" y="55"/>
                  </a:cxn>
                  <a:cxn ang="0">
                    <a:pos x="175" y="40"/>
                  </a:cxn>
                  <a:cxn ang="0">
                    <a:pos x="96" y="20"/>
                  </a:cxn>
                  <a:cxn ang="0">
                    <a:pos x="21" y="0"/>
                  </a:cxn>
                  <a:cxn ang="0">
                    <a:pos x="9" y="37"/>
                  </a:cxn>
                  <a:cxn ang="0">
                    <a:pos x="0" y="76"/>
                  </a:cxn>
                  <a:cxn ang="0">
                    <a:pos x="77" y="97"/>
                  </a:cxn>
                  <a:cxn ang="0">
                    <a:pos x="158" y="118"/>
                  </a:cxn>
                  <a:cxn ang="0">
                    <a:pos x="238" y="135"/>
                  </a:cxn>
                  <a:cxn ang="0">
                    <a:pos x="322" y="150"/>
                  </a:cxn>
                  <a:cxn ang="0">
                    <a:pos x="405" y="160"/>
                  </a:cxn>
                  <a:cxn ang="0">
                    <a:pos x="491" y="168"/>
                  </a:cxn>
                  <a:cxn ang="0">
                    <a:pos x="577" y="172"/>
                  </a:cxn>
                  <a:cxn ang="0">
                    <a:pos x="665" y="175"/>
                  </a:cxn>
                  <a:cxn ang="0">
                    <a:pos x="695" y="173"/>
                  </a:cxn>
                  <a:cxn ang="0">
                    <a:pos x="726" y="173"/>
                  </a:cxn>
                  <a:cxn ang="0">
                    <a:pos x="787" y="171"/>
                  </a:cxn>
                  <a:cxn ang="0">
                    <a:pos x="846" y="167"/>
                  </a:cxn>
                  <a:cxn ang="0">
                    <a:pos x="906" y="162"/>
                  </a:cxn>
                  <a:cxn ang="0">
                    <a:pos x="906" y="83"/>
                  </a:cxn>
                </a:cxnLst>
                <a:rect l="0" t="0" r="r" b="b"/>
                <a:pathLst>
                  <a:path w="906" h="175">
                    <a:moveTo>
                      <a:pt x="906" y="83"/>
                    </a:moveTo>
                    <a:lnTo>
                      <a:pt x="846" y="87"/>
                    </a:lnTo>
                    <a:lnTo>
                      <a:pt x="787" y="91"/>
                    </a:lnTo>
                    <a:lnTo>
                      <a:pt x="726" y="93"/>
                    </a:lnTo>
                    <a:lnTo>
                      <a:pt x="695" y="93"/>
                    </a:lnTo>
                    <a:lnTo>
                      <a:pt x="665" y="94"/>
                    </a:lnTo>
                    <a:lnTo>
                      <a:pt x="579" y="92"/>
                    </a:lnTo>
                    <a:lnTo>
                      <a:pt x="497" y="87"/>
                    </a:lnTo>
                    <a:lnTo>
                      <a:pt x="414" y="79"/>
                    </a:lnTo>
                    <a:lnTo>
                      <a:pt x="333" y="70"/>
                    </a:lnTo>
                    <a:lnTo>
                      <a:pt x="253" y="55"/>
                    </a:lnTo>
                    <a:lnTo>
                      <a:pt x="175" y="40"/>
                    </a:lnTo>
                    <a:lnTo>
                      <a:pt x="96" y="20"/>
                    </a:lnTo>
                    <a:lnTo>
                      <a:pt x="21" y="0"/>
                    </a:lnTo>
                    <a:lnTo>
                      <a:pt x="9" y="37"/>
                    </a:lnTo>
                    <a:lnTo>
                      <a:pt x="0" y="76"/>
                    </a:lnTo>
                    <a:lnTo>
                      <a:pt x="77" y="97"/>
                    </a:lnTo>
                    <a:lnTo>
                      <a:pt x="158" y="118"/>
                    </a:lnTo>
                    <a:lnTo>
                      <a:pt x="238" y="135"/>
                    </a:lnTo>
                    <a:lnTo>
                      <a:pt x="322" y="150"/>
                    </a:lnTo>
                    <a:lnTo>
                      <a:pt x="405" y="160"/>
                    </a:lnTo>
                    <a:lnTo>
                      <a:pt x="491" y="168"/>
                    </a:lnTo>
                    <a:lnTo>
                      <a:pt x="577" y="172"/>
                    </a:lnTo>
                    <a:lnTo>
                      <a:pt x="665" y="175"/>
                    </a:lnTo>
                    <a:lnTo>
                      <a:pt x="695" y="173"/>
                    </a:lnTo>
                    <a:lnTo>
                      <a:pt x="726" y="173"/>
                    </a:lnTo>
                    <a:lnTo>
                      <a:pt x="787" y="171"/>
                    </a:lnTo>
                    <a:lnTo>
                      <a:pt x="846" y="167"/>
                    </a:lnTo>
                    <a:lnTo>
                      <a:pt x="906" y="162"/>
                    </a:lnTo>
                    <a:lnTo>
                      <a:pt x="906" y="83"/>
                    </a:lnTo>
                    <a:close/>
                  </a:path>
                </a:pathLst>
              </a:custGeom>
              <a:solidFill>
                <a:srgbClr val="2F82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2" name="Freeform 97"/>
              <p:cNvSpPr/>
              <p:nvPr/>
            </p:nvSpPr>
            <p:spPr bwMode="auto">
              <a:xfrm>
                <a:off x="3464" y="2121"/>
                <a:ext cx="169" cy="33"/>
              </a:xfrm>
              <a:custGeom>
                <a:avLst/>
                <a:gdLst/>
                <a:ahLst/>
                <a:cxnLst>
                  <a:cxn ang="0">
                    <a:pos x="602" y="168"/>
                  </a:cxn>
                  <a:cxn ang="0">
                    <a:pos x="632" y="167"/>
                  </a:cxn>
                  <a:cxn ang="0">
                    <a:pos x="663" y="167"/>
                  </a:cxn>
                  <a:cxn ang="0">
                    <a:pos x="724" y="164"/>
                  </a:cxn>
                  <a:cxn ang="0">
                    <a:pos x="783" y="161"/>
                  </a:cxn>
                  <a:cxn ang="0">
                    <a:pos x="843" y="156"/>
                  </a:cxn>
                  <a:cxn ang="0">
                    <a:pos x="843" y="74"/>
                  </a:cxn>
                  <a:cxn ang="0">
                    <a:pos x="812" y="76"/>
                  </a:cxn>
                  <a:cxn ang="0">
                    <a:pos x="783" y="79"/>
                  </a:cxn>
                  <a:cxn ang="0">
                    <a:pos x="724" y="84"/>
                  </a:cxn>
                  <a:cxn ang="0">
                    <a:pos x="663" y="87"/>
                  </a:cxn>
                  <a:cxn ang="0">
                    <a:pos x="632" y="87"/>
                  </a:cxn>
                  <a:cxn ang="0">
                    <a:pos x="602" y="88"/>
                  </a:cxn>
                  <a:cxn ang="0">
                    <a:pos x="524" y="86"/>
                  </a:cxn>
                  <a:cxn ang="0">
                    <a:pos x="449" y="83"/>
                  </a:cxn>
                  <a:cxn ang="0">
                    <a:pos x="375" y="75"/>
                  </a:cxn>
                  <a:cxn ang="0">
                    <a:pos x="302" y="66"/>
                  </a:cxn>
                  <a:cxn ang="0">
                    <a:pos x="229" y="52"/>
                  </a:cxn>
                  <a:cxn ang="0">
                    <a:pos x="159" y="37"/>
                  </a:cxn>
                  <a:cxn ang="0">
                    <a:pos x="89" y="19"/>
                  </a:cxn>
                  <a:cxn ang="0">
                    <a:pos x="21" y="0"/>
                  </a:cxn>
                  <a:cxn ang="0">
                    <a:pos x="0" y="78"/>
                  </a:cxn>
                  <a:cxn ang="0">
                    <a:pos x="71" y="98"/>
                  </a:cxn>
                  <a:cxn ang="0">
                    <a:pos x="143" y="117"/>
                  </a:cxn>
                  <a:cxn ang="0">
                    <a:pos x="216" y="132"/>
                  </a:cxn>
                  <a:cxn ang="0">
                    <a:pos x="292" y="145"/>
                  </a:cxn>
                  <a:cxn ang="0">
                    <a:pos x="367" y="154"/>
                  </a:cxn>
                  <a:cxn ang="0">
                    <a:pos x="444" y="162"/>
                  </a:cxn>
                  <a:cxn ang="0">
                    <a:pos x="522" y="166"/>
                  </a:cxn>
                  <a:cxn ang="0">
                    <a:pos x="602" y="168"/>
                  </a:cxn>
                </a:cxnLst>
                <a:rect l="0" t="0" r="r" b="b"/>
                <a:pathLst>
                  <a:path w="843" h="168">
                    <a:moveTo>
                      <a:pt x="602" y="168"/>
                    </a:moveTo>
                    <a:lnTo>
                      <a:pt x="632" y="167"/>
                    </a:lnTo>
                    <a:lnTo>
                      <a:pt x="663" y="167"/>
                    </a:lnTo>
                    <a:lnTo>
                      <a:pt x="724" y="164"/>
                    </a:lnTo>
                    <a:lnTo>
                      <a:pt x="783" y="161"/>
                    </a:lnTo>
                    <a:lnTo>
                      <a:pt x="843" y="156"/>
                    </a:lnTo>
                    <a:lnTo>
                      <a:pt x="843" y="74"/>
                    </a:lnTo>
                    <a:lnTo>
                      <a:pt x="812" y="76"/>
                    </a:lnTo>
                    <a:lnTo>
                      <a:pt x="783" y="79"/>
                    </a:lnTo>
                    <a:lnTo>
                      <a:pt x="724" y="84"/>
                    </a:lnTo>
                    <a:lnTo>
                      <a:pt x="663" y="87"/>
                    </a:lnTo>
                    <a:lnTo>
                      <a:pt x="632" y="87"/>
                    </a:lnTo>
                    <a:lnTo>
                      <a:pt x="602" y="88"/>
                    </a:lnTo>
                    <a:lnTo>
                      <a:pt x="524" y="86"/>
                    </a:lnTo>
                    <a:lnTo>
                      <a:pt x="449" y="83"/>
                    </a:lnTo>
                    <a:lnTo>
                      <a:pt x="375" y="75"/>
                    </a:lnTo>
                    <a:lnTo>
                      <a:pt x="302" y="66"/>
                    </a:lnTo>
                    <a:lnTo>
                      <a:pt x="229" y="52"/>
                    </a:lnTo>
                    <a:lnTo>
                      <a:pt x="159" y="37"/>
                    </a:lnTo>
                    <a:lnTo>
                      <a:pt x="89" y="19"/>
                    </a:lnTo>
                    <a:lnTo>
                      <a:pt x="21" y="0"/>
                    </a:lnTo>
                    <a:lnTo>
                      <a:pt x="0" y="78"/>
                    </a:lnTo>
                    <a:lnTo>
                      <a:pt x="71" y="98"/>
                    </a:lnTo>
                    <a:lnTo>
                      <a:pt x="143" y="117"/>
                    </a:lnTo>
                    <a:lnTo>
                      <a:pt x="216" y="132"/>
                    </a:lnTo>
                    <a:lnTo>
                      <a:pt x="292" y="145"/>
                    </a:lnTo>
                    <a:lnTo>
                      <a:pt x="367" y="154"/>
                    </a:lnTo>
                    <a:lnTo>
                      <a:pt x="444" y="162"/>
                    </a:lnTo>
                    <a:lnTo>
                      <a:pt x="522" y="166"/>
                    </a:lnTo>
                    <a:lnTo>
                      <a:pt x="602" y="168"/>
                    </a:lnTo>
                    <a:close/>
                  </a:path>
                </a:pathLst>
              </a:custGeom>
              <a:solidFill>
                <a:srgbClr val="4790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3" name="Freeform 98"/>
              <p:cNvSpPr/>
              <p:nvPr/>
            </p:nvSpPr>
            <p:spPr bwMode="auto">
              <a:xfrm>
                <a:off x="3437" y="2214"/>
                <a:ext cx="196" cy="29"/>
              </a:xfrm>
              <a:custGeom>
                <a:avLst/>
                <a:gdLst/>
                <a:ahLst/>
                <a:cxnLst>
                  <a:cxn ang="0">
                    <a:pos x="979" y="95"/>
                  </a:cxn>
                  <a:cxn ang="0">
                    <a:pos x="963" y="95"/>
                  </a:cxn>
                  <a:cxn ang="0">
                    <a:pos x="955" y="95"/>
                  </a:cxn>
                  <a:cxn ang="0">
                    <a:pos x="948" y="96"/>
                  </a:cxn>
                  <a:cxn ang="0">
                    <a:pos x="919" y="98"/>
                  </a:cxn>
                  <a:cxn ang="0">
                    <a:pos x="860" y="101"/>
                  </a:cxn>
                  <a:cxn ang="0">
                    <a:pos x="799" y="104"/>
                  </a:cxn>
                  <a:cxn ang="0">
                    <a:pos x="768" y="104"/>
                  </a:cxn>
                  <a:cxn ang="0">
                    <a:pos x="738" y="105"/>
                  </a:cxn>
                  <a:cxn ang="0">
                    <a:pos x="643" y="102"/>
                  </a:cxn>
                  <a:cxn ang="0">
                    <a:pos x="551" y="98"/>
                  </a:cxn>
                  <a:cxn ang="0">
                    <a:pos x="460" y="89"/>
                  </a:cxn>
                  <a:cxn ang="0">
                    <a:pos x="371" y="79"/>
                  </a:cxn>
                  <a:cxn ang="0">
                    <a:pos x="282" y="63"/>
                  </a:cxn>
                  <a:cxn ang="0">
                    <a:pos x="195" y="46"/>
                  </a:cxn>
                  <a:cxn ang="0">
                    <a:pos x="109" y="24"/>
                  </a:cxn>
                  <a:cxn ang="0">
                    <a:pos x="26" y="0"/>
                  </a:cxn>
                  <a:cxn ang="0">
                    <a:pos x="0" y="76"/>
                  </a:cxn>
                  <a:cxn ang="0">
                    <a:pos x="68" y="96"/>
                  </a:cxn>
                  <a:cxn ang="0">
                    <a:pos x="138" y="114"/>
                  </a:cxn>
                  <a:cxn ang="0">
                    <a:pos x="207" y="130"/>
                  </a:cxn>
                  <a:cxn ang="0">
                    <a:pos x="278" y="144"/>
                  </a:cxn>
                  <a:cxn ang="0">
                    <a:pos x="979" y="144"/>
                  </a:cxn>
                  <a:cxn ang="0">
                    <a:pos x="979" y="95"/>
                  </a:cxn>
                </a:cxnLst>
                <a:rect l="0" t="0" r="r" b="b"/>
                <a:pathLst>
                  <a:path w="979" h="144">
                    <a:moveTo>
                      <a:pt x="979" y="95"/>
                    </a:moveTo>
                    <a:lnTo>
                      <a:pt x="963" y="95"/>
                    </a:lnTo>
                    <a:lnTo>
                      <a:pt x="955" y="95"/>
                    </a:lnTo>
                    <a:lnTo>
                      <a:pt x="948" y="96"/>
                    </a:lnTo>
                    <a:lnTo>
                      <a:pt x="919" y="98"/>
                    </a:lnTo>
                    <a:lnTo>
                      <a:pt x="860" y="101"/>
                    </a:lnTo>
                    <a:lnTo>
                      <a:pt x="799" y="104"/>
                    </a:lnTo>
                    <a:lnTo>
                      <a:pt x="768" y="104"/>
                    </a:lnTo>
                    <a:lnTo>
                      <a:pt x="738" y="105"/>
                    </a:lnTo>
                    <a:lnTo>
                      <a:pt x="643" y="102"/>
                    </a:lnTo>
                    <a:lnTo>
                      <a:pt x="551" y="98"/>
                    </a:lnTo>
                    <a:lnTo>
                      <a:pt x="460" y="89"/>
                    </a:lnTo>
                    <a:lnTo>
                      <a:pt x="371" y="79"/>
                    </a:lnTo>
                    <a:lnTo>
                      <a:pt x="282" y="63"/>
                    </a:lnTo>
                    <a:lnTo>
                      <a:pt x="195" y="46"/>
                    </a:lnTo>
                    <a:lnTo>
                      <a:pt x="109" y="24"/>
                    </a:lnTo>
                    <a:lnTo>
                      <a:pt x="26" y="0"/>
                    </a:lnTo>
                    <a:lnTo>
                      <a:pt x="0" y="76"/>
                    </a:lnTo>
                    <a:lnTo>
                      <a:pt x="68" y="96"/>
                    </a:lnTo>
                    <a:lnTo>
                      <a:pt x="138" y="114"/>
                    </a:lnTo>
                    <a:lnTo>
                      <a:pt x="207" y="130"/>
                    </a:lnTo>
                    <a:lnTo>
                      <a:pt x="278" y="144"/>
                    </a:lnTo>
                    <a:lnTo>
                      <a:pt x="979" y="144"/>
                    </a:lnTo>
                    <a:lnTo>
                      <a:pt x="979" y="95"/>
                    </a:lnTo>
                    <a:close/>
                  </a:path>
                </a:pathLst>
              </a:custGeom>
              <a:solidFill>
                <a:srgbClr val="1773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4" name="Freeform 99"/>
              <p:cNvSpPr/>
              <p:nvPr/>
            </p:nvSpPr>
            <p:spPr bwMode="auto">
              <a:xfrm>
                <a:off x="3442" y="2199"/>
                <a:ext cx="191" cy="36"/>
              </a:xfrm>
              <a:custGeom>
                <a:avLst/>
                <a:gdLst/>
                <a:ahLst/>
                <a:cxnLst>
                  <a:cxn ang="0">
                    <a:pos x="712" y="181"/>
                  </a:cxn>
                  <a:cxn ang="0">
                    <a:pos x="742" y="180"/>
                  </a:cxn>
                  <a:cxn ang="0">
                    <a:pos x="773" y="180"/>
                  </a:cxn>
                  <a:cxn ang="0">
                    <a:pos x="834" y="177"/>
                  </a:cxn>
                  <a:cxn ang="0">
                    <a:pos x="893" y="174"/>
                  </a:cxn>
                  <a:cxn ang="0">
                    <a:pos x="922" y="172"/>
                  </a:cxn>
                  <a:cxn ang="0">
                    <a:pos x="929" y="171"/>
                  </a:cxn>
                  <a:cxn ang="0">
                    <a:pos x="937" y="171"/>
                  </a:cxn>
                  <a:cxn ang="0">
                    <a:pos x="953" y="171"/>
                  </a:cxn>
                  <a:cxn ang="0">
                    <a:pos x="953" y="90"/>
                  </a:cxn>
                  <a:cxn ang="0">
                    <a:pos x="937" y="90"/>
                  </a:cxn>
                  <a:cxn ang="0">
                    <a:pos x="929" y="90"/>
                  </a:cxn>
                  <a:cxn ang="0">
                    <a:pos x="922" y="91"/>
                  </a:cxn>
                  <a:cxn ang="0">
                    <a:pos x="893" y="93"/>
                  </a:cxn>
                  <a:cxn ang="0">
                    <a:pos x="834" y="97"/>
                  </a:cxn>
                  <a:cxn ang="0">
                    <a:pos x="773" y="99"/>
                  </a:cxn>
                  <a:cxn ang="0">
                    <a:pos x="742" y="99"/>
                  </a:cxn>
                  <a:cxn ang="0">
                    <a:pos x="712" y="100"/>
                  </a:cxn>
                  <a:cxn ang="0">
                    <a:pos x="621" y="98"/>
                  </a:cxn>
                  <a:cxn ang="0">
                    <a:pos x="531" y="93"/>
                  </a:cxn>
                  <a:cxn ang="0">
                    <a:pos x="443" y="85"/>
                  </a:cxn>
                  <a:cxn ang="0">
                    <a:pos x="356" y="75"/>
                  </a:cxn>
                  <a:cxn ang="0">
                    <a:pos x="270" y="60"/>
                  </a:cxn>
                  <a:cxn ang="0">
                    <a:pos x="186" y="43"/>
                  </a:cxn>
                  <a:cxn ang="0">
                    <a:pos x="102" y="23"/>
                  </a:cxn>
                  <a:cxn ang="0">
                    <a:pos x="22" y="0"/>
                  </a:cxn>
                  <a:cxn ang="0">
                    <a:pos x="0" y="76"/>
                  </a:cxn>
                  <a:cxn ang="0">
                    <a:pos x="83" y="100"/>
                  </a:cxn>
                  <a:cxn ang="0">
                    <a:pos x="169" y="122"/>
                  </a:cxn>
                  <a:cxn ang="0">
                    <a:pos x="256" y="139"/>
                  </a:cxn>
                  <a:cxn ang="0">
                    <a:pos x="345" y="155"/>
                  </a:cxn>
                  <a:cxn ang="0">
                    <a:pos x="434" y="165"/>
                  </a:cxn>
                  <a:cxn ang="0">
                    <a:pos x="525" y="174"/>
                  </a:cxn>
                  <a:cxn ang="0">
                    <a:pos x="617" y="178"/>
                  </a:cxn>
                  <a:cxn ang="0">
                    <a:pos x="712" y="181"/>
                  </a:cxn>
                </a:cxnLst>
                <a:rect l="0" t="0" r="r" b="b"/>
                <a:pathLst>
                  <a:path w="953" h="181">
                    <a:moveTo>
                      <a:pt x="712" y="181"/>
                    </a:moveTo>
                    <a:lnTo>
                      <a:pt x="742" y="180"/>
                    </a:lnTo>
                    <a:lnTo>
                      <a:pt x="773" y="180"/>
                    </a:lnTo>
                    <a:lnTo>
                      <a:pt x="834" y="177"/>
                    </a:lnTo>
                    <a:lnTo>
                      <a:pt x="893" y="174"/>
                    </a:lnTo>
                    <a:lnTo>
                      <a:pt x="922" y="172"/>
                    </a:lnTo>
                    <a:lnTo>
                      <a:pt x="929" y="171"/>
                    </a:lnTo>
                    <a:lnTo>
                      <a:pt x="937" y="171"/>
                    </a:lnTo>
                    <a:lnTo>
                      <a:pt x="953" y="171"/>
                    </a:lnTo>
                    <a:lnTo>
                      <a:pt x="953" y="90"/>
                    </a:lnTo>
                    <a:lnTo>
                      <a:pt x="937" y="90"/>
                    </a:lnTo>
                    <a:lnTo>
                      <a:pt x="929" y="90"/>
                    </a:lnTo>
                    <a:lnTo>
                      <a:pt x="922" y="91"/>
                    </a:lnTo>
                    <a:lnTo>
                      <a:pt x="893" y="93"/>
                    </a:lnTo>
                    <a:lnTo>
                      <a:pt x="834" y="97"/>
                    </a:lnTo>
                    <a:lnTo>
                      <a:pt x="773" y="99"/>
                    </a:lnTo>
                    <a:lnTo>
                      <a:pt x="742" y="99"/>
                    </a:lnTo>
                    <a:lnTo>
                      <a:pt x="712" y="100"/>
                    </a:lnTo>
                    <a:lnTo>
                      <a:pt x="621" y="98"/>
                    </a:lnTo>
                    <a:lnTo>
                      <a:pt x="531" y="93"/>
                    </a:lnTo>
                    <a:lnTo>
                      <a:pt x="443" y="85"/>
                    </a:lnTo>
                    <a:lnTo>
                      <a:pt x="356" y="75"/>
                    </a:lnTo>
                    <a:lnTo>
                      <a:pt x="270" y="60"/>
                    </a:lnTo>
                    <a:lnTo>
                      <a:pt x="186" y="43"/>
                    </a:lnTo>
                    <a:lnTo>
                      <a:pt x="102" y="23"/>
                    </a:lnTo>
                    <a:lnTo>
                      <a:pt x="22" y="0"/>
                    </a:lnTo>
                    <a:lnTo>
                      <a:pt x="0" y="76"/>
                    </a:lnTo>
                    <a:lnTo>
                      <a:pt x="83" y="100"/>
                    </a:lnTo>
                    <a:lnTo>
                      <a:pt x="169" y="122"/>
                    </a:lnTo>
                    <a:lnTo>
                      <a:pt x="256" y="139"/>
                    </a:lnTo>
                    <a:lnTo>
                      <a:pt x="345" y="155"/>
                    </a:lnTo>
                    <a:lnTo>
                      <a:pt x="434" y="165"/>
                    </a:lnTo>
                    <a:lnTo>
                      <a:pt x="525" y="174"/>
                    </a:lnTo>
                    <a:lnTo>
                      <a:pt x="617" y="178"/>
                    </a:lnTo>
                    <a:lnTo>
                      <a:pt x="712" y="181"/>
                    </a:lnTo>
                    <a:close/>
                  </a:path>
                </a:pathLst>
              </a:custGeom>
              <a:solidFill>
                <a:srgbClr val="1F78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5" name="Freeform 100"/>
              <p:cNvSpPr/>
              <p:nvPr/>
            </p:nvSpPr>
            <p:spPr bwMode="auto">
              <a:xfrm>
                <a:off x="3447" y="2183"/>
                <a:ext cx="186" cy="36"/>
              </a:xfrm>
              <a:custGeom>
                <a:avLst/>
                <a:gdLst/>
                <a:ahLst/>
                <a:cxnLst>
                  <a:cxn ang="0">
                    <a:pos x="690" y="180"/>
                  </a:cxn>
                  <a:cxn ang="0">
                    <a:pos x="720" y="179"/>
                  </a:cxn>
                  <a:cxn ang="0">
                    <a:pos x="751" y="179"/>
                  </a:cxn>
                  <a:cxn ang="0">
                    <a:pos x="812" y="177"/>
                  </a:cxn>
                  <a:cxn ang="0">
                    <a:pos x="871" y="173"/>
                  </a:cxn>
                  <a:cxn ang="0">
                    <a:pos x="900" y="171"/>
                  </a:cxn>
                  <a:cxn ang="0">
                    <a:pos x="907" y="170"/>
                  </a:cxn>
                  <a:cxn ang="0">
                    <a:pos x="915" y="170"/>
                  </a:cxn>
                  <a:cxn ang="0">
                    <a:pos x="931" y="170"/>
                  </a:cxn>
                  <a:cxn ang="0">
                    <a:pos x="931" y="86"/>
                  </a:cxn>
                  <a:cxn ang="0">
                    <a:pos x="871" y="91"/>
                  </a:cxn>
                  <a:cxn ang="0">
                    <a:pos x="812" y="95"/>
                  </a:cxn>
                  <a:cxn ang="0">
                    <a:pos x="751" y="97"/>
                  </a:cxn>
                  <a:cxn ang="0">
                    <a:pos x="720" y="97"/>
                  </a:cxn>
                  <a:cxn ang="0">
                    <a:pos x="690" y="99"/>
                  </a:cxn>
                  <a:cxn ang="0">
                    <a:pos x="602" y="96"/>
                  </a:cxn>
                  <a:cxn ang="0">
                    <a:pos x="516" y="92"/>
                  </a:cxn>
                  <a:cxn ang="0">
                    <a:pos x="430" y="84"/>
                  </a:cxn>
                  <a:cxn ang="0">
                    <a:pos x="347" y="74"/>
                  </a:cxn>
                  <a:cxn ang="0">
                    <a:pos x="263" y="59"/>
                  </a:cxn>
                  <a:cxn ang="0">
                    <a:pos x="183" y="42"/>
                  </a:cxn>
                  <a:cxn ang="0">
                    <a:pos x="102" y="21"/>
                  </a:cxn>
                  <a:cxn ang="0">
                    <a:pos x="25" y="0"/>
                  </a:cxn>
                  <a:cxn ang="0">
                    <a:pos x="0" y="80"/>
                  </a:cxn>
                  <a:cxn ang="0">
                    <a:pos x="80" y="103"/>
                  </a:cxn>
                  <a:cxn ang="0">
                    <a:pos x="164" y="123"/>
                  </a:cxn>
                  <a:cxn ang="0">
                    <a:pos x="248" y="140"/>
                  </a:cxn>
                  <a:cxn ang="0">
                    <a:pos x="334" y="155"/>
                  </a:cxn>
                  <a:cxn ang="0">
                    <a:pos x="421" y="165"/>
                  </a:cxn>
                  <a:cxn ang="0">
                    <a:pos x="509" y="173"/>
                  </a:cxn>
                  <a:cxn ang="0">
                    <a:pos x="599" y="178"/>
                  </a:cxn>
                  <a:cxn ang="0">
                    <a:pos x="690" y="180"/>
                  </a:cxn>
                </a:cxnLst>
                <a:rect l="0" t="0" r="r" b="b"/>
                <a:pathLst>
                  <a:path w="931" h="180">
                    <a:moveTo>
                      <a:pt x="690" y="180"/>
                    </a:moveTo>
                    <a:lnTo>
                      <a:pt x="720" y="179"/>
                    </a:lnTo>
                    <a:lnTo>
                      <a:pt x="751" y="179"/>
                    </a:lnTo>
                    <a:lnTo>
                      <a:pt x="812" y="177"/>
                    </a:lnTo>
                    <a:lnTo>
                      <a:pt x="871" y="173"/>
                    </a:lnTo>
                    <a:lnTo>
                      <a:pt x="900" y="171"/>
                    </a:lnTo>
                    <a:lnTo>
                      <a:pt x="907" y="170"/>
                    </a:lnTo>
                    <a:lnTo>
                      <a:pt x="915" y="170"/>
                    </a:lnTo>
                    <a:lnTo>
                      <a:pt x="931" y="170"/>
                    </a:lnTo>
                    <a:lnTo>
                      <a:pt x="931" y="86"/>
                    </a:lnTo>
                    <a:lnTo>
                      <a:pt x="871" y="91"/>
                    </a:lnTo>
                    <a:lnTo>
                      <a:pt x="812" y="95"/>
                    </a:lnTo>
                    <a:lnTo>
                      <a:pt x="751" y="97"/>
                    </a:lnTo>
                    <a:lnTo>
                      <a:pt x="720" y="97"/>
                    </a:lnTo>
                    <a:lnTo>
                      <a:pt x="690" y="99"/>
                    </a:lnTo>
                    <a:lnTo>
                      <a:pt x="602" y="96"/>
                    </a:lnTo>
                    <a:lnTo>
                      <a:pt x="516" y="92"/>
                    </a:lnTo>
                    <a:lnTo>
                      <a:pt x="430" y="84"/>
                    </a:lnTo>
                    <a:lnTo>
                      <a:pt x="347" y="74"/>
                    </a:lnTo>
                    <a:lnTo>
                      <a:pt x="263" y="59"/>
                    </a:lnTo>
                    <a:lnTo>
                      <a:pt x="183" y="42"/>
                    </a:lnTo>
                    <a:lnTo>
                      <a:pt x="102" y="21"/>
                    </a:lnTo>
                    <a:lnTo>
                      <a:pt x="25" y="0"/>
                    </a:lnTo>
                    <a:lnTo>
                      <a:pt x="0" y="80"/>
                    </a:lnTo>
                    <a:lnTo>
                      <a:pt x="80" y="103"/>
                    </a:lnTo>
                    <a:lnTo>
                      <a:pt x="164" y="123"/>
                    </a:lnTo>
                    <a:lnTo>
                      <a:pt x="248" y="140"/>
                    </a:lnTo>
                    <a:lnTo>
                      <a:pt x="334" y="155"/>
                    </a:lnTo>
                    <a:lnTo>
                      <a:pt x="421" y="165"/>
                    </a:lnTo>
                    <a:lnTo>
                      <a:pt x="509" y="173"/>
                    </a:lnTo>
                    <a:lnTo>
                      <a:pt x="599" y="178"/>
                    </a:lnTo>
                    <a:lnTo>
                      <a:pt x="690" y="180"/>
                    </a:lnTo>
                    <a:close/>
                  </a:path>
                </a:pathLst>
              </a:custGeom>
              <a:solidFill>
                <a:srgbClr val="277D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" name="Freeform 101"/>
              <p:cNvSpPr/>
              <p:nvPr/>
            </p:nvSpPr>
            <p:spPr bwMode="auto">
              <a:xfrm>
                <a:off x="3433" y="2229"/>
                <a:ext cx="60" cy="14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0" y="68"/>
                  </a:cxn>
                  <a:cxn ang="0">
                    <a:pos x="299" y="68"/>
                  </a:cxn>
                  <a:cxn ang="0">
                    <a:pos x="228" y="54"/>
                  </a:cxn>
                  <a:cxn ang="0">
                    <a:pos x="159" y="38"/>
                  </a:cxn>
                  <a:cxn ang="0">
                    <a:pos x="89" y="20"/>
                  </a:cxn>
                  <a:cxn ang="0">
                    <a:pos x="21" y="0"/>
                  </a:cxn>
                </a:cxnLst>
                <a:rect l="0" t="0" r="r" b="b"/>
                <a:pathLst>
                  <a:path w="299" h="68">
                    <a:moveTo>
                      <a:pt x="21" y="0"/>
                    </a:moveTo>
                    <a:lnTo>
                      <a:pt x="0" y="68"/>
                    </a:lnTo>
                    <a:lnTo>
                      <a:pt x="299" y="68"/>
                    </a:lnTo>
                    <a:lnTo>
                      <a:pt x="228" y="54"/>
                    </a:lnTo>
                    <a:lnTo>
                      <a:pt x="159" y="38"/>
                    </a:lnTo>
                    <a:lnTo>
                      <a:pt x="89" y="2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0B6C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7" name="Freeform 102"/>
              <p:cNvSpPr/>
              <p:nvPr/>
            </p:nvSpPr>
            <p:spPr bwMode="auto">
              <a:xfrm>
                <a:off x="2343" y="1293"/>
                <a:ext cx="104" cy="29"/>
              </a:xfrm>
              <a:custGeom>
                <a:avLst/>
                <a:gdLst/>
                <a:ahLst/>
                <a:cxnLst>
                  <a:cxn ang="0">
                    <a:pos x="333" y="0"/>
                  </a:cxn>
                  <a:cxn ang="0">
                    <a:pos x="0" y="0"/>
                  </a:cxn>
                  <a:cxn ang="0">
                    <a:pos x="62" y="11"/>
                  </a:cxn>
                  <a:cxn ang="0">
                    <a:pos x="126" y="26"/>
                  </a:cxn>
                  <a:cxn ang="0">
                    <a:pos x="188" y="40"/>
                  </a:cxn>
                  <a:cxn ang="0">
                    <a:pos x="250" y="59"/>
                  </a:cxn>
                  <a:cxn ang="0">
                    <a:pos x="311" y="77"/>
                  </a:cxn>
                  <a:cxn ang="0">
                    <a:pos x="372" y="98"/>
                  </a:cxn>
                  <a:cxn ang="0">
                    <a:pos x="432" y="121"/>
                  </a:cxn>
                  <a:cxn ang="0">
                    <a:pos x="492" y="147"/>
                  </a:cxn>
                  <a:cxn ang="0">
                    <a:pos x="503" y="107"/>
                  </a:cxn>
                  <a:cxn ang="0">
                    <a:pos x="518" y="70"/>
                  </a:cxn>
                  <a:cxn ang="0">
                    <a:pos x="472" y="50"/>
                  </a:cxn>
                  <a:cxn ang="0">
                    <a:pos x="426" y="31"/>
                  </a:cxn>
                  <a:cxn ang="0">
                    <a:pos x="333" y="0"/>
                  </a:cxn>
                </a:cxnLst>
                <a:rect l="0" t="0" r="r" b="b"/>
                <a:pathLst>
                  <a:path w="518" h="147">
                    <a:moveTo>
                      <a:pt x="333" y="0"/>
                    </a:moveTo>
                    <a:lnTo>
                      <a:pt x="0" y="0"/>
                    </a:lnTo>
                    <a:lnTo>
                      <a:pt x="62" y="11"/>
                    </a:lnTo>
                    <a:lnTo>
                      <a:pt x="126" y="26"/>
                    </a:lnTo>
                    <a:lnTo>
                      <a:pt x="188" y="40"/>
                    </a:lnTo>
                    <a:lnTo>
                      <a:pt x="250" y="59"/>
                    </a:lnTo>
                    <a:lnTo>
                      <a:pt x="311" y="77"/>
                    </a:lnTo>
                    <a:lnTo>
                      <a:pt x="372" y="98"/>
                    </a:lnTo>
                    <a:lnTo>
                      <a:pt x="432" y="121"/>
                    </a:lnTo>
                    <a:lnTo>
                      <a:pt x="492" y="147"/>
                    </a:lnTo>
                    <a:lnTo>
                      <a:pt x="503" y="107"/>
                    </a:lnTo>
                    <a:lnTo>
                      <a:pt x="518" y="70"/>
                    </a:lnTo>
                    <a:lnTo>
                      <a:pt x="472" y="50"/>
                    </a:lnTo>
                    <a:lnTo>
                      <a:pt x="426" y="31"/>
                    </a:lnTo>
                    <a:lnTo>
                      <a:pt x="333" y="0"/>
                    </a:lnTo>
                    <a:close/>
                  </a:path>
                </a:pathLst>
              </a:custGeom>
              <a:solidFill>
                <a:srgbClr val="0B6C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8" name="Freeform 103"/>
              <p:cNvSpPr/>
              <p:nvPr/>
            </p:nvSpPr>
            <p:spPr bwMode="auto">
              <a:xfrm>
                <a:off x="2208" y="1301"/>
                <a:ext cx="229" cy="52"/>
              </a:xfrm>
              <a:custGeom>
                <a:avLst/>
                <a:gdLst/>
                <a:ahLst/>
                <a:cxnLst>
                  <a:cxn ang="0">
                    <a:pos x="1121" y="262"/>
                  </a:cxn>
                  <a:cxn ang="0">
                    <a:pos x="1131" y="223"/>
                  </a:cxn>
                  <a:cxn ang="0">
                    <a:pos x="1146" y="185"/>
                  </a:cxn>
                  <a:cxn ang="0">
                    <a:pos x="1092" y="161"/>
                  </a:cxn>
                  <a:cxn ang="0">
                    <a:pos x="1037" y="141"/>
                  </a:cxn>
                  <a:cxn ang="0">
                    <a:pos x="982" y="121"/>
                  </a:cxn>
                  <a:cxn ang="0">
                    <a:pos x="927" y="104"/>
                  </a:cxn>
                  <a:cxn ang="0">
                    <a:pos x="871" y="85"/>
                  </a:cxn>
                  <a:cxn ang="0">
                    <a:pos x="815" y="71"/>
                  </a:cxn>
                  <a:cxn ang="0">
                    <a:pos x="757" y="57"/>
                  </a:cxn>
                  <a:cxn ang="0">
                    <a:pos x="701" y="46"/>
                  </a:cxn>
                  <a:cxn ang="0">
                    <a:pos x="640" y="34"/>
                  </a:cxn>
                  <a:cxn ang="0">
                    <a:pos x="582" y="25"/>
                  </a:cxn>
                  <a:cxn ang="0">
                    <a:pos x="521" y="17"/>
                  </a:cxn>
                  <a:cxn ang="0">
                    <a:pos x="462" y="12"/>
                  </a:cxn>
                  <a:cxn ang="0">
                    <a:pos x="401" y="6"/>
                  </a:cxn>
                  <a:cxn ang="0">
                    <a:pos x="341" y="3"/>
                  </a:cxn>
                  <a:cxn ang="0">
                    <a:pos x="279" y="0"/>
                  </a:cxn>
                  <a:cxn ang="0">
                    <a:pos x="218" y="0"/>
                  </a:cxn>
                  <a:cxn ang="0">
                    <a:pos x="161" y="0"/>
                  </a:cxn>
                  <a:cxn ang="0">
                    <a:pos x="106" y="3"/>
                  </a:cxn>
                  <a:cxn ang="0">
                    <a:pos x="52" y="5"/>
                  </a:cxn>
                  <a:cxn ang="0">
                    <a:pos x="0" y="11"/>
                  </a:cxn>
                  <a:cxn ang="0">
                    <a:pos x="29" y="89"/>
                  </a:cxn>
                  <a:cxn ang="0">
                    <a:pos x="121" y="82"/>
                  </a:cxn>
                  <a:cxn ang="0">
                    <a:pos x="218" y="81"/>
                  </a:cxn>
                  <a:cxn ang="0">
                    <a:pos x="277" y="81"/>
                  </a:cxn>
                  <a:cxn ang="0">
                    <a:pos x="337" y="83"/>
                  </a:cxn>
                  <a:cxn ang="0">
                    <a:pos x="396" y="86"/>
                  </a:cxn>
                  <a:cxn ang="0">
                    <a:pos x="456" y="92"/>
                  </a:cxn>
                  <a:cxn ang="0">
                    <a:pos x="513" y="98"/>
                  </a:cxn>
                  <a:cxn ang="0">
                    <a:pos x="572" y="106"/>
                  </a:cxn>
                  <a:cxn ang="0">
                    <a:pos x="629" y="115"/>
                  </a:cxn>
                  <a:cxn ang="0">
                    <a:pos x="687" y="126"/>
                  </a:cxn>
                  <a:cxn ang="0">
                    <a:pos x="743" y="138"/>
                  </a:cxn>
                  <a:cxn ang="0">
                    <a:pos x="798" y="151"/>
                  </a:cxn>
                  <a:cxn ang="0">
                    <a:pos x="852" y="166"/>
                  </a:cxn>
                  <a:cxn ang="0">
                    <a:pos x="908" y="183"/>
                  </a:cxn>
                  <a:cxn ang="0">
                    <a:pos x="961" y="200"/>
                  </a:cxn>
                  <a:cxn ang="0">
                    <a:pos x="1016" y="219"/>
                  </a:cxn>
                  <a:cxn ang="0">
                    <a:pos x="1068" y="240"/>
                  </a:cxn>
                  <a:cxn ang="0">
                    <a:pos x="1121" y="262"/>
                  </a:cxn>
                </a:cxnLst>
                <a:rect l="0" t="0" r="r" b="b"/>
                <a:pathLst>
                  <a:path w="1146" h="262">
                    <a:moveTo>
                      <a:pt x="1121" y="262"/>
                    </a:moveTo>
                    <a:lnTo>
                      <a:pt x="1131" y="223"/>
                    </a:lnTo>
                    <a:lnTo>
                      <a:pt x="1146" y="185"/>
                    </a:lnTo>
                    <a:lnTo>
                      <a:pt x="1092" y="161"/>
                    </a:lnTo>
                    <a:lnTo>
                      <a:pt x="1037" y="141"/>
                    </a:lnTo>
                    <a:lnTo>
                      <a:pt x="982" y="121"/>
                    </a:lnTo>
                    <a:lnTo>
                      <a:pt x="927" y="104"/>
                    </a:lnTo>
                    <a:lnTo>
                      <a:pt x="871" y="85"/>
                    </a:lnTo>
                    <a:lnTo>
                      <a:pt x="815" y="71"/>
                    </a:lnTo>
                    <a:lnTo>
                      <a:pt x="757" y="57"/>
                    </a:lnTo>
                    <a:lnTo>
                      <a:pt x="701" y="46"/>
                    </a:lnTo>
                    <a:lnTo>
                      <a:pt x="640" y="34"/>
                    </a:lnTo>
                    <a:lnTo>
                      <a:pt x="582" y="25"/>
                    </a:lnTo>
                    <a:lnTo>
                      <a:pt x="521" y="17"/>
                    </a:lnTo>
                    <a:lnTo>
                      <a:pt x="462" y="12"/>
                    </a:lnTo>
                    <a:lnTo>
                      <a:pt x="401" y="6"/>
                    </a:lnTo>
                    <a:lnTo>
                      <a:pt x="341" y="3"/>
                    </a:lnTo>
                    <a:lnTo>
                      <a:pt x="279" y="0"/>
                    </a:lnTo>
                    <a:lnTo>
                      <a:pt x="218" y="0"/>
                    </a:lnTo>
                    <a:lnTo>
                      <a:pt x="161" y="0"/>
                    </a:lnTo>
                    <a:lnTo>
                      <a:pt x="106" y="3"/>
                    </a:lnTo>
                    <a:lnTo>
                      <a:pt x="52" y="5"/>
                    </a:lnTo>
                    <a:lnTo>
                      <a:pt x="0" y="11"/>
                    </a:lnTo>
                    <a:lnTo>
                      <a:pt x="29" y="89"/>
                    </a:lnTo>
                    <a:lnTo>
                      <a:pt x="121" y="82"/>
                    </a:lnTo>
                    <a:lnTo>
                      <a:pt x="218" y="81"/>
                    </a:lnTo>
                    <a:lnTo>
                      <a:pt x="277" y="81"/>
                    </a:lnTo>
                    <a:lnTo>
                      <a:pt x="337" y="83"/>
                    </a:lnTo>
                    <a:lnTo>
                      <a:pt x="396" y="86"/>
                    </a:lnTo>
                    <a:lnTo>
                      <a:pt x="456" y="92"/>
                    </a:lnTo>
                    <a:lnTo>
                      <a:pt x="513" y="98"/>
                    </a:lnTo>
                    <a:lnTo>
                      <a:pt x="572" y="106"/>
                    </a:lnTo>
                    <a:lnTo>
                      <a:pt x="629" y="115"/>
                    </a:lnTo>
                    <a:lnTo>
                      <a:pt x="687" y="126"/>
                    </a:lnTo>
                    <a:lnTo>
                      <a:pt x="743" y="138"/>
                    </a:lnTo>
                    <a:lnTo>
                      <a:pt x="798" y="151"/>
                    </a:lnTo>
                    <a:lnTo>
                      <a:pt x="852" y="166"/>
                    </a:lnTo>
                    <a:lnTo>
                      <a:pt x="908" y="183"/>
                    </a:lnTo>
                    <a:lnTo>
                      <a:pt x="961" y="200"/>
                    </a:lnTo>
                    <a:lnTo>
                      <a:pt x="1016" y="219"/>
                    </a:lnTo>
                    <a:lnTo>
                      <a:pt x="1068" y="240"/>
                    </a:lnTo>
                    <a:lnTo>
                      <a:pt x="1121" y="262"/>
                    </a:lnTo>
                    <a:close/>
                  </a:path>
                </a:pathLst>
              </a:custGeom>
              <a:solidFill>
                <a:srgbClr val="1F78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9" name="Freeform 104"/>
              <p:cNvSpPr/>
              <p:nvPr/>
            </p:nvSpPr>
            <p:spPr bwMode="auto">
              <a:xfrm>
                <a:off x="2226" y="1349"/>
                <a:ext cx="196" cy="51"/>
              </a:xfrm>
              <a:custGeom>
                <a:avLst/>
                <a:gdLst/>
                <a:ahLst/>
                <a:cxnLst>
                  <a:cxn ang="0">
                    <a:pos x="960" y="254"/>
                  </a:cxn>
                  <a:cxn ang="0">
                    <a:pos x="969" y="213"/>
                  </a:cxn>
                  <a:cxn ang="0">
                    <a:pos x="982" y="176"/>
                  </a:cxn>
                  <a:cxn ang="0">
                    <a:pos x="931" y="153"/>
                  </a:cxn>
                  <a:cxn ang="0">
                    <a:pos x="881" y="134"/>
                  </a:cxn>
                  <a:cxn ang="0">
                    <a:pos x="830" y="115"/>
                  </a:cxn>
                  <a:cxn ang="0">
                    <a:pos x="780" y="98"/>
                  </a:cxn>
                  <a:cxn ang="0">
                    <a:pos x="728" y="81"/>
                  </a:cxn>
                  <a:cxn ang="0">
                    <a:pos x="677" y="67"/>
                  </a:cxn>
                  <a:cxn ang="0">
                    <a:pos x="623" y="53"/>
                  </a:cxn>
                  <a:cxn ang="0">
                    <a:pos x="571" y="43"/>
                  </a:cxn>
                  <a:cxn ang="0">
                    <a:pos x="462" y="24"/>
                  </a:cxn>
                  <a:cxn ang="0">
                    <a:pos x="407" y="16"/>
                  </a:cxn>
                  <a:cxn ang="0">
                    <a:pos x="352" y="10"/>
                  </a:cxn>
                  <a:cxn ang="0">
                    <a:pos x="296" y="5"/>
                  </a:cxn>
                  <a:cxn ang="0">
                    <a:pos x="240" y="2"/>
                  </a:cxn>
                  <a:cxn ang="0">
                    <a:pos x="182" y="0"/>
                  </a:cxn>
                  <a:cxn ang="0">
                    <a:pos x="126" y="0"/>
                  </a:cxn>
                  <a:cxn ang="0">
                    <a:pos x="0" y="3"/>
                  </a:cxn>
                  <a:cxn ang="0">
                    <a:pos x="29" y="82"/>
                  </a:cxn>
                  <a:cxn ang="0">
                    <a:pos x="76" y="79"/>
                  </a:cxn>
                  <a:cxn ang="0">
                    <a:pos x="126" y="79"/>
                  </a:cxn>
                  <a:cxn ang="0">
                    <a:pos x="181" y="79"/>
                  </a:cxn>
                  <a:cxn ang="0">
                    <a:pos x="238" y="82"/>
                  </a:cxn>
                  <a:cxn ang="0">
                    <a:pos x="292" y="84"/>
                  </a:cxn>
                  <a:cxn ang="0">
                    <a:pos x="348" y="90"/>
                  </a:cxn>
                  <a:cxn ang="0">
                    <a:pos x="401" y="95"/>
                  </a:cxn>
                  <a:cxn ang="0">
                    <a:pos x="455" y="103"/>
                  </a:cxn>
                  <a:cxn ang="0">
                    <a:pos x="508" y="111"/>
                  </a:cxn>
                  <a:cxn ang="0">
                    <a:pos x="561" y="122"/>
                  </a:cxn>
                  <a:cxn ang="0">
                    <a:pos x="612" y="133"/>
                  </a:cxn>
                  <a:cxn ang="0">
                    <a:pos x="664" y="146"/>
                  </a:cxn>
                  <a:cxn ang="0">
                    <a:pos x="714" y="160"/>
                  </a:cxn>
                  <a:cxn ang="0">
                    <a:pos x="765" y="177"/>
                  </a:cxn>
                  <a:cxn ang="0">
                    <a:pos x="814" y="193"/>
                  </a:cxn>
                  <a:cxn ang="0">
                    <a:pos x="864" y="212"/>
                  </a:cxn>
                  <a:cxn ang="0">
                    <a:pos x="911" y="231"/>
                  </a:cxn>
                  <a:cxn ang="0">
                    <a:pos x="960" y="254"/>
                  </a:cxn>
                </a:cxnLst>
                <a:rect l="0" t="0" r="r" b="b"/>
                <a:pathLst>
                  <a:path w="982" h="254">
                    <a:moveTo>
                      <a:pt x="960" y="254"/>
                    </a:moveTo>
                    <a:lnTo>
                      <a:pt x="969" y="213"/>
                    </a:lnTo>
                    <a:lnTo>
                      <a:pt x="982" y="176"/>
                    </a:lnTo>
                    <a:lnTo>
                      <a:pt x="931" y="153"/>
                    </a:lnTo>
                    <a:lnTo>
                      <a:pt x="881" y="134"/>
                    </a:lnTo>
                    <a:lnTo>
                      <a:pt x="830" y="115"/>
                    </a:lnTo>
                    <a:lnTo>
                      <a:pt x="780" y="98"/>
                    </a:lnTo>
                    <a:lnTo>
                      <a:pt x="728" y="81"/>
                    </a:lnTo>
                    <a:lnTo>
                      <a:pt x="677" y="67"/>
                    </a:lnTo>
                    <a:lnTo>
                      <a:pt x="623" y="53"/>
                    </a:lnTo>
                    <a:lnTo>
                      <a:pt x="571" y="43"/>
                    </a:lnTo>
                    <a:lnTo>
                      <a:pt x="462" y="24"/>
                    </a:lnTo>
                    <a:lnTo>
                      <a:pt x="407" y="16"/>
                    </a:lnTo>
                    <a:lnTo>
                      <a:pt x="352" y="10"/>
                    </a:lnTo>
                    <a:lnTo>
                      <a:pt x="296" y="5"/>
                    </a:lnTo>
                    <a:lnTo>
                      <a:pt x="240" y="2"/>
                    </a:lnTo>
                    <a:lnTo>
                      <a:pt x="182" y="0"/>
                    </a:lnTo>
                    <a:lnTo>
                      <a:pt x="126" y="0"/>
                    </a:lnTo>
                    <a:lnTo>
                      <a:pt x="0" y="3"/>
                    </a:lnTo>
                    <a:lnTo>
                      <a:pt x="29" y="82"/>
                    </a:lnTo>
                    <a:lnTo>
                      <a:pt x="76" y="79"/>
                    </a:lnTo>
                    <a:lnTo>
                      <a:pt x="126" y="79"/>
                    </a:lnTo>
                    <a:lnTo>
                      <a:pt x="181" y="79"/>
                    </a:lnTo>
                    <a:lnTo>
                      <a:pt x="238" y="82"/>
                    </a:lnTo>
                    <a:lnTo>
                      <a:pt x="292" y="84"/>
                    </a:lnTo>
                    <a:lnTo>
                      <a:pt x="348" y="90"/>
                    </a:lnTo>
                    <a:lnTo>
                      <a:pt x="401" y="95"/>
                    </a:lnTo>
                    <a:lnTo>
                      <a:pt x="455" y="103"/>
                    </a:lnTo>
                    <a:lnTo>
                      <a:pt x="508" y="111"/>
                    </a:lnTo>
                    <a:lnTo>
                      <a:pt x="561" y="122"/>
                    </a:lnTo>
                    <a:lnTo>
                      <a:pt x="612" y="133"/>
                    </a:lnTo>
                    <a:lnTo>
                      <a:pt x="664" y="146"/>
                    </a:lnTo>
                    <a:lnTo>
                      <a:pt x="714" y="160"/>
                    </a:lnTo>
                    <a:lnTo>
                      <a:pt x="765" y="177"/>
                    </a:lnTo>
                    <a:lnTo>
                      <a:pt x="814" y="193"/>
                    </a:lnTo>
                    <a:lnTo>
                      <a:pt x="864" y="212"/>
                    </a:lnTo>
                    <a:lnTo>
                      <a:pt x="911" y="231"/>
                    </a:lnTo>
                    <a:lnTo>
                      <a:pt x="960" y="254"/>
                    </a:lnTo>
                    <a:close/>
                  </a:path>
                </a:pathLst>
              </a:custGeom>
              <a:solidFill>
                <a:srgbClr val="378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0" name="Freeform 105"/>
              <p:cNvSpPr/>
              <p:nvPr/>
            </p:nvSpPr>
            <p:spPr bwMode="auto">
              <a:xfrm>
                <a:off x="2220" y="1333"/>
                <a:ext cx="207" cy="52"/>
              </a:xfrm>
              <a:custGeom>
                <a:avLst/>
                <a:gdLst/>
                <a:ahLst/>
                <a:cxnLst>
                  <a:cxn ang="0">
                    <a:pos x="1012" y="257"/>
                  </a:cxn>
                  <a:cxn ang="0">
                    <a:pos x="1023" y="217"/>
                  </a:cxn>
                  <a:cxn ang="0">
                    <a:pos x="1035" y="179"/>
                  </a:cxn>
                  <a:cxn ang="0">
                    <a:pos x="983" y="156"/>
                  </a:cxn>
                  <a:cxn ang="0">
                    <a:pos x="932" y="135"/>
                  </a:cxn>
                  <a:cxn ang="0">
                    <a:pos x="880" y="116"/>
                  </a:cxn>
                  <a:cxn ang="0">
                    <a:pos x="829" y="99"/>
                  </a:cxn>
                  <a:cxn ang="0">
                    <a:pos x="775" y="82"/>
                  </a:cxn>
                  <a:cxn ang="0">
                    <a:pos x="721" y="69"/>
                  </a:cxn>
                  <a:cxn ang="0">
                    <a:pos x="667" y="55"/>
                  </a:cxn>
                  <a:cxn ang="0">
                    <a:pos x="614" y="45"/>
                  </a:cxn>
                  <a:cxn ang="0">
                    <a:pos x="557" y="33"/>
                  </a:cxn>
                  <a:cxn ang="0">
                    <a:pos x="501" y="24"/>
                  </a:cxn>
                  <a:cxn ang="0">
                    <a:pos x="445" y="16"/>
                  </a:cxn>
                  <a:cxn ang="0">
                    <a:pos x="389" y="11"/>
                  </a:cxn>
                  <a:cxn ang="0">
                    <a:pos x="330" y="5"/>
                  </a:cxn>
                  <a:cxn ang="0">
                    <a:pos x="272" y="3"/>
                  </a:cxn>
                  <a:cxn ang="0">
                    <a:pos x="213" y="0"/>
                  </a:cxn>
                  <a:cxn ang="0">
                    <a:pos x="156" y="0"/>
                  </a:cxn>
                  <a:cxn ang="0">
                    <a:pos x="77" y="2"/>
                  </a:cxn>
                  <a:cxn ang="0">
                    <a:pos x="0" y="6"/>
                  </a:cxn>
                  <a:cxn ang="0">
                    <a:pos x="30" y="84"/>
                  </a:cxn>
                  <a:cxn ang="0">
                    <a:pos x="156" y="81"/>
                  </a:cxn>
                  <a:cxn ang="0">
                    <a:pos x="212" y="81"/>
                  </a:cxn>
                  <a:cxn ang="0">
                    <a:pos x="270" y="83"/>
                  </a:cxn>
                  <a:cxn ang="0">
                    <a:pos x="326" y="86"/>
                  </a:cxn>
                  <a:cxn ang="0">
                    <a:pos x="382" y="91"/>
                  </a:cxn>
                  <a:cxn ang="0">
                    <a:pos x="437" y="97"/>
                  </a:cxn>
                  <a:cxn ang="0">
                    <a:pos x="492" y="105"/>
                  </a:cxn>
                  <a:cxn ang="0">
                    <a:pos x="601" y="124"/>
                  </a:cxn>
                  <a:cxn ang="0">
                    <a:pos x="653" y="134"/>
                  </a:cxn>
                  <a:cxn ang="0">
                    <a:pos x="707" y="148"/>
                  </a:cxn>
                  <a:cxn ang="0">
                    <a:pos x="758" y="162"/>
                  </a:cxn>
                  <a:cxn ang="0">
                    <a:pos x="810" y="179"/>
                  </a:cxn>
                  <a:cxn ang="0">
                    <a:pos x="860" y="196"/>
                  </a:cxn>
                  <a:cxn ang="0">
                    <a:pos x="911" y="215"/>
                  </a:cxn>
                  <a:cxn ang="0">
                    <a:pos x="961" y="234"/>
                  </a:cxn>
                  <a:cxn ang="0">
                    <a:pos x="1012" y="257"/>
                  </a:cxn>
                </a:cxnLst>
                <a:rect l="0" t="0" r="r" b="b"/>
                <a:pathLst>
                  <a:path w="1035" h="257">
                    <a:moveTo>
                      <a:pt x="1012" y="257"/>
                    </a:moveTo>
                    <a:lnTo>
                      <a:pt x="1023" y="217"/>
                    </a:lnTo>
                    <a:lnTo>
                      <a:pt x="1035" y="179"/>
                    </a:lnTo>
                    <a:lnTo>
                      <a:pt x="983" y="156"/>
                    </a:lnTo>
                    <a:lnTo>
                      <a:pt x="932" y="135"/>
                    </a:lnTo>
                    <a:lnTo>
                      <a:pt x="880" y="116"/>
                    </a:lnTo>
                    <a:lnTo>
                      <a:pt x="829" y="99"/>
                    </a:lnTo>
                    <a:lnTo>
                      <a:pt x="775" y="82"/>
                    </a:lnTo>
                    <a:lnTo>
                      <a:pt x="721" y="69"/>
                    </a:lnTo>
                    <a:lnTo>
                      <a:pt x="667" y="55"/>
                    </a:lnTo>
                    <a:lnTo>
                      <a:pt x="614" y="45"/>
                    </a:lnTo>
                    <a:lnTo>
                      <a:pt x="557" y="33"/>
                    </a:lnTo>
                    <a:lnTo>
                      <a:pt x="501" y="24"/>
                    </a:lnTo>
                    <a:lnTo>
                      <a:pt x="445" y="16"/>
                    </a:lnTo>
                    <a:lnTo>
                      <a:pt x="389" y="11"/>
                    </a:lnTo>
                    <a:lnTo>
                      <a:pt x="330" y="5"/>
                    </a:lnTo>
                    <a:lnTo>
                      <a:pt x="272" y="3"/>
                    </a:lnTo>
                    <a:lnTo>
                      <a:pt x="213" y="0"/>
                    </a:lnTo>
                    <a:lnTo>
                      <a:pt x="156" y="0"/>
                    </a:lnTo>
                    <a:lnTo>
                      <a:pt x="77" y="2"/>
                    </a:lnTo>
                    <a:lnTo>
                      <a:pt x="0" y="6"/>
                    </a:lnTo>
                    <a:lnTo>
                      <a:pt x="30" y="84"/>
                    </a:lnTo>
                    <a:lnTo>
                      <a:pt x="156" y="81"/>
                    </a:lnTo>
                    <a:lnTo>
                      <a:pt x="212" y="81"/>
                    </a:lnTo>
                    <a:lnTo>
                      <a:pt x="270" y="83"/>
                    </a:lnTo>
                    <a:lnTo>
                      <a:pt x="326" y="86"/>
                    </a:lnTo>
                    <a:lnTo>
                      <a:pt x="382" y="91"/>
                    </a:lnTo>
                    <a:lnTo>
                      <a:pt x="437" y="97"/>
                    </a:lnTo>
                    <a:lnTo>
                      <a:pt x="492" y="105"/>
                    </a:lnTo>
                    <a:lnTo>
                      <a:pt x="601" y="124"/>
                    </a:lnTo>
                    <a:lnTo>
                      <a:pt x="653" y="134"/>
                    </a:lnTo>
                    <a:lnTo>
                      <a:pt x="707" y="148"/>
                    </a:lnTo>
                    <a:lnTo>
                      <a:pt x="758" y="162"/>
                    </a:lnTo>
                    <a:lnTo>
                      <a:pt x="810" y="179"/>
                    </a:lnTo>
                    <a:lnTo>
                      <a:pt x="860" y="196"/>
                    </a:lnTo>
                    <a:lnTo>
                      <a:pt x="911" y="215"/>
                    </a:lnTo>
                    <a:lnTo>
                      <a:pt x="961" y="234"/>
                    </a:lnTo>
                    <a:lnTo>
                      <a:pt x="1012" y="257"/>
                    </a:lnTo>
                    <a:close/>
                  </a:path>
                </a:pathLst>
              </a:custGeom>
              <a:solidFill>
                <a:srgbClr val="2F82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1" name="Freeform 106"/>
              <p:cNvSpPr/>
              <p:nvPr/>
            </p:nvSpPr>
            <p:spPr bwMode="auto">
              <a:xfrm>
                <a:off x="2213" y="1317"/>
                <a:ext cx="219" cy="52"/>
              </a:xfrm>
              <a:custGeom>
                <a:avLst/>
                <a:gdLst/>
                <a:ahLst/>
                <a:cxnLst>
                  <a:cxn ang="0">
                    <a:pos x="1068" y="260"/>
                  </a:cxn>
                  <a:cxn ang="0">
                    <a:pos x="1092" y="181"/>
                  </a:cxn>
                  <a:cxn ang="0">
                    <a:pos x="1039" y="159"/>
                  </a:cxn>
                  <a:cxn ang="0">
                    <a:pos x="987" y="138"/>
                  </a:cxn>
                  <a:cxn ang="0">
                    <a:pos x="932" y="119"/>
                  </a:cxn>
                  <a:cxn ang="0">
                    <a:pos x="879" y="102"/>
                  </a:cxn>
                  <a:cxn ang="0">
                    <a:pos x="823" y="85"/>
                  </a:cxn>
                  <a:cxn ang="0">
                    <a:pos x="769" y="70"/>
                  </a:cxn>
                  <a:cxn ang="0">
                    <a:pos x="714" y="57"/>
                  </a:cxn>
                  <a:cxn ang="0">
                    <a:pos x="658" y="45"/>
                  </a:cxn>
                  <a:cxn ang="0">
                    <a:pos x="600" y="34"/>
                  </a:cxn>
                  <a:cxn ang="0">
                    <a:pos x="543" y="25"/>
                  </a:cxn>
                  <a:cxn ang="0">
                    <a:pos x="484" y="17"/>
                  </a:cxn>
                  <a:cxn ang="0">
                    <a:pos x="427" y="11"/>
                  </a:cxn>
                  <a:cxn ang="0">
                    <a:pos x="367" y="5"/>
                  </a:cxn>
                  <a:cxn ang="0">
                    <a:pos x="308" y="2"/>
                  </a:cxn>
                  <a:cxn ang="0">
                    <a:pos x="248" y="0"/>
                  </a:cxn>
                  <a:cxn ang="0">
                    <a:pos x="189" y="0"/>
                  </a:cxn>
                  <a:cxn ang="0">
                    <a:pos x="92" y="1"/>
                  </a:cxn>
                  <a:cxn ang="0">
                    <a:pos x="0" y="8"/>
                  </a:cxn>
                  <a:cxn ang="0">
                    <a:pos x="16" y="45"/>
                  </a:cxn>
                  <a:cxn ang="0">
                    <a:pos x="33" y="87"/>
                  </a:cxn>
                  <a:cxn ang="0">
                    <a:pos x="110" y="83"/>
                  </a:cxn>
                  <a:cxn ang="0">
                    <a:pos x="189" y="81"/>
                  </a:cxn>
                  <a:cxn ang="0">
                    <a:pos x="246" y="81"/>
                  </a:cxn>
                  <a:cxn ang="0">
                    <a:pos x="305" y="84"/>
                  </a:cxn>
                  <a:cxn ang="0">
                    <a:pos x="363" y="86"/>
                  </a:cxn>
                  <a:cxn ang="0">
                    <a:pos x="422" y="92"/>
                  </a:cxn>
                  <a:cxn ang="0">
                    <a:pos x="478" y="97"/>
                  </a:cxn>
                  <a:cxn ang="0">
                    <a:pos x="534" y="105"/>
                  </a:cxn>
                  <a:cxn ang="0">
                    <a:pos x="590" y="114"/>
                  </a:cxn>
                  <a:cxn ang="0">
                    <a:pos x="647" y="126"/>
                  </a:cxn>
                  <a:cxn ang="0">
                    <a:pos x="700" y="136"/>
                  </a:cxn>
                  <a:cxn ang="0">
                    <a:pos x="754" y="150"/>
                  </a:cxn>
                  <a:cxn ang="0">
                    <a:pos x="808" y="163"/>
                  </a:cxn>
                  <a:cxn ang="0">
                    <a:pos x="862" y="180"/>
                  </a:cxn>
                  <a:cxn ang="0">
                    <a:pos x="913" y="197"/>
                  </a:cxn>
                  <a:cxn ang="0">
                    <a:pos x="965" y="216"/>
                  </a:cxn>
                  <a:cxn ang="0">
                    <a:pos x="1016" y="237"/>
                  </a:cxn>
                  <a:cxn ang="0">
                    <a:pos x="1068" y="260"/>
                  </a:cxn>
                </a:cxnLst>
                <a:rect l="0" t="0" r="r" b="b"/>
                <a:pathLst>
                  <a:path w="1092" h="260">
                    <a:moveTo>
                      <a:pt x="1068" y="260"/>
                    </a:moveTo>
                    <a:lnTo>
                      <a:pt x="1092" y="181"/>
                    </a:lnTo>
                    <a:lnTo>
                      <a:pt x="1039" y="159"/>
                    </a:lnTo>
                    <a:lnTo>
                      <a:pt x="987" y="138"/>
                    </a:lnTo>
                    <a:lnTo>
                      <a:pt x="932" y="119"/>
                    </a:lnTo>
                    <a:lnTo>
                      <a:pt x="879" y="102"/>
                    </a:lnTo>
                    <a:lnTo>
                      <a:pt x="823" y="85"/>
                    </a:lnTo>
                    <a:lnTo>
                      <a:pt x="769" y="70"/>
                    </a:lnTo>
                    <a:lnTo>
                      <a:pt x="714" y="57"/>
                    </a:lnTo>
                    <a:lnTo>
                      <a:pt x="658" y="45"/>
                    </a:lnTo>
                    <a:lnTo>
                      <a:pt x="600" y="34"/>
                    </a:lnTo>
                    <a:lnTo>
                      <a:pt x="543" y="25"/>
                    </a:lnTo>
                    <a:lnTo>
                      <a:pt x="484" y="17"/>
                    </a:lnTo>
                    <a:lnTo>
                      <a:pt x="427" y="11"/>
                    </a:lnTo>
                    <a:lnTo>
                      <a:pt x="367" y="5"/>
                    </a:lnTo>
                    <a:lnTo>
                      <a:pt x="308" y="2"/>
                    </a:lnTo>
                    <a:lnTo>
                      <a:pt x="248" y="0"/>
                    </a:lnTo>
                    <a:lnTo>
                      <a:pt x="189" y="0"/>
                    </a:lnTo>
                    <a:lnTo>
                      <a:pt x="92" y="1"/>
                    </a:lnTo>
                    <a:lnTo>
                      <a:pt x="0" y="8"/>
                    </a:lnTo>
                    <a:lnTo>
                      <a:pt x="16" y="45"/>
                    </a:lnTo>
                    <a:lnTo>
                      <a:pt x="33" y="87"/>
                    </a:lnTo>
                    <a:lnTo>
                      <a:pt x="110" y="83"/>
                    </a:lnTo>
                    <a:lnTo>
                      <a:pt x="189" y="81"/>
                    </a:lnTo>
                    <a:lnTo>
                      <a:pt x="246" y="81"/>
                    </a:lnTo>
                    <a:lnTo>
                      <a:pt x="305" y="84"/>
                    </a:lnTo>
                    <a:lnTo>
                      <a:pt x="363" y="86"/>
                    </a:lnTo>
                    <a:lnTo>
                      <a:pt x="422" y="92"/>
                    </a:lnTo>
                    <a:lnTo>
                      <a:pt x="478" y="97"/>
                    </a:lnTo>
                    <a:lnTo>
                      <a:pt x="534" y="105"/>
                    </a:lnTo>
                    <a:lnTo>
                      <a:pt x="590" y="114"/>
                    </a:lnTo>
                    <a:lnTo>
                      <a:pt x="647" y="126"/>
                    </a:lnTo>
                    <a:lnTo>
                      <a:pt x="700" y="136"/>
                    </a:lnTo>
                    <a:lnTo>
                      <a:pt x="754" y="150"/>
                    </a:lnTo>
                    <a:lnTo>
                      <a:pt x="808" y="163"/>
                    </a:lnTo>
                    <a:lnTo>
                      <a:pt x="862" y="180"/>
                    </a:lnTo>
                    <a:lnTo>
                      <a:pt x="913" y="197"/>
                    </a:lnTo>
                    <a:lnTo>
                      <a:pt x="965" y="216"/>
                    </a:lnTo>
                    <a:lnTo>
                      <a:pt x="1016" y="237"/>
                    </a:lnTo>
                    <a:lnTo>
                      <a:pt x="1068" y="260"/>
                    </a:lnTo>
                    <a:close/>
                  </a:path>
                </a:pathLst>
              </a:custGeom>
              <a:solidFill>
                <a:srgbClr val="277D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2" name="Freeform 107"/>
              <p:cNvSpPr/>
              <p:nvPr/>
            </p:nvSpPr>
            <p:spPr bwMode="auto">
              <a:xfrm>
                <a:off x="2238" y="1382"/>
                <a:ext cx="175" cy="50"/>
              </a:xfrm>
              <a:custGeom>
                <a:avLst/>
                <a:gdLst/>
                <a:ahLst/>
                <a:cxnLst>
                  <a:cxn ang="0">
                    <a:pos x="860" y="252"/>
                  </a:cxn>
                  <a:cxn ang="0">
                    <a:pos x="879" y="171"/>
                  </a:cxn>
                  <a:cxn ang="0">
                    <a:pos x="832" y="150"/>
                  </a:cxn>
                  <a:cxn ang="0">
                    <a:pos x="785" y="131"/>
                  </a:cxn>
                  <a:cxn ang="0">
                    <a:pos x="737" y="111"/>
                  </a:cxn>
                  <a:cxn ang="0">
                    <a:pos x="689" y="95"/>
                  </a:cxn>
                  <a:cxn ang="0">
                    <a:pos x="639" y="80"/>
                  </a:cxn>
                  <a:cxn ang="0">
                    <a:pos x="590" y="66"/>
                  </a:cxn>
                  <a:cxn ang="0">
                    <a:pos x="540" y="52"/>
                  </a:cxn>
                  <a:cxn ang="0">
                    <a:pos x="492" y="42"/>
                  </a:cxn>
                  <a:cxn ang="0">
                    <a:pos x="439" y="31"/>
                  </a:cxn>
                  <a:cxn ang="0">
                    <a:pos x="388" y="23"/>
                  </a:cxn>
                  <a:cxn ang="0">
                    <a:pos x="335" y="15"/>
                  </a:cxn>
                  <a:cxn ang="0">
                    <a:pos x="283" y="10"/>
                  </a:cxn>
                  <a:cxn ang="0">
                    <a:pos x="229" y="5"/>
                  </a:cxn>
                  <a:cxn ang="0">
                    <a:pos x="175" y="2"/>
                  </a:cxn>
                  <a:cxn ang="0">
                    <a:pos x="121" y="0"/>
                  </a:cxn>
                  <a:cxn ang="0">
                    <a:pos x="68" y="0"/>
                  </a:cxn>
                  <a:cxn ang="0">
                    <a:pos x="0" y="1"/>
                  </a:cxn>
                  <a:cxn ang="0">
                    <a:pos x="26" y="80"/>
                  </a:cxn>
                  <a:cxn ang="0">
                    <a:pos x="68" y="80"/>
                  </a:cxn>
                  <a:cxn ang="0">
                    <a:pos x="120" y="80"/>
                  </a:cxn>
                  <a:cxn ang="0">
                    <a:pos x="173" y="82"/>
                  </a:cxn>
                  <a:cxn ang="0">
                    <a:pos x="277" y="90"/>
                  </a:cxn>
                  <a:cxn ang="0">
                    <a:pos x="379" y="103"/>
                  </a:cxn>
                  <a:cxn ang="0">
                    <a:pos x="429" y="111"/>
                  </a:cxn>
                  <a:cxn ang="0">
                    <a:pos x="480" y="123"/>
                  </a:cxn>
                  <a:cxn ang="0">
                    <a:pos x="578" y="146"/>
                  </a:cxn>
                  <a:cxn ang="0">
                    <a:pos x="625" y="160"/>
                  </a:cxn>
                  <a:cxn ang="0">
                    <a:pos x="674" y="176"/>
                  </a:cxn>
                  <a:cxn ang="0">
                    <a:pos x="721" y="192"/>
                  </a:cxn>
                  <a:cxn ang="0">
                    <a:pos x="768" y="211"/>
                  </a:cxn>
                  <a:cxn ang="0">
                    <a:pos x="814" y="230"/>
                  </a:cxn>
                  <a:cxn ang="0">
                    <a:pos x="860" y="252"/>
                  </a:cxn>
                </a:cxnLst>
                <a:rect l="0" t="0" r="r" b="b"/>
                <a:pathLst>
                  <a:path w="879" h="252">
                    <a:moveTo>
                      <a:pt x="860" y="252"/>
                    </a:moveTo>
                    <a:lnTo>
                      <a:pt x="879" y="171"/>
                    </a:lnTo>
                    <a:lnTo>
                      <a:pt x="832" y="150"/>
                    </a:lnTo>
                    <a:lnTo>
                      <a:pt x="785" y="131"/>
                    </a:lnTo>
                    <a:lnTo>
                      <a:pt x="737" y="111"/>
                    </a:lnTo>
                    <a:lnTo>
                      <a:pt x="689" y="95"/>
                    </a:lnTo>
                    <a:lnTo>
                      <a:pt x="639" y="80"/>
                    </a:lnTo>
                    <a:lnTo>
                      <a:pt x="590" y="66"/>
                    </a:lnTo>
                    <a:lnTo>
                      <a:pt x="540" y="52"/>
                    </a:lnTo>
                    <a:lnTo>
                      <a:pt x="492" y="42"/>
                    </a:lnTo>
                    <a:lnTo>
                      <a:pt x="439" y="31"/>
                    </a:lnTo>
                    <a:lnTo>
                      <a:pt x="388" y="23"/>
                    </a:lnTo>
                    <a:lnTo>
                      <a:pt x="335" y="15"/>
                    </a:lnTo>
                    <a:lnTo>
                      <a:pt x="283" y="10"/>
                    </a:lnTo>
                    <a:lnTo>
                      <a:pt x="229" y="5"/>
                    </a:lnTo>
                    <a:lnTo>
                      <a:pt x="175" y="2"/>
                    </a:lnTo>
                    <a:lnTo>
                      <a:pt x="121" y="0"/>
                    </a:lnTo>
                    <a:lnTo>
                      <a:pt x="68" y="0"/>
                    </a:lnTo>
                    <a:lnTo>
                      <a:pt x="0" y="1"/>
                    </a:lnTo>
                    <a:lnTo>
                      <a:pt x="26" y="80"/>
                    </a:lnTo>
                    <a:lnTo>
                      <a:pt x="68" y="80"/>
                    </a:lnTo>
                    <a:lnTo>
                      <a:pt x="120" y="80"/>
                    </a:lnTo>
                    <a:lnTo>
                      <a:pt x="173" y="82"/>
                    </a:lnTo>
                    <a:lnTo>
                      <a:pt x="277" y="90"/>
                    </a:lnTo>
                    <a:lnTo>
                      <a:pt x="379" y="103"/>
                    </a:lnTo>
                    <a:lnTo>
                      <a:pt x="429" y="111"/>
                    </a:lnTo>
                    <a:lnTo>
                      <a:pt x="480" y="123"/>
                    </a:lnTo>
                    <a:lnTo>
                      <a:pt x="578" y="146"/>
                    </a:lnTo>
                    <a:lnTo>
                      <a:pt x="625" y="160"/>
                    </a:lnTo>
                    <a:lnTo>
                      <a:pt x="674" y="176"/>
                    </a:lnTo>
                    <a:lnTo>
                      <a:pt x="721" y="192"/>
                    </a:lnTo>
                    <a:lnTo>
                      <a:pt x="768" y="211"/>
                    </a:lnTo>
                    <a:lnTo>
                      <a:pt x="814" y="230"/>
                    </a:lnTo>
                    <a:lnTo>
                      <a:pt x="860" y="252"/>
                    </a:lnTo>
                    <a:close/>
                  </a:path>
                </a:pathLst>
              </a:custGeom>
              <a:solidFill>
                <a:srgbClr val="4790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3" name="Freeform 108"/>
              <p:cNvSpPr/>
              <p:nvPr/>
            </p:nvSpPr>
            <p:spPr bwMode="auto">
              <a:xfrm>
                <a:off x="2243" y="1398"/>
                <a:ext cx="167" cy="50"/>
              </a:xfrm>
              <a:custGeom>
                <a:avLst/>
                <a:gdLst/>
                <a:ahLst/>
                <a:cxnLst>
                  <a:cxn ang="0">
                    <a:pos x="814" y="250"/>
                  </a:cxn>
                  <a:cxn ang="0">
                    <a:pos x="822" y="209"/>
                  </a:cxn>
                  <a:cxn ang="0">
                    <a:pos x="834" y="172"/>
                  </a:cxn>
                  <a:cxn ang="0">
                    <a:pos x="788" y="150"/>
                  </a:cxn>
                  <a:cxn ang="0">
                    <a:pos x="742" y="131"/>
                  </a:cxn>
                  <a:cxn ang="0">
                    <a:pos x="695" y="112"/>
                  </a:cxn>
                  <a:cxn ang="0">
                    <a:pos x="648" y="96"/>
                  </a:cxn>
                  <a:cxn ang="0">
                    <a:pos x="599" y="80"/>
                  </a:cxn>
                  <a:cxn ang="0">
                    <a:pos x="552" y="66"/>
                  </a:cxn>
                  <a:cxn ang="0">
                    <a:pos x="454" y="43"/>
                  </a:cxn>
                  <a:cxn ang="0">
                    <a:pos x="403" y="31"/>
                  </a:cxn>
                  <a:cxn ang="0">
                    <a:pos x="353" y="23"/>
                  </a:cxn>
                  <a:cxn ang="0">
                    <a:pos x="251" y="10"/>
                  </a:cxn>
                  <a:cxn ang="0">
                    <a:pos x="147" y="2"/>
                  </a:cxn>
                  <a:cxn ang="0">
                    <a:pos x="94" y="0"/>
                  </a:cxn>
                  <a:cxn ang="0">
                    <a:pos x="42" y="0"/>
                  </a:cxn>
                  <a:cxn ang="0">
                    <a:pos x="0" y="0"/>
                  </a:cxn>
                  <a:cxn ang="0">
                    <a:pos x="23" y="80"/>
                  </a:cxn>
                  <a:cxn ang="0">
                    <a:pos x="42" y="80"/>
                  </a:cxn>
                  <a:cxn ang="0">
                    <a:pos x="93" y="80"/>
                  </a:cxn>
                  <a:cxn ang="0">
                    <a:pos x="145" y="82"/>
                  </a:cxn>
                  <a:cxn ang="0">
                    <a:pos x="247" y="90"/>
                  </a:cxn>
                  <a:cxn ang="0">
                    <a:pos x="296" y="95"/>
                  </a:cxn>
                  <a:cxn ang="0">
                    <a:pos x="345" y="103"/>
                  </a:cxn>
                  <a:cxn ang="0">
                    <a:pos x="394" y="111"/>
                  </a:cxn>
                  <a:cxn ang="0">
                    <a:pos x="444" y="122"/>
                  </a:cxn>
                  <a:cxn ang="0">
                    <a:pos x="491" y="132"/>
                  </a:cxn>
                  <a:cxn ang="0">
                    <a:pos x="538" y="146"/>
                  </a:cxn>
                  <a:cxn ang="0">
                    <a:pos x="585" y="159"/>
                  </a:cxn>
                  <a:cxn ang="0">
                    <a:pos x="632" y="175"/>
                  </a:cxn>
                  <a:cxn ang="0">
                    <a:pos x="678" y="191"/>
                  </a:cxn>
                  <a:cxn ang="0">
                    <a:pos x="724" y="209"/>
                  </a:cxn>
                  <a:cxn ang="0">
                    <a:pos x="768" y="229"/>
                  </a:cxn>
                  <a:cxn ang="0">
                    <a:pos x="814" y="250"/>
                  </a:cxn>
                </a:cxnLst>
                <a:rect l="0" t="0" r="r" b="b"/>
                <a:pathLst>
                  <a:path w="834" h="250">
                    <a:moveTo>
                      <a:pt x="814" y="250"/>
                    </a:moveTo>
                    <a:lnTo>
                      <a:pt x="822" y="209"/>
                    </a:lnTo>
                    <a:lnTo>
                      <a:pt x="834" y="172"/>
                    </a:lnTo>
                    <a:lnTo>
                      <a:pt x="788" y="150"/>
                    </a:lnTo>
                    <a:lnTo>
                      <a:pt x="742" y="131"/>
                    </a:lnTo>
                    <a:lnTo>
                      <a:pt x="695" y="112"/>
                    </a:lnTo>
                    <a:lnTo>
                      <a:pt x="648" y="96"/>
                    </a:lnTo>
                    <a:lnTo>
                      <a:pt x="599" y="80"/>
                    </a:lnTo>
                    <a:lnTo>
                      <a:pt x="552" y="66"/>
                    </a:lnTo>
                    <a:lnTo>
                      <a:pt x="454" y="43"/>
                    </a:lnTo>
                    <a:lnTo>
                      <a:pt x="403" y="31"/>
                    </a:lnTo>
                    <a:lnTo>
                      <a:pt x="353" y="23"/>
                    </a:lnTo>
                    <a:lnTo>
                      <a:pt x="251" y="10"/>
                    </a:lnTo>
                    <a:lnTo>
                      <a:pt x="147" y="2"/>
                    </a:lnTo>
                    <a:lnTo>
                      <a:pt x="94" y="0"/>
                    </a:lnTo>
                    <a:lnTo>
                      <a:pt x="42" y="0"/>
                    </a:lnTo>
                    <a:lnTo>
                      <a:pt x="0" y="0"/>
                    </a:lnTo>
                    <a:lnTo>
                      <a:pt x="23" y="80"/>
                    </a:lnTo>
                    <a:lnTo>
                      <a:pt x="42" y="80"/>
                    </a:lnTo>
                    <a:lnTo>
                      <a:pt x="93" y="80"/>
                    </a:lnTo>
                    <a:lnTo>
                      <a:pt x="145" y="82"/>
                    </a:lnTo>
                    <a:lnTo>
                      <a:pt x="247" y="90"/>
                    </a:lnTo>
                    <a:lnTo>
                      <a:pt x="296" y="95"/>
                    </a:lnTo>
                    <a:lnTo>
                      <a:pt x="345" y="103"/>
                    </a:lnTo>
                    <a:lnTo>
                      <a:pt x="394" y="111"/>
                    </a:lnTo>
                    <a:lnTo>
                      <a:pt x="444" y="122"/>
                    </a:lnTo>
                    <a:lnTo>
                      <a:pt x="491" y="132"/>
                    </a:lnTo>
                    <a:lnTo>
                      <a:pt x="538" y="146"/>
                    </a:lnTo>
                    <a:lnTo>
                      <a:pt x="585" y="159"/>
                    </a:lnTo>
                    <a:lnTo>
                      <a:pt x="632" y="175"/>
                    </a:lnTo>
                    <a:lnTo>
                      <a:pt x="678" y="191"/>
                    </a:lnTo>
                    <a:lnTo>
                      <a:pt x="724" y="209"/>
                    </a:lnTo>
                    <a:lnTo>
                      <a:pt x="768" y="229"/>
                    </a:lnTo>
                    <a:lnTo>
                      <a:pt x="814" y="250"/>
                    </a:lnTo>
                    <a:close/>
                  </a:path>
                </a:pathLst>
              </a:custGeom>
              <a:solidFill>
                <a:srgbClr val="4F95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4" name="Freeform 109"/>
              <p:cNvSpPr/>
              <p:nvPr/>
            </p:nvSpPr>
            <p:spPr bwMode="auto">
              <a:xfrm>
                <a:off x="2247" y="1414"/>
                <a:ext cx="159" cy="50"/>
              </a:xfrm>
              <a:custGeom>
                <a:avLst/>
                <a:gdLst/>
                <a:ahLst/>
                <a:cxnLst>
                  <a:cxn ang="0">
                    <a:pos x="770" y="252"/>
                  </a:cxn>
                  <a:cxn ang="0">
                    <a:pos x="778" y="211"/>
                  </a:cxn>
                  <a:cxn ang="0">
                    <a:pos x="791" y="170"/>
                  </a:cxn>
                  <a:cxn ang="0">
                    <a:pos x="745" y="149"/>
                  </a:cxn>
                  <a:cxn ang="0">
                    <a:pos x="701" y="129"/>
                  </a:cxn>
                  <a:cxn ang="0">
                    <a:pos x="655" y="111"/>
                  </a:cxn>
                  <a:cxn ang="0">
                    <a:pos x="609" y="95"/>
                  </a:cxn>
                  <a:cxn ang="0">
                    <a:pos x="562" y="79"/>
                  </a:cxn>
                  <a:cxn ang="0">
                    <a:pos x="515" y="66"/>
                  </a:cxn>
                  <a:cxn ang="0">
                    <a:pos x="468" y="52"/>
                  </a:cxn>
                  <a:cxn ang="0">
                    <a:pos x="421" y="42"/>
                  </a:cxn>
                  <a:cxn ang="0">
                    <a:pos x="371" y="31"/>
                  </a:cxn>
                  <a:cxn ang="0">
                    <a:pos x="322" y="23"/>
                  </a:cxn>
                  <a:cxn ang="0">
                    <a:pos x="273" y="15"/>
                  </a:cxn>
                  <a:cxn ang="0">
                    <a:pos x="224" y="10"/>
                  </a:cxn>
                  <a:cxn ang="0">
                    <a:pos x="122" y="2"/>
                  </a:cxn>
                  <a:cxn ang="0">
                    <a:pos x="70" y="0"/>
                  </a:cxn>
                  <a:cxn ang="0">
                    <a:pos x="19" y="0"/>
                  </a:cxn>
                  <a:cxn ang="0">
                    <a:pos x="0" y="0"/>
                  </a:cxn>
                  <a:cxn ang="0">
                    <a:pos x="26" y="82"/>
                  </a:cxn>
                  <a:cxn ang="0">
                    <a:pos x="126" y="84"/>
                  </a:cxn>
                  <a:cxn ang="0">
                    <a:pos x="175" y="86"/>
                  </a:cxn>
                  <a:cxn ang="0">
                    <a:pos x="225" y="92"/>
                  </a:cxn>
                  <a:cxn ang="0">
                    <a:pos x="273" y="98"/>
                  </a:cxn>
                  <a:cxn ang="0">
                    <a:pos x="321" y="106"/>
                  </a:cxn>
                  <a:cxn ang="0">
                    <a:pos x="368" y="113"/>
                  </a:cxn>
                  <a:cxn ang="0">
                    <a:pos x="415" y="125"/>
                  </a:cxn>
                  <a:cxn ang="0">
                    <a:pos x="461" y="135"/>
                  </a:cxn>
                  <a:cxn ang="0">
                    <a:pos x="507" y="149"/>
                  </a:cxn>
                  <a:cxn ang="0">
                    <a:pos x="551" y="162"/>
                  </a:cxn>
                  <a:cxn ang="0">
                    <a:pos x="597" y="178"/>
                  </a:cxn>
                  <a:cxn ang="0">
                    <a:pos x="640" y="194"/>
                  </a:cxn>
                  <a:cxn ang="0">
                    <a:pos x="684" y="212"/>
                  </a:cxn>
                  <a:cxn ang="0">
                    <a:pos x="770" y="252"/>
                  </a:cxn>
                </a:cxnLst>
                <a:rect l="0" t="0" r="r" b="b"/>
                <a:pathLst>
                  <a:path w="791" h="252">
                    <a:moveTo>
                      <a:pt x="770" y="252"/>
                    </a:moveTo>
                    <a:lnTo>
                      <a:pt x="778" y="211"/>
                    </a:lnTo>
                    <a:lnTo>
                      <a:pt x="791" y="170"/>
                    </a:lnTo>
                    <a:lnTo>
                      <a:pt x="745" y="149"/>
                    </a:lnTo>
                    <a:lnTo>
                      <a:pt x="701" y="129"/>
                    </a:lnTo>
                    <a:lnTo>
                      <a:pt x="655" y="111"/>
                    </a:lnTo>
                    <a:lnTo>
                      <a:pt x="609" y="95"/>
                    </a:lnTo>
                    <a:lnTo>
                      <a:pt x="562" y="79"/>
                    </a:lnTo>
                    <a:lnTo>
                      <a:pt x="515" y="66"/>
                    </a:lnTo>
                    <a:lnTo>
                      <a:pt x="468" y="52"/>
                    </a:lnTo>
                    <a:lnTo>
                      <a:pt x="421" y="42"/>
                    </a:lnTo>
                    <a:lnTo>
                      <a:pt x="371" y="31"/>
                    </a:lnTo>
                    <a:lnTo>
                      <a:pt x="322" y="23"/>
                    </a:lnTo>
                    <a:lnTo>
                      <a:pt x="273" y="15"/>
                    </a:lnTo>
                    <a:lnTo>
                      <a:pt x="224" y="10"/>
                    </a:lnTo>
                    <a:lnTo>
                      <a:pt x="122" y="2"/>
                    </a:lnTo>
                    <a:lnTo>
                      <a:pt x="70" y="0"/>
                    </a:lnTo>
                    <a:lnTo>
                      <a:pt x="19" y="0"/>
                    </a:lnTo>
                    <a:lnTo>
                      <a:pt x="0" y="0"/>
                    </a:lnTo>
                    <a:lnTo>
                      <a:pt x="26" y="82"/>
                    </a:lnTo>
                    <a:lnTo>
                      <a:pt x="126" y="84"/>
                    </a:lnTo>
                    <a:lnTo>
                      <a:pt x="175" y="86"/>
                    </a:lnTo>
                    <a:lnTo>
                      <a:pt x="225" y="92"/>
                    </a:lnTo>
                    <a:lnTo>
                      <a:pt x="273" y="98"/>
                    </a:lnTo>
                    <a:lnTo>
                      <a:pt x="321" y="106"/>
                    </a:lnTo>
                    <a:lnTo>
                      <a:pt x="368" y="113"/>
                    </a:lnTo>
                    <a:lnTo>
                      <a:pt x="415" y="125"/>
                    </a:lnTo>
                    <a:lnTo>
                      <a:pt x="461" y="135"/>
                    </a:lnTo>
                    <a:lnTo>
                      <a:pt x="507" y="149"/>
                    </a:lnTo>
                    <a:lnTo>
                      <a:pt x="551" y="162"/>
                    </a:lnTo>
                    <a:lnTo>
                      <a:pt x="597" y="178"/>
                    </a:lnTo>
                    <a:lnTo>
                      <a:pt x="640" y="194"/>
                    </a:lnTo>
                    <a:lnTo>
                      <a:pt x="684" y="212"/>
                    </a:lnTo>
                    <a:lnTo>
                      <a:pt x="770" y="252"/>
                    </a:lnTo>
                    <a:close/>
                  </a:path>
                </a:pathLst>
              </a:custGeom>
              <a:solidFill>
                <a:srgbClr val="579A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5" name="Freeform 110"/>
              <p:cNvSpPr/>
              <p:nvPr/>
            </p:nvSpPr>
            <p:spPr bwMode="auto">
              <a:xfrm>
                <a:off x="2253" y="1430"/>
                <a:ext cx="148" cy="50"/>
              </a:xfrm>
              <a:custGeom>
                <a:avLst/>
                <a:gdLst/>
                <a:ahLst/>
                <a:cxnLst>
                  <a:cxn ang="0">
                    <a:pos x="725" y="249"/>
                  </a:cxn>
                  <a:cxn ang="0">
                    <a:pos x="744" y="170"/>
                  </a:cxn>
                  <a:cxn ang="0">
                    <a:pos x="658" y="130"/>
                  </a:cxn>
                  <a:cxn ang="0">
                    <a:pos x="614" y="112"/>
                  </a:cxn>
                  <a:cxn ang="0">
                    <a:pos x="571" y="96"/>
                  </a:cxn>
                  <a:cxn ang="0">
                    <a:pos x="525" y="80"/>
                  </a:cxn>
                  <a:cxn ang="0">
                    <a:pos x="481" y="67"/>
                  </a:cxn>
                  <a:cxn ang="0">
                    <a:pos x="435" y="53"/>
                  </a:cxn>
                  <a:cxn ang="0">
                    <a:pos x="389" y="43"/>
                  </a:cxn>
                  <a:cxn ang="0">
                    <a:pos x="342" y="31"/>
                  </a:cxn>
                  <a:cxn ang="0">
                    <a:pos x="295" y="24"/>
                  </a:cxn>
                  <a:cxn ang="0">
                    <a:pos x="247" y="16"/>
                  </a:cxn>
                  <a:cxn ang="0">
                    <a:pos x="199" y="10"/>
                  </a:cxn>
                  <a:cxn ang="0">
                    <a:pos x="149" y="4"/>
                  </a:cxn>
                  <a:cxn ang="0">
                    <a:pos x="100" y="2"/>
                  </a:cxn>
                  <a:cxn ang="0">
                    <a:pos x="0" y="0"/>
                  </a:cxn>
                  <a:cxn ang="0">
                    <a:pos x="23" y="79"/>
                  </a:cxn>
                  <a:cxn ang="0">
                    <a:pos x="70" y="79"/>
                  </a:cxn>
                  <a:cxn ang="0">
                    <a:pos x="117" y="83"/>
                  </a:cxn>
                  <a:cxn ang="0">
                    <a:pos x="210" y="92"/>
                  </a:cxn>
                  <a:cxn ang="0">
                    <a:pos x="254" y="97"/>
                  </a:cxn>
                  <a:cxn ang="0">
                    <a:pos x="300" y="105"/>
                  </a:cxn>
                  <a:cxn ang="0">
                    <a:pos x="344" y="113"/>
                  </a:cxn>
                  <a:cxn ang="0">
                    <a:pos x="389" y="124"/>
                  </a:cxn>
                  <a:cxn ang="0">
                    <a:pos x="476" y="147"/>
                  </a:cxn>
                  <a:cxn ang="0">
                    <a:pos x="518" y="161"/>
                  </a:cxn>
                  <a:cxn ang="0">
                    <a:pos x="561" y="177"/>
                  </a:cxn>
                  <a:cxn ang="0">
                    <a:pos x="601" y="193"/>
                  </a:cxn>
                  <a:cxn ang="0">
                    <a:pos x="643" y="211"/>
                  </a:cxn>
                  <a:cxn ang="0">
                    <a:pos x="725" y="249"/>
                  </a:cxn>
                </a:cxnLst>
                <a:rect l="0" t="0" r="r" b="b"/>
                <a:pathLst>
                  <a:path w="744" h="249">
                    <a:moveTo>
                      <a:pt x="725" y="249"/>
                    </a:moveTo>
                    <a:lnTo>
                      <a:pt x="744" y="170"/>
                    </a:lnTo>
                    <a:lnTo>
                      <a:pt x="658" y="130"/>
                    </a:lnTo>
                    <a:lnTo>
                      <a:pt x="614" y="112"/>
                    </a:lnTo>
                    <a:lnTo>
                      <a:pt x="571" y="96"/>
                    </a:lnTo>
                    <a:lnTo>
                      <a:pt x="525" y="80"/>
                    </a:lnTo>
                    <a:lnTo>
                      <a:pt x="481" y="67"/>
                    </a:lnTo>
                    <a:lnTo>
                      <a:pt x="435" y="53"/>
                    </a:lnTo>
                    <a:lnTo>
                      <a:pt x="389" y="43"/>
                    </a:lnTo>
                    <a:lnTo>
                      <a:pt x="342" y="31"/>
                    </a:lnTo>
                    <a:lnTo>
                      <a:pt x="295" y="24"/>
                    </a:lnTo>
                    <a:lnTo>
                      <a:pt x="247" y="16"/>
                    </a:lnTo>
                    <a:lnTo>
                      <a:pt x="199" y="10"/>
                    </a:lnTo>
                    <a:lnTo>
                      <a:pt x="149" y="4"/>
                    </a:lnTo>
                    <a:lnTo>
                      <a:pt x="100" y="2"/>
                    </a:lnTo>
                    <a:lnTo>
                      <a:pt x="0" y="0"/>
                    </a:lnTo>
                    <a:lnTo>
                      <a:pt x="23" y="79"/>
                    </a:lnTo>
                    <a:lnTo>
                      <a:pt x="70" y="79"/>
                    </a:lnTo>
                    <a:lnTo>
                      <a:pt x="117" y="83"/>
                    </a:lnTo>
                    <a:lnTo>
                      <a:pt x="210" y="92"/>
                    </a:lnTo>
                    <a:lnTo>
                      <a:pt x="254" y="97"/>
                    </a:lnTo>
                    <a:lnTo>
                      <a:pt x="300" y="105"/>
                    </a:lnTo>
                    <a:lnTo>
                      <a:pt x="344" y="113"/>
                    </a:lnTo>
                    <a:lnTo>
                      <a:pt x="389" y="124"/>
                    </a:lnTo>
                    <a:lnTo>
                      <a:pt x="476" y="147"/>
                    </a:lnTo>
                    <a:lnTo>
                      <a:pt x="518" y="161"/>
                    </a:lnTo>
                    <a:lnTo>
                      <a:pt x="561" y="177"/>
                    </a:lnTo>
                    <a:lnTo>
                      <a:pt x="601" y="193"/>
                    </a:lnTo>
                    <a:lnTo>
                      <a:pt x="643" y="211"/>
                    </a:lnTo>
                    <a:lnTo>
                      <a:pt x="725" y="249"/>
                    </a:lnTo>
                    <a:close/>
                  </a:path>
                </a:pathLst>
              </a:custGeom>
              <a:solidFill>
                <a:srgbClr val="5B9C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6" name="Freeform 111"/>
              <p:cNvSpPr/>
              <p:nvPr/>
            </p:nvSpPr>
            <p:spPr bwMode="auto">
              <a:xfrm>
                <a:off x="2257" y="1446"/>
                <a:ext cx="141" cy="51"/>
              </a:xfrm>
              <a:custGeom>
                <a:avLst/>
                <a:gdLst/>
                <a:ahLst/>
                <a:cxnLst>
                  <a:cxn ang="0">
                    <a:pos x="684" y="253"/>
                  </a:cxn>
                  <a:cxn ang="0">
                    <a:pos x="693" y="211"/>
                  </a:cxn>
                  <a:cxn ang="0">
                    <a:pos x="702" y="170"/>
                  </a:cxn>
                  <a:cxn ang="0">
                    <a:pos x="620" y="132"/>
                  </a:cxn>
                  <a:cxn ang="0">
                    <a:pos x="578" y="114"/>
                  </a:cxn>
                  <a:cxn ang="0">
                    <a:pos x="538" y="98"/>
                  </a:cxn>
                  <a:cxn ang="0">
                    <a:pos x="495" y="82"/>
                  </a:cxn>
                  <a:cxn ang="0">
                    <a:pos x="453" y="68"/>
                  </a:cxn>
                  <a:cxn ang="0">
                    <a:pos x="366" y="45"/>
                  </a:cxn>
                  <a:cxn ang="0">
                    <a:pos x="321" y="34"/>
                  </a:cxn>
                  <a:cxn ang="0">
                    <a:pos x="277" y="26"/>
                  </a:cxn>
                  <a:cxn ang="0">
                    <a:pos x="231" y="18"/>
                  </a:cxn>
                  <a:cxn ang="0">
                    <a:pos x="187" y="13"/>
                  </a:cxn>
                  <a:cxn ang="0">
                    <a:pos x="94" y="4"/>
                  </a:cxn>
                  <a:cxn ang="0">
                    <a:pos x="47" y="0"/>
                  </a:cxn>
                  <a:cxn ang="0">
                    <a:pos x="0" y="0"/>
                  </a:cxn>
                  <a:cxn ang="0">
                    <a:pos x="22" y="83"/>
                  </a:cxn>
                  <a:cxn ang="0">
                    <a:pos x="110" y="87"/>
                  </a:cxn>
                  <a:cxn ang="0">
                    <a:pos x="153" y="91"/>
                  </a:cxn>
                  <a:cxn ang="0">
                    <a:pos x="197" y="97"/>
                  </a:cxn>
                  <a:cxn ang="0">
                    <a:pos x="239" y="102"/>
                  </a:cxn>
                  <a:cxn ang="0">
                    <a:pos x="282" y="110"/>
                  </a:cxn>
                  <a:cxn ang="0">
                    <a:pos x="324" y="118"/>
                  </a:cxn>
                  <a:cxn ang="0">
                    <a:pos x="368" y="129"/>
                  </a:cxn>
                  <a:cxn ang="0">
                    <a:pos x="407" y="140"/>
                  </a:cxn>
                  <a:cxn ang="0">
                    <a:pos x="448" y="152"/>
                  </a:cxn>
                  <a:cxn ang="0">
                    <a:pos x="488" y="166"/>
                  </a:cxn>
                  <a:cxn ang="0">
                    <a:pos x="529" y="182"/>
                  </a:cxn>
                  <a:cxn ang="0">
                    <a:pos x="567" y="196"/>
                  </a:cxn>
                  <a:cxn ang="0">
                    <a:pos x="607" y="214"/>
                  </a:cxn>
                  <a:cxn ang="0">
                    <a:pos x="684" y="253"/>
                  </a:cxn>
                </a:cxnLst>
                <a:rect l="0" t="0" r="r" b="b"/>
                <a:pathLst>
                  <a:path w="702" h="253">
                    <a:moveTo>
                      <a:pt x="684" y="253"/>
                    </a:moveTo>
                    <a:lnTo>
                      <a:pt x="693" y="211"/>
                    </a:lnTo>
                    <a:lnTo>
                      <a:pt x="702" y="170"/>
                    </a:lnTo>
                    <a:lnTo>
                      <a:pt x="620" y="132"/>
                    </a:lnTo>
                    <a:lnTo>
                      <a:pt x="578" y="114"/>
                    </a:lnTo>
                    <a:lnTo>
                      <a:pt x="538" y="98"/>
                    </a:lnTo>
                    <a:lnTo>
                      <a:pt x="495" y="82"/>
                    </a:lnTo>
                    <a:lnTo>
                      <a:pt x="453" y="68"/>
                    </a:lnTo>
                    <a:lnTo>
                      <a:pt x="366" y="45"/>
                    </a:lnTo>
                    <a:lnTo>
                      <a:pt x="321" y="34"/>
                    </a:lnTo>
                    <a:lnTo>
                      <a:pt x="277" y="26"/>
                    </a:lnTo>
                    <a:lnTo>
                      <a:pt x="231" y="18"/>
                    </a:lnTo>
                    <a:lnTo>
                      <a:pt x="187" y="13"/>
                    </a:lnTo>
                    <a:lnTo>
                      <a:pt x="94" y="4"/>
                    </a:lnTo>
                    <a:lnTo>
                      <a:pt x="47" y="0"/>
                    </a:lnTo>
                    <a:lnTo>
                      <a:pt x="0" y="0"/>
                    </a:lnTo>
                    <a:lnTo>
                      <a:pt x="22" y="83"/>
                    </a:lnTo>
                    <a:lnTo>
                      <a:pt x="110" y="87"/>
                    </a:lnTo>
                    <a:lnTo>
                      <a:pt x="153" y="91"/>
                    </a:lnTo>
                    <a:lnTo>
                      <a:pt x="197" y="97"/>
                    </a:lnTo>
                    <a:lnTo>
                      <a:pt x="239" y="102"/>
                    </a:lnTo>
                    <a:lnTo>
                      <a:pt x="282" y="110"/>
                    </a:lnTo>
                    <a:lnTo>
                      <a:pt x="324" y="118"/>
                    </a:lnTo>
                    <a:lnTo>
                      <a:pt x="368" y="129"/>
                    </a:lnTo>
                    <a:lnTo>
                      <a:pt x="407" y="140"/>
                    </a:lnTo>
                    <a:lnTo>
                      <a:pt x="448" y="152"/>
                    </a:lnTo>
                    <a:lnTo>
                      <a:pt x="488" y="166"/>
                    </a:lnTo>
                    <a:lnTo>
                      <a:pt x="529" y="182"/>
                    </a:lnTo>
                    <a:lnTo>
                      <a:pt x="567" y="196"/>
                    </a:lnTo>
                    <a:lnTo>
                      <a:pt x="607" y="214"/>
                    </a:lnTo>
                    <a:lnTo>
                      <a:pt x="684" y="253"/>
                    </a:lnTo>
                    <a:close/>
                  </a:path>
                </a:pathLst>
              </a:custGeom>
              <a:solidFill>
                <a:srgbClr val="63A1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7" name="Freeform 112"/>
              <p:cNvSpPr/>
              <p:nvPr/>
            </p:nvSpPr>
            <p:spPr bwMode="auto">
              <a:xfrm>
                <a:off x="2232" y="1365"/>
                <a:ext cx="186" cy="51"/>
              </a:xfrm>
              <a:custGeom>
                <a:avLst/>
                <a:gdLst/>
                <a:ahLst/>
                <a:cxnLst>
                  <a:cxn ang="0">
                    <a:pos x="908" y="254"/>
                  </a:cxn>
                  <a:cxn ang="0">
                    <a:pos x="931" y="175"/>
                  </a:cxn>
                  <a:cxn ang="0">
                    <a:pos x="882" y="152"/>
                  </a:cxn>
                  <a:cxn ang="0">
                    <a:pos x="835" y="133"/>
                  </a:cxn>
                  <a:cxn ang="0">
                    <a:pos x="785" y="114"/>
                  </a:cxn>
                  <a:cxn ang="0">
                    <a:pos x="736" y="98"/>
                  </a:cxn>
                  <a:cxn ang="0">
                    <a:pos x="685" y="81"/>
                  </a:cxn>
                  <a:cxn ang="0">
                    <a:pos x="635" y="67"/>
                  </a:cxn>
                  <a:cxn ang="0">
                    <a:pos x="583" y="54"/>
                  </a:cxn>
                  <a:cxn ang="0">
                    <a:pos x="532" y="43"/>
                  </a:cxn>
                  <a:cxn ang="0">
                    <a:pos x="479" y="32"/>
                  </a:cxn>
                  <a:cxn ang="0">
                    <a:pos x="426" y="24"/>
                  </a:cxn>
                  <a:cxn ang="0">
                    <a:pos x="372" y="16"/>
                  </a:cxn>
                  <a:cxn ang="0">
                    <a:pos x="319" y="11"/>
                  </a:cxn>
                  <a:cxn ang="0">
                    <a:pos x="263" y="5"/>
                  </a:cxn>
                  <a:cxn ang="0">
                    <a:pos x="209" y="3"/>
                  </a:cxn>
                  <a:cxn ang="0">
                    <a:pos x="152" y="0"/>
                  </a:cxn>
                  <a:cxn ang="0">
                    <a:pos x="97" y="0"/>
                  </a:cxn>
                  <a:cxn ang="0">
                    <a:pos x="47" y="0"/>
                  </a:cxn>
                  <a:cxn ang="0">
                    <a:pos x="0" y="3"/>
                  </a:cxn>
                  <a:cxn ang="0">
                    <a:pos x="14" y="42"/>
                  </a:cxn>
                  <a:cxn ang="0">
                    <a:pos x="29" y="84"/>
                  </a:cxn>
                  <a:cxn ang="0">
                    <a:pos x="97" y="83"/>
                  </a:cxn>
                  <a:cxn ang="0">
                    <a:pos x="150" y="83"/>
                  </a:cxn>
                  <a:cxn ang="0">
                    <a:pos x="204" y="85"/>
                  </a:cxn>
                  <a:cxn ang="0">
                    <a:pos x="258" y="88"/>
                  </a:cxn>
                  <a:cxn ang="0">
                    <a:pos x="312" y="93"/>
                  </a:cxn>
                  <a:cxn ang="0">
                    <a:pos x="364" y="98"/>
                  </a:cxn>
                  <a:cxn ang="0">
                    <a:pos x="417" y="106"/>
                  </a:cxn>
                  <a:cxn ang="0">
                    <a:pos x="468" y="114"/>
                  </a:cxn>
                  <a:cxn ang="0">
                    <a:pos x="521" y="125"/>
                  </a:cxn>
                  <a:cxn ang="0">
                    <a:pos x="569" y="135"/>
                  </a:cxn>
                  <a:cxn ang="0">
                    <a:pos x="619" y="149"/>
                  </a:cxn>
                  <a:cxn ang="0">
                    <a:pos x="668" y="163"/>
                  </a:cxn>
                  <a:cxn ang="0">
                    <a:pos x="718" y="178"/>
                  </a:cxn>
                  <a:cxn ang="0">
                    <a:pos x="766" y="194"/>
                  </a:cxn>
                  <a:cxn ang="0">
                    <a:pos x="814" y="214"/>
                  </a:cxn>
                  <a:cxn ang="0">
                    <a:pos x="861" y="233"/>
                  </a:cxn>
                  <a:cxn ang="0">
                    <a:pos x="908" y="254"/>
                  </a:cxn>
                </a:cxnLst>
                <a:rect l="0" t="0" r="r" b="b"/>
                <a:pathLst>
                  <a:path w="931" h="254">
                    <a:moveTo>
                      <a:pt x="908" y="254"/>
                    </a:moveTo>
                    <a:lnTo>
                      <a:pt x="931" y="175"/>
                    </a:lnTo>
                    <a:lnTo>
                      <a:pt x="882" y="152"/>
                    </a:lnTo>
                    <a:lnTo>
                      <a:pt x="835" y="133"/>
                    </a:lnTo>
                    <a:lnTo>
                      <a:pt x="785" y="114"/>
                    </a:lnTo>
                    <a:lnTo>
                      <a:pt x="736" y="98"/>
                    </a:lnTo>
                    <a:lnTo>
                      <a:pt x="685" y="81"/>
                    </a:lnTo>
                    <a:lnTo>
                      <a:pt x="635" y="67"/>
                    </a:lnTo>
                    <a:lnTo>
                      <a:pt x="583" y="54"/>
                    </a:lnTo>
                    <a:lnTo>
                      <a:pt x="532" y="43"/>
                    </a:lnTo>
                    <a:lnTo>
                      <a:pt x="479" y="32"/>
                    </a:lnTo>
                    <a:lnTo>
                      <a:pt x="426" y="24"/>
                    </a:lnTo>
                    <a:lnTo>
                      <a:pt x="372" y="16"/>
                    </a:lnTo>
                    <a:lnTo>
                      <a:pt x="319" y="11"/>
                    </a:lnTo>
                    <a:lnTo>
                      <a:pt x="263" y="5"/>
                    </a:lnTo>
                    <a:lnTo>
                      <a:pt x="209" y="3"/>
                    </a:lnTo>
                    <a:lnTo>
                      <a:pt x="152" y="0"/>
                    </a:lnTo>
                    <a:lnTo>
                      <a:pt x="97" y="0"/>
                    </a:lnTo>
                    <a:lnTo>
                      <a:pt x="47" y="0"/>
                    </a:lnTo>
                    <a:lnTo>
                      <a:pt x="0" y="3"/>
                    </a:lnTo>
                    <a:lnTo>
                      <a:pt x="14" y="42"/>
                    </a:lnTo>
                    <a:lnTo>
                      <a:pt x="29" y="84"/>
                    </a:lnTo>
                    <a:lnTo>
                      <a:pt x="97" y="83"/>
                    </a:lnTo>
                    <a:lnTo>
                      <a:pt x="150" y="83"/>
                    </a:lnTo>
                    <a:lnTo>
                      <a:pt x="204" y="85"/>
                    </a:lnTo>
                    <a:lnTo>
                      <a:pt x="258" y="88"/>
                    </a:lnTo>
                    <a:lnTo>
                      <a:pt x="312" y="93"/>
                    </a:lnTo>
                    <a:lnTo>
                      <a:pt x="364" y="98"/>
                    </a:lnTo>
                    <a:lnTo>
                      <a:pt x="417" y="106"/>
                    </a:lnTo>
                    <a:lnTo>
                      <a:pt x="468" y="114"/>
                    </a:lnTo>
                    <a:lnTo>
                      <a:pt x="521" y="125"/>
                    </a:lnTo>
                    <a:lnTo>
                      <a:pt x="569" y="135"/>
                    </a:lnTo>
                    <a:lnTo>
                      <a:pt x="619" y="149"/>
                    </a:lnTo>
                    <a:lnTo>
                      <a:pt x="668" y="163"/>
                    </a:lnTo>
                    <a:lnTo>
                      <a:pt x="718" y="178"/>
                    </a:lnTo>
                    <a:lnTo>
                      <a:pt x="766" y="194"/>
                    </a:lnTo>
                    <a:lnTo>
                      <a:pt x="814" y="214"/>
                    </a:lnTo>
                    <a:lnTo>
                      <a:pt x="861" y="233"/>
                    </a:lnTo>
                    <a:lnTo>
                      <a:pt x="908" y="254"/>
                    </a:lnTo>
                    <a:close/>
                  </a:path>
                </a:pathLst>
              </a:custGeom>
              <a:solidFill>
                <a:srgbClr val="3F8B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8" name="Freeform 113"/>
              <p:cNvSpPr/>
              <p:nvPr/>
            </p:nvSpPr>
            <p:spPr bwMode="auto">
              <a:xfrm>
                <a:off x="2410" y="1293"/>
                <a:ext cx="41" cy="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3" y="31"/>
                  </a:cxn>
                  <a:cxn ang="0">
                    <a:pos x="139" y="50"/>
                  </a:cxn>
                  <a:cxn ang="0">
                    <a:pos x="185" y="70"/>
                  </a:cxn>
                  <a:cxn ang="0">
                    <a:pos x="194" y="34"/>
                  </a:cxn>
                  <a:cxn ang="0">
                    <a:pos x="207" y="0"/>
                  </a:cxn>
                  <a:cxn ang="0">
                    <a:pos x="0" y="0"/>
                  </a:cxn>
                </a:cxnLst>
                <a:rect l="0" t="0" r="r" b="b"/>
                <a:pathLst>
                  <a:path w="207" h="70">
                    <a:moveTo>
                      <a:pt x="0" y="0"/>
                    </a:moveTo>
                    <a:lnTo>
                      <a:pt x="93" y="31"/>
                    </a:lnTo>
                    <a:lnTo>
                      <a:pt x="139" y="50"/>
                    </a:lnTo>
                    <a:lnTo>
                      <a:pt x="185" y="70"/>
                    </a:lnTo>
                    <a:lnTo>
                      <a:pt x="194" y="34"/>
                    </a:lnTo>
                    <a:lnTo>
                      <a:pt x="20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76A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9" name="Freeform 114"/>
              <p:cNvSpPr/>
              <p:nvPr/>
            </p:nvSpPr>
            <p:spPr bwMode="auto">
              <a:xfrm>
                <a:off x="2203" y="1293"/>
                <a:ext cx="239" cy="45"/>
              </a:xfrm>
              <a:custGeom>
                <a:avLst/>
                <a:gdLst/>
                <a:ahLst/>
                <a:cxnLst>
                  <a:cxn ang="0">
                    <a:pos x="1193" y="147"/>
                  </a:cxn>
                  <a:cxn ang="0">
                    <a:pos x="1133" y="121"/>
                  </a:cxn>
                  <a:cxn ang="0">
                    <a:pos x="1073" y="98"/>
                  </a:cxn>
                  <a:cxn ang="0">
                    <a:pos x="1012" y="77"/>
                  </a:cxn>
                  <a:cxn ang="0">
                    <a:pos x="951" y="59"/>
                  </a:cxn>
                  <a:cxn ang="0">
                    <a:pos x="889" y="40"/>
                  </a:cxn>
                  <a:cxn ang="0">
                    <a:pos x="827" y="26"/>
                  </a:cxn>
                  <a:cxn ang="0">
                    <a:pos x="763" y="11"/>
                  </a:cxn>
                  <a:cxn ang="0">
                    <a:pos x="701" y="0"/>
                  </a:cxn>
                  <a:cxn ang="0">
                    <a:pos x="0" y="0"/>
                  </a:cxn>
                  <a:cxn ang="0">
                    <a:pos x="10" y="23"/>
                  </a:cxn>
                  <a:cxn ang="0">
                    <a:pos x="23" y="50"/>
                  </a:cxn>
                  <a:cxn ang="0">
                    <a:pos x="75" y="44"/>
                  </a:cxn>
                  <a:cxn ang="0">
                    <a:pos x="129" y="42"/>
                  </a:cxn>
                  <a:cxn ang="0">
                    <a:pos x="184" y="39"/>
                  </a:cxn>
                  <a:cxn ang="0">
                    <a:pos x="241" y="39"/>
                  </a:cxn>
                  <a:cxn ang="0">
                    <a:pos x="302" y="39"/>
                  </a:cxn>
                  <a:cxn ang="0">
                    <a:pos x="364" y="42"/>
                  </a:cxn>
                  <a:cxn ang="0">
                    <a:pos x="424" y="45"/>
                  </a:cxn>
                  <a:cxn ang="0">
                    <a:pos x="485" y="51"/>
                  </a:cxn>
                  <a:cxn ang="0">
                    <a:pos x="544" y="56"/>
                  </a:cxn>
                  <a:cxn ang="0">
                    <a:pos x="605" y="64"/>
                  </a:cxn>
                  <a:cxn ang="0">
                    <a:pos x="663" y="73"/>
                  </a:cxn>
                  <a:cxn ang="0">
                    <a:pos x="724" y="85"/>
                  </a:cxn>
                  <a:cxn ang="0">
                    <a:pos x="780" y="96"/>
                  </a:cxn>
                  <a:cxn ang="0">
                    <a:pos x="838" y="110"/>
                  </a:cxn>
                  <a:cxn ang="0">
                    <a:pos x="894" y="124"/>
                  </a:cxn>
                  <a:cxn ang="0">
                    <a:pos x="950" y="143"/>
                  </a:cxn>
                  <a:cxn ang="0">
                    <a:pos x="1005" y="160"/>
                  </a:cxn>
                  <a:cxn ang="0">
                    <a:pos x="1060" y="180"/>
                  </a:cxn>
                  <a:cxn ang="0">
                    <a:pos x="1115" y="200"/>
                  </a:cxn>
                  <a:cxn ang="0">
                    <a:pos x="1169" y="224"/>
                  </a:cxn>
                  <a:cxn ang="0">
                    <a:pos x="1193" y="147"/>
                  </a:cxn>
                </a:cxnLst>
                <a:rect l="0" t="0" r="r" b="b"/>
                <a:pathLst>
                  <a:path w="1193" h="224">
                    <a:moveTo>
                      <a:pt x="1193" y="147"/>
                    </a:moveTo>
                    <a:lnTo>
                      <a:pt x="1133" y="121"/>
                    </a:lnTo>
                    <a:lnTo>
                      <a:pt x="1073" y="98"/>
                    </a:lnTo>
                    <a:lnTo>
                      <a:pt x="1012" y="77"/>
                    </a:lnTo>
                    <a:lnTo>
                      <a:pt x="951" y="59"/>
                    </a:lnTo>
                    <a:lnTo>
                      <a:pt x="889" y="40"/>
                    </a:lnTo>
                    <a:lnTo>
                      <a:pt x="827" y="26"/>
                    </a:lnTo>
                    <a:lnTo>
                      <a:pt x="763" y="11"/>
                    </a:lnTo>
                    <a:lnTo>
                      <a:pt x="701" y="0"/>
                    </a:lnTo>
                    <a:lnTo>
                      <a:pt x="0" y="0"/>
                    </a:lnTo>
                    <a:lnTo>
                      <a:pt x="10" y="23"/>
                    </a:lnTo>
                    <a:lnTo>
                      <a:pt x="23" y="50"/>
                    </a:lnTo>
                    <a:lnTo>
                      <a:pt x="75" y="44"/>
                    </a:lnTo>
                    <a:lnTo>
                      <a:pt x="129" y="42"/>
                    </a:lnTo>
                    <a:lnTo>
                      <a:pt x="184" y="39"/>
                    </a:lnTo>
                    <a:lnTo>
                      <a:pt x="241" y="39"/>
                    </a:lnTo>
                    <a:lnTo>
                      <a:pt x="302" y="39"/>
                    </a:lnTo>
                    <a:lnTo>
                      <a:pt x="364" y="42"/>
                    </a:lnTo>
                    <a:lnTo>
                      <a:pt x="424" y="45"/>
                    </a:lnTo>
                    <a:lnTo>
                      <a:pt x="485" y="51"/>
                    </a:lnTo>
                    <a:lnTo>
                      <a:pt x="544" y="56"/>
                    </a:lnTo>
                    <a:lnTo>
                      <a:pt x="605" y="64"/>
                    </a:lnTo>
                    <a:lnTo>
                      <a:pt x="663" y="73"/>
                    </a:lnTo>
                    <a:lnTo>
                      <a:pt x="724" y="85"/>
                    </a:lnTo>
                    <a:lnTo>
                      <a:pt x="780" y="96"/>
                    </a:lnTo>
                    <a:lnTo>
                      <a:pt x="838" y="110"/>
                    </a:lnTo>
                    <a:lnTo>
                      <a:pt x="894" y="124"/>
                    </a:lnTo>
                    <a:lnTo>
                      <a:pt x="950" y="143"/>
                    </a:lnTo>
                    <a:lnTo>
                      <a:pt x="1005" y="160"/>
                    </a:lnTo>
                    <a:lnTo>
                      <a:pt x="1060" y="180"/>
                    </a:lnTo>
                    <a:lnTo>
                      <a:pt x="1115" y="200"/>
                    </a:lnTo>
                    <a:lnTo>
                      <a:pt x="1169" y="224"/>
                    </a:lnTo>
                    <a:lnTo>
                      <a:pt x="1193" y="147"/>
                    </a:lnTo>
                    <a:close/>
                  </a:path>
                </a:pathLst>
              </a:custGeom>
              <a:solidFill>
                <a:srgbClr val="1773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0" name="Freeform 115"/>
              <p:cNvSpPr/>
              <p:nvPr/>
            </p:nvSpPr>
            <p:spPr bwMode="auto">
              <a:xfrm>
                <a:off x="2266" y="1479"/>
                <a:ext cx="124" cy="5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" y="81"/>
                  </a:cxn>
                  <a:cxn ang="0">
                    <a:pos x="99" y="87"/>
                  </a:cxn>
                  <a:cxn ang="0">
                    <a:pos x="176" y="98"/>
                  </a:cxn>
                  <a:cxn ang="0">
                    <a:pos x="252" y="113"/>
                  </a:cxn>
                  <a:cxn ang="0">
                    <a:pos x="327" y="133"/>
                  </a:cxn>
                  <a:cxn ang="0">
                    <a:pos x="362" y="144"/>
                  </a:cxn>
                  <a:cxn ang="0">
                    <a:pos x="398" y="156"/>
                  </a:cxn>
                  <a:cxn ang="0">
                    <a:pos x="470" y="184"/>
                  </a:cxn>
                  <a:cxn ang="0">
                    <a:pos x="504" y="199"/>
                  </a:cxn>
                  <a:cxn ang="0">
                    <a:pos x="539" y="216"/>
                  </a:cxn>
                  <a:cxn ang="0">
                    <a:pos x="607" y="254"/>
                  </a:cxn>
                  <a:cxn ang="0">
                    <a:pos x="623" y="170"/>
                  </a:cxn>
                  <a:cxn ang="0">
                    <a:pos x="550" y="131"/>
                  </a:cxn>
                  <a:cxn ang="0">
                    <a:pos x="513" y="114"/>
                  </a:cxn>
                  <a:cxn ang="0">
                    <a:pos x="476" y="99"/>
                  </a:cxn>
                  <a:cxn ang="0">
                    <a:pos x="402" y="71"/>
                  </a:cxn>
                  <a:cxn ang="0">
                    <a:pos x="363" y="59"/>
                  </a:cxn>
                  <a:cxn ang="0">
                    <a:pos x="326" y="48"/>
                  </a:cxn>
                  <a:cxn ang="0">
                    <a:pos x="246" y="28"/>
                  </a:cxn>
                  <a:cxn ang="0">
                    <a:pos x="205" y="20"/>
                  </a:cxn>
                  <a:cxn ang="0">
                    <a:pos x="166" y="14"/>
                  </a:cxn>
                  <a:cxn ang="0">
                    <a:pos x="83" y="4"/>
                  </a:cxn>
                  <a:cxn ang="0">
                    <a:pos x="41" y="1"/>
                  </a:cxn>
                  <a:cxn ang="0">
                    <a:pos x="0" y="0"/>
                  </a:cxn>
                </a:cxnLst>
                <a:rect l="0" t="0" r="r" b="b"/>
                <a:pathLst>
                  <a:path w="623" h="254">
                    <a:moveTo>
                      <a:pt x="0" y="0"/>
                    </a:moveTo>
                    <a:lnTo>
                      <a:pt x="21" y="81"/>
                    </a:lnTo>
                    <a:lnTo>
                      <a:pt x="99" y="87"/>
                    </a:lnTo>
                    <a:lnTo>
                      <a:pt x="176" y="98"/>
                    </a:lnTo>
                    <a:lnTo>
                      <a:pt x="252" y="113"/>
                    </a:lnTo>
                    <a:lnTo>
                      <a:pt x="327" y="133"/>
                    </a:lnTo>
                    <a:lnTo>
                      <a:pt x="362" y="144"/>
                    </a:lnTo>
                    <a:lnTo>
                      <a:pt x="398" y="156"/>
                    </a:lnTo>
                    <a:lnTo>
                      <a:pt x="470" y="184"/>
                    </a:lnTo>
                    <a:lnTo>
                      <a:pt x="504" y="199"/>
                    </a:lnTo>
                    <a:lnTo>
                      <a:pt x="539" y="216"/>
                    </a:lnTo>
                    <a:lnTo>
                      <a:pt x="607" y="254"/>
                    </a:lnTo>
                    <a:lnTo>
                      <a:pt x="623" y="170"/>
                    </a:lnTo>
                    <a:lnTo>
                      <a:pt x="550" y="131"/>
                    </a:lnTo>
                    <a:lnTo>
                      <a:pt x="513" y="114"/>
                    </a:lnTo>
                    <a:lnTo>
                      <a:pt x="476" y="99"/>
                    </a:lnTo>
                    <a:lnTo>
                      <a:pt x="402" y="71"/>
                    </a:lnTo>
                    <a:lnTo>
                      <a:pt x="363" y="59"/>
                    </a:lnTo>
                    <a:lnTo>
                      <a:pt x="326" y="48"/>
                    </a:lnTo>
                    <a:lnTo>
                      <a:pt x="246" y="28"/>
                    </a:lnTo>
                    <a:lnTo>
                      <a:pt x="205" y="20"/>
                    </a:lnTo>
                    <a:lnTo>
                      <a:pt x="166" y="14"/>
                    </a:lnTo>
                    <a:lnTo>
                      <a:pt x="83" y="4"/>
                    </a:lnTo>
                    <a:lnTo>
                      <a:pt x="4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3A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1" name="Freeform 116"/>
              <p:cNvSpPr/>
              <p:nvPr/>
            </p:nvSpPr>
            <p:spPr bwMode="auto">
              <a:xfrm>
                <a:off x="2262" y="1463"/>
                <a:ext cx="132" cy="5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40"/>
                  </a:cxn>
                  <a:cxn ang="0">
                    <a:pos x="21" y="82"/>
                  </a:cxn>
                  <a:cxn ang="0">
                    <a:pos x="62" y="83"/>
                  </a:cxn>
                  <a:cxn ang="0">
                    <a:pos x="104" y="86"/>
                  </a:cxn>
                  <a:cxn ang="0">
                    <a:pos x="187" y="96"/>
                  </a:cxn>
                  <a:cxn ang="0">
                    <a:pos x="226" y="102"/>
                  </a:cxn>
                  <a:cxn ang="0">
                    <a:pos x="267" y="110"/>
                  </a:cxn>
                  <a:cxn ang="0">
                    <a:pos x="347" y="130"/>
                  </a:cxn>
                  <a:cxn ang="0">
                    <a:pos x="384" y="141"/>
                  </a:cxn>
                  <a:cxn ang="0">
                    <a:pos x="423" y="153"/>
                  </a:cxn>
                  <a:cxn ang="0">
                    <a:pos x="497" y="181"/>
                  </a:cxn>
                  <a:cxn ang="0">
                    <a:pos x="534" y="196"/>
                  </a:cxn>
                  <a:cxn ang="0">
                    <a:pos x="571" y="213"/>
                  </a:cxn>
                  <a:cxn ang="0">
                    <a:pos x="644" y="252"/>
                  </a:cxn>
                  <a:cxn ang="0">
                    <a:pos x="652" y="210"/>
                  </a:cxn>
                  <a:cxn ang="0">
                    <a:pos x="662" y="170"/>
                  </a:cxn>
                  <a:cxn ang="0">
                    <a:pos x="585" y="131"/>
                  </a:cxn>
                  <a:cxn ang="0">
                    <a:pos x="545" y="113"/>
                  </a:cxn>
                  <a:cxn ang="0">
                    <a:pos x="507" y="99"/>
                  </a:cxn>
                  <a:cxn ang="0">
                    <a:pos x="466" y="83"/>
                  </a:cxn>
                  <a:cxn ang="0">
                    <a:pos x="426" y="69"/>
                  </a:cxn>
                  <a:cxn ang="0">
                    <a:pos x="385" y="57"/>
                  </a:cxn>
                  <a:cxn ang="0">
                    <a:pos x="346" y="46"/>
                  </a:cxn>
                  <a:cxn ang="0">
                    <a:pos x="302" y="35"/>
                  </a:cxn>
                  <a:cxn ang="0">
                    <a:pos x="260" y="27"/>
                  </a:cxn>
                  <a:cxn ang="0">
                    <a:pos x="217" y="19"/>
                  </a:cxn>
                  <a:cxn ang="0">
                    <a:pos x="175" y="14"/>
                  </a:cxn>
                  <a:cxn ang="0">
                    <a:pos x="131" y="8"/>
                  </a:cxn>
                  <a:cxn ang="0">
                    <a:pos x="88" y="4"/>
                  </a:cxn>
                  <a:cxn ang="0">
                    <a:pos x="0" y="0"/>
                  </a:cxn>
                </a:cxnLst>
                <a:rect l="0" t="0" r="r" b="b"/>
                <a:pathLst>
                  <a:path w="662" h="252">
                    <a:moveTo>
                      <a:pt x="0" y="0"/>
                    </a:moveTo>
                    <a:lnTo>
                      <a:pt x="11" y="40"/>
                    </a:lnTo>
                    <a:lnTo>
                      <a:pt x="21" y="82"/>
                    </a:lnTo>
                    <a:lnTo>
                      <a:pt x="62" y="83"/>
                    </a:lnTo>
                    <a:lnTo>
                      <a:pt x="104" y="86"/>
                    </a:lnTo>
                    <a:lnTo>
                      <a:pt x="187" y="96"/>
                    </a:lnTo>
                    <a:lnTo>
                      <a:pt x="226" y="102"/>
                    </a:lnTo>
                    <a:lnTo>
                      <a:pt x="267" y="110"/>
                    </a:lnTo>
                    <a:lnTo>
                      <a:pt x="347" y="130"/>
                    </a:lnTo>
                    <a:lnTo>
                      <a:pt x="384" y="141"/>
                    </a:lnTo>
                    <a:lnTo>
                      <a:pt x="423" y="153"/>
                    </a:lnTo>
                    <a:lnTo>
                      <a:pt x="497" y="181"/>
                    </a:lnTo>
                    <a:lnTo>
                      <a:pt x="534" y="196"/>
                    </a:lnTo>
                    <a:lnTo>
                      <a:pt x="571" y="213"/>
                    </a:lnTo>
                    <a:lnTo>
                      <a:pt x="644" y="252"/>
                    </a:lnTo>
                    <a:lnTo>
                      <a:pt x="652" y="210"/>
                    </a:lnTo>
                    <a:lnTo>
                      <a:pt x="662" y="170"/>
                    </a:lnTo>
                    <a:lnTo>
                      <a:pt x="585" y="131"/>
                    </a:lnTo>
                    <a:lnTo>
                      <a:pt x="545" y="113"/>
                    </a:lnTo>
                    <a:lnTo>
                      <a:pt x="507" y="99"/>
                    </a:lnTo>
                    <a:lnTo>
                      <a:pt x="466" y="83"/>
                    </a:lnTo>
                    <a:lnTo>
                      <a:pt x="426" y="69"/>
                    </a:lnTo>
                    <a:lnTo>
                      <a:pt x="385" y="57"/>
                    </a:lnTo>
                    <a:lnTo>
                      <a:pt x="346" y="46"/>
                    </a:lnTo>
                    <a:lnTo>
                      <a:pt x="302" y="35"/>
                    </a:lnTo>
                    <a:lnTo>
                      <a:pt x="260" y="27"/>
                    </a:lnTo>
                    <a:lnTo>
                      <a:pt x="217" y="19"/>
                    </a:lnTo>
                    <a:lnTo>
                      <a:pt x="175" y="14"/>
                    </a:lnTo>
                    <a:lnTo>
                      <a:pt x="131" y="8"/>
                    </a:lnTo>
                    <a:lnTo>
                      <a:pt x="88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BA6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2" name="Freeform 117"/>
              <p:cNvSpPr/>
              <p:nvPr/>
            </p:nvSpPr>
            <p:spPr bwMode="auto">
              <a:xfrm>
                <a:off x="2270" y="1495"/>
                <a:ext cx="117" cy="52"/>
              </a:xfrm>
              <a:custGeom>
                <a:avLst/>
                <a:gdLst/>
                <a:ahLst/>
                <a:cxnLst>
                  <a:cxn ang="0">
                    <a:pos x="568" y="259"/>
                  </a:cxn>
                  <a:cxn ang="0">
                    <a:pos x="576" y="215"/>
                  </a:cxn>
                  <a:cxn ang="0">
                    <a:pos x="586" y="173"/>
                  </a:cxn>
                  <a:cxn ang="0">
                    <a:pos x="518" y="135"/>
                  </a:cxn>
                  <a:cxn ang="0">
                    <a:pos x="483" y="118"/>
                  </a:cxn>
                  <a:cxn ang="0">
                    <a:pos x="449" y="103"/>
                  </a:cxn>
                  <a:cxn ang="0">
                    <a:pos x="377" y="75"/>
                  </a:cxn>
                  <a:cxn ang="0">
                    <a:pos x="341" y="63"/>
                  </a:cxn>
                  <a:cxn ang="0">
                    <a:pos x="306" y="52"/>
                  </a:cxn>
                  <a:cxn ang="0">
                    <a:pos x="231" y="32"/>
                  </a:cxn>
                  <a:cxn ang="0">
                    <a:pos x="155" y="17"/>
                  </a:cxn>
                  <a:cxn ang="0">
                    <a:pos x="78" y="6"/>
                  </a:cxn>
                  <a:cxn ang="0">
                    <a:pos x="0" y="0"/>
                  </a:cxn>
                  <a:cxn ang="0">
                    <a:pos x="20" y="83"/>
                  </a:cxn>
                  <a:cxn ang="0">
                    <a:pos x="56" y="85"/>
                  </a:cxn>
                  <a:cxn ang="0">
                    <a:pos x="94" y="90"/>
                  </a:cxn>
                  <a:cxn ang="0">
                    <a:pos x="166" y="102"/>
                  </a:cxn>
                  <a:cxn ang="0">
                    <a:pos x="237" y="118"/>
                  </a:cxn>
                  <a:cxn ang="0">
                    <a:pos x="271" y="127"/>
                  </a:cxn>
                  <a:cxn ang="0">
                    <a:pos x="306" y="139"/>
                  </a:cxn>
                  <a:cxn ang="0">
                    <a:pos x="339" y="149"/>
                  </a:cxn>
                  <a:cxn ang="0">
                    <a:pos x="373" y="161"/>
                  </a:cxn>
                  <a:cxn ang="0">
                    <a:pos x="440" y="190"/>
                  </a:cxn>
                  <a:cxn ang="0">
                    <a:pos x="471" y="204"/>
                  </a:cxn>
                  <a:cxn ang="0">
                    <a:pos x="504" y="221"/>
                  </a:cxn>
                  <a:cxn ang="0">
                    <a:pos x="568" y="259"/>
                  </a:cxn>
                </a:cxnLst>
                <a:rect l="0" t="0" r="r" b="b"/>
                <a:pathLst>
                  <a:path w="586" h="259">
                    <a:moveTo>
                      <a:pt x="568" y="259"/>
                    </a:moveTo>
                    <a:lnTo>
                      <a:pt x="576" y="215"/>
                    </a:lnTo>
                    <a:lnTo>
                      <a:pt x="586" y="173"/>
                    </a:lnTo>
                    <a:lnTo>
                      <a:pt x="518" y="135"/>
                    </a:lnTo>
                    <a:lnTo>
                      <a:pt x="483" y="118"/>
                    </a:lnTo>
                    <a:lnTo>
                      <a:pt x="449" y="103"/>
                    </a:lnTo>
                    <a:lnTo>
                      <a:pt x="377" y="75"/>
                    </a:lnTo>
                    <a:lnTo>
                      <a:pt x="341" y="63"/>
                    </a:lnTo>
                    <a:lnTo>
                      <a:pt x="306" y="52"/>
                    </a:lnTo>
                    <a:lnTo>
                      <a:pt x="231" y="32"/>
                    </a:lnTo>
                    <a:lnTo>
                      <a:pt x="155" y="17"/>
                    </a:lnTo>
                    <a:lnTo>
                      <a:pt x="78" y="6"/>
                    </a:lnTo>
                    <a:lnTo>
                      <a:pt x="0" y="0"/>
                    </a:lnTo>
                    <a:lnTo>
                      <a:pt x="20" y="83"/>
                    </a:lnTo>
                    <a:lnTo>
                      <a:pt x="56" y="85"/>
                    </a:lnTo>
                    <a:lnTo>
                      <a:pt x="94" y="90"/>
                    </a:lnTo>
                    <a:lnTo>
                      <a:pt x="166" y="102"/>
                    </a:lnTo>
                    <a:lnTo>
                      <a:pt x="237" y="118"/>
                    </a:lnTo>
                    <a:lnTo>
                      <a:pt x="271" y="127"/>
                    </a:lnTo>
                    <a:lnTo>
                      <a:pt x="306" y="139"/>
                    </a:lnTo>
                    <a:lnTo>
                      <a:pt x="339" y="149"/>
                    </a:lnTo>
                    <a:lnTo>
                      <a:pt x="373" y="161"/>
                    </a:lnTo>
                    <a:lnTo>
                      <a:pt x="440" y="190"/>
                    </a:lnTo>
                    <a:lnTo>
                      <a:pt x="471" y="204"/>
                    </a:lnTo>
                    <a:lnTo>
                      <a:pt x="504" y="221"/>
                    </a:lnTo>
                    <a:lnTo>
                      <a:pt x="568" y="259"/>
                    </a:lnTo>
                    <a:close/>
                  </a:path>
                </a:pathLst>
              </a:custGeom>
              <a:solidFill>
                <a:srgbClr val="7BAF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3" name="Freeform 118"/>
              <p:cNvSpPr/>
              <p:nvPr/>
            </p:nvSpPr>
            <p:spPr bwMode="auto">
              <a:xfrm>
                <a:off x="2274" y="1512"/>
                <a:ext cx="110" cy="52"/>
              </a:xfrm>
              <a:custGeom>
                <a:avLst/>
                <a:gdLst/>
                <a:ahLst/>
                <a:cxnLst>
                  <a:cxn ang="0">
                    <a:pos x="532" y="260"/>
                  </a:cxn>
                  <a:cxn ang="0">
                    <a:pos x="548" y="176"/>
                  </a:cxn>
                  <a:cxn ang="0">
                    <a:pos x="484" y="138"/>
                  </a:cxn>
                  <a:cxn ang="0">
                    <a:pos x="451" y="121"/>
                  </a:cxn>
                  <a:cxn ang="0">
                    <a:pos x="420" y="107"/>
                  </a:cxn>
                  <a:cxn ang="0">
                    <a:pos x="353" y="78"/>
                  </a:cxn>
                  <a:cxn ang="0">
                    <a:pos x="319" y="66"/>
                  </a:cxn>
                  <a:cxn ang="0">
                    <a:pos x="286" y="56"/>
                  </a:cxn>
                  <a:cxn ang="0">
                    <a:pos x="251" y="44"/>
                  </a:cxn>
                  <a:cxn ang="0">
                    <a:pos x="217" y="35"/>
                  </a:cxn>
                  <a:cxn ang="0">
                    <a:pos x="146" y="19"/>
                  </a:cxn>
                  <a:cxn ang="0">
                    <a:pos x="74" y="7"/>
                  </a:cxn>
                  <a:cxn ang="0">
                    <a:pos x="36" y="2"/>
                  </a:cxn>
                  <a:cxn ang="0">
                    <a:pos x="0" y="0"/>
                  </a:cxn>
                  <a:cxn ang="0">
                    <a:pos x="8" y="41"/>
                  </a:cxn>
                  <a:cxn ang="0">
                    <a:pos x="18" y="82"/>
                  </a:cxn>
                  <a:cxn ang="0">
                    <a:pos x="87" y="90"/>
                  </a:cxn>
                  <a:cxn ang="0">
                    <a:pos x="155" y="102"/>
                  </a:cxn>
                  <a:cxn ang="0">
                    <a:pos x="221" y="118"/>
                  </a:cxn>
                  <a:cxn ang="0">
                    <a:pos x="287" y="140"/>
                  </a:cxn>
                  <a:cxn ang="0">
                    <a:pos x="349" y="163"/>
                  </a:cxn>
                  <a:cxn ang="0">
                    <a:pos x="412" y="192"/>
                  </a:cxn>
                  <a:cxn ang="0">
                    <a:pos x="441" y="206"/>
                  </a:cxn>
                  <a:cxn ang="0">
                    <a:pos x="472" y="223"/>
                  </a:cxn>
                  <a:cxn ang="0">
                    <a:pos x="501" y="240"/>
                  </a:cxn>
                  <a:cxn ang="0">
                    <a:pos x="532" y="260"/>
                  </a:cxn>
                </a:cxnLst>
                <a:rect l="0" t="0" r="r" b="b"/>
                <a:pathLst>
                  <a:path w="548" h="260">
                    <a:moveTo>
                      <a:pt x="532" y="260"/>
                    </a:moveTo>
                    <a:lnTo>
                      <a:pt x="548" y="176"/>
                    </a:lnTo>
                    <a:lnTo>
                      <a:pt x="484" y="138"/>
                    </a:lnTo>
                    <a:lnTo>
                      <a:pt x="451" y="121"/>
                    </a:lnTo>
                    <a:lnTo>
                      <a:pt x="420" y="107"/>
                    </a:lnTo>
                    <a:lnTo>
                      <a:pt x="353" y="78"/>
                    </a:lnTo>
                    <a:lnTo>
                      <a:pt x="319" y="66"/>
                    </a:lnTo>
                    <a:lnTo>
                      <a:pt x="286" y="56"/>
                    </a:lnTo>
                    <a:lnTo>
                      <a:pt x="251" y="44"/>
                    </a:lnTo>
                    <a:lnTo>
                      <a:pt x="217" y="35"/>
                    </a:lnTo>
                    <a:lnTo>
                      <a:pt x="146" y="19"/>
                    </a:lnTo>
                    <a:lnTo>
                      <a:pt x="74" y="7"/>
                    </a:lnTo>
                    <a:lnTo>
                      <a:pt x="36" y="2"/>
                    </a:lnTo>
                    <a:lnTo>
                      <a:pt x="0" y="0"/>
                    </a:lnTo>
                    <a:lnTo>
                      <a:pt x="8" y="41"/>
                    </a:lnTo>
                    <a:lnTo>
                      <a:pt x="18" y="82"/>
                    </a:lnTo>
                    <a:lnTo>
                      <a:pt x="87" y="90"/>
                    </a:lnTo>
                    <a:lnTo>
                      <a:pt x="155" y="102"/>
                    </a:lnTo>
                    <a:lnTo>
                      <a:pt x="221" y="118"/>
                    </a:lnTo>
                    <a:lnTo>
                      <a:pt x="287" y="140"/>
                    </a:lnTo>
                    <a:lnTo>
                      <a:pt x="349" y="163"/>
                    </a:lnTo>
                    <a:lnTo>
                      <a:pt x="412" y="192"/>
                    </a:lnTo>
                    <a:lnTo>
                      <a:pt x="441" y="206"/>
                    </a:lnTo>
                    <a:lnTo>
                      <a:pt x="472" y="223"/>
                    </a:lnTo>
                    <a:lnTo>
                      <a:pt x="501" y="240"/>
                    </a:lnTo>
                    <a:lnTo>
                      <a:pt x="532" y="260"/>
                    </a:lnTo>
                    <a:close/>
                  </a:path>
                </a:pathLst>
              </a:custGeom>
              <a:solidFill>
                <a:srgbClr val="83B4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4" name="Freeform 119"/>
              <p:cNvSpPr/>
              <p:nvPr/>
            </p:nvSpPr>
            <p:spPr bwMode="auto">
              <a:xfrm>
                <a:off x="2278" y="1528"/>
                <a:ext cx="102" cy="53"/>
              </a:xfrm>
              <a:custGeom>
                <a:avLst/>
                <a:gdLst/>
                <a:ahLst/>
                <a:cxnLst>
                  <a:cxn ang="0">
                    <a:pos x="500" y="266"/>
                  </a:cxn>
                  <a:cxn ang="0">
                    <a:pos x="514" y="178"/>
                  </a:cxn>
                  <a:cxn ang="0">
                    <a:pos x="483" y="158"/>
                  </a:cxn>
                  <a:cxn ang="0">
                    <a:pos x="454" y="141"/>
                  </a:cxn>
                  <a:cxn ang="0">
                    <a:pos x="423" y="124"/>
                  </a:cxn>
                  <a:cxn ang="0">
                    <a:pos x="394" y="110"/>
                  </a:cxn>
                  <a:cxn ang="0">
                    <a:pos x="331" y="81"/>
                  </a:cxn>
                  <a:cxn ang="0">
                    <a:pos x="269" y="58"/>
                  </a:cxn>
                  <a:cxn ang="0">
                    <a:pos x="203" y="36"/>
                  </a:cxn>
                  <a:cxn ang="0">
                    <a:pos x="137" y="20"/>
                  </a:cxn>
                  <a:cxn ang="0">
                    <a:pos x="69" y="8"/>
                  </a:cxn>
                  <a:cxn ang="0">
                    <a:pos x="0" y="0"/>
                  </a:cxn>
                  <a:cxn ang="0">
                    <a:pos x="16" y="84"/>
                  </a:cxn>
                  <a:cxn ang="0">
                    <a:pos x="81" y="92"/>
                  </a:cxn>
                  <a:cxn ang="0">
                    <a:pos x="112" y="97"/>
                  </a:cxn>
                  <a:cxn ang="0">
                    <a:pos x="145" y="105"/>
                  </a:cxn>
                  <a:cxn ang="0">
                    <a:pos x="208" y="122"/>
                  </a:cxn>
                  <a:cxn ang="0">
                    <a:pos x="269" y="144"/>
                  </a:cxn>
                  <a:cxn ang="0">
                    <a:pos x="328" y="168"/>
                  </a:cxn>
                  <a:cxn ang="0">
                    <a:pos x="387" y="197"/>
                  </a:cxn>
                  <a:cxn ang="0">
                    <a:pos x="444" y="229"/>
                  </a:cxn>
                  <a:cxn ang="0">
                    <a:pos x="500" y="266"/>
                  </a:cxn>
                </a:cxnLst>
                <a:rect l="0" t="0" r="r" b="b"/>
                <a:pathLst>
                  <a:path w="514" h="266">
                    <a:moveTo>
                      <a:pt x="500" y="266"/>
                    </a:moveTo>
                    <a:lnTo>
                      <a:pt x="514" y="178"/>
                    </a:lnTo>
                    <a:lnTo>
                      <a:pt x="483" y="158"/>
                    </a:lnTo>
                    <a:lnTo>
                      <a:pt x="454" y="141"/>
                    </a:lnTo>
                    <a:lnTo>
                      <a:pt x="423" y="124"/>
                    </a:lnTo>
                    <a:lnTo>
                      <a:pt x="394" y="110"/>
                    </a:lnTo>
                    <a:lnTo>
                      <a:pt x="331" y="81"/>
                    </a:lnTo>
                    <a:lnTo>
                      <a:pt x="269" y="58"/>
                    </a:lnTo>
                    <a:lnTo>
                      <a:pt x="203" y="36"/>
                    </a:lnTo>
                    <a:lnTo>
                      <a:pt x="137" y="20"/>
                    </a:lnTo>
                    <a:lnTo>
                      <a:pt x="69" y="8"/>
                    </a:lnTo>
                    <a:lnTo>
                      <a:pt x="0" y="0"/>
                    </a:lnTo>
                    <a:lnTo>
                      <a:pt x="16" y="84"/>
                    </a:lnTo>
                    <a:lnTo>
                      <a:pt x="81" y="92"/>
                    </a:lnTo>
                    <a:lnTo>
                      <a:pt x="112" y="97"/>
                    </a:lnTo>
                    <a:lnTo>
                      <a:pt x="145" y="105"/>
                    </a:lnTo>
                    <a:lnTo>
                      <a:pt x="208" y="122"/>
                    </a:lnTo>
                    <a:lnTo>
                      <a:pt x="269" y="144"/>
                    </a:lnTo>
                    <a:lnTo>
                      <a:pt x="328" y="168"/>
                    </a:lnTo>
                    <a:lnTo>
                      <a:pt x="387" y="197"/>
                    </a:lnTo>
                    <a:lnTo>
                      <a:pt x="444" y="229"/>
                    </a:lnTo>
                    <a:lnTo>
                      <a:pt x="500" y="266"/>
                    </a:lnTo>
                    <a:close/>
                  </a:path>
                </a:pathLst>
              </a:custGeom>
              <a:solidFill>
                <a:srgbClr val="8BB9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5" name="Freeform 120"/>
              <p:cNvSpPr/>
              <p:nvPr/>
            </p:nvSpPr>
            <p:spPr bwMode="auto">
              <a:xfrm>
                <a:off x="2281" y="1545"/>
                <a:ext cx="97" cy="54"/>
              </a:xfrm>
              <a:custGeom>
                <a:avLst/>
                <a:gdLst/>
                <a:ahLst/>
                <a:cxnLst>
                  <a:cxn ang="0">
                    <a:pos x="469" y="270"/>
                  </a:cxn>
                  <a:cxn ang="0">
                    <a:pos x="484" y="182"/>
                  </a:cxn>
                  <a:cxn ang="0">
                    <a:pos x="428" y="145"/>
                  </a:cxn>
                  <a:cxn ang="0">
                    <a:pos x="371" y="113"/>
                  </a:cxn>
                  <a:cxn ang="0">
                    <a:pos x="312" y="84"/>
                  </a:cxn>
                  <a:cxn ang="0">
                    <a:pos x="253" y="60"/>
                  </a:cxn>
                  <a:cxn ang="0">
                    <a:pos x="192" y="38"/>
                  </a:cxn>
                  <a:cxn ang="0">
                    <a:pos x="129" y="21"/>
                  </a:cxn>
                  <a:cxn ang="0">
                    <a:pos x="96" y="13"/>
                  </a:cxn>
                  <a:cxn ang="0">
                    <a:pos x="65" y="8"/>
                  </a:cxn>
                  <a:cxn ang="0">
                    <a:pos x="0" y="0"/>
                  </a:cxn>
                  <a:cxn ang="0">
                    <a:pos x="7" y="39"/>
                  </a:cxn>
                  <a:cxn ang="0">
                    <a:pos x="16" y="84"/>
                  </a:cxn>
                  <a:cxn ang="0">
                    <a:pos x="77" y="94"/>
                  </a:cxn>
                  <a:cxn ang="0">
                    <a:pos x="137" y="108"/>
                  </a:cxn>
                  <a:cxn ang="0">
                    <a:pos x="196" y="125"/>
                  </a:cxn>
                  <a:cxn ang="0">
                    <a:pos x="225" y="136"/>
                  </a:cxn>
                  <a:cxn ang="0">
                    <a:pos x="254" y="148"/>
                  </a:cxn>
                  <a:cxn ang="0">
                    <a:pos x="310" y="172"/>
                  </a:cxn>
                  <a:cxn ang="0">
                    <a:pos x="364" y="201"/>
                  </a:cxn>
                  <a:cxn ang="0">
                    <a:pos x="390" y="216"/>
                  </a:cxn>
                  <a:cxn ang="0">
                    <a:pos x="417" y="233"/>
                  </a:cxn>
                  <a:cxn ang="0">
                    <a:pos x="469" y="270"/>
                  </a:cxn>
                </a:cxnLst>
                <a:rect l="0" t="0" r="r" b="b"/>
                <a:pathLst>
                  <a:path w="484" h="270">
                    <a:moveTo>
                      <a:pt x="469" y="270"/>
                    </a:moveTo>
                    <a:lnTo>
                      <a:pt x="484" y="182"/>
                    </a:lnTo>
                    <a:lnTo>
                      <a:pt x="428" y="145"/>
                    </a:lnTo>
                    <a:lnTo>
                      <a:pt x="371" y="113"/>
                    </a:lnTo>
                    <a:lnTo>
                      <a:pt x="312" y="84"/>
                    </a:lnTo>
                    <a:lnTo>
                      <a:pt x="253" y="60"/>
                    </a:lnTo>
                    <a:lnTo>
                      <a:pt x="192" y="38"/>
                    </a:lnTo>
                    <a:lnTo>
                      <a:pt x="129" y="21"/>
                    </a:lnTo>
                    <a:lnTo>
                      <a:pt x="96" y="13"/>
                    </a:lnTo>
                    <a:lnTo>
                      <a:pt x="65" y="8"/>
                    </a:lnTo>
                    <a:lnTo>
                      <a:pt x="0" y="0"/>
                    </a:lnTo>
                    <a:lnTo>
                      <a:pt x="7" y="39"/>
                    </a:lnTo>
                    <a:lnTo>
                      <a:pt x="16" y="84"/>
                    </a:lnTo>
                    <a:lnTo>
                      <a:pt x="77" y="94"/>
                    </a:lnTo>
                    <a:lnTo>
                      <a:pt x="137" y="108"/>
                    </a:lnTo>
                    <a:lnTo>
                      <a:pt x="196" y="125"/>
                    </a:lnTo>
                    <a:lnTo>
                      <a:pt x="225" y="136"/>
                    </a:lnTo>
                    <a:lnTo>
                      <a:pt x="254" y="148"/>
                    </a:lnTo>
                    <a:lnTo>
                      <a:pt x="310" y="172"/>
                    </a:lnTo>
                    <a:lnTo>
                      <a:pt x="364" y="201"/>
                    </a:lnTo>
                    <a:lnTo>
                      <a:pt x="390" y="216"/>
                    </a:lnTo>
                    <a:lnTo>
                      <a:pt x="417" y="233"/>
                    </a:lnTo>
                    <a:lnTo>
                      <a:pt x="469" y="270"/>
                    </a:lnTo>
                    <a:close/>
                  </a:path>
                </a:pathLst>
              </a:custGeom>
              <a:solidFill>
                <a:srgbClr val="93BE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" name="Freeform 121"/>
              <p:cNvSpPr/>
              <p:nvPr/>
            </p:nvSpPr>
            <p:spPr bwMode="auto">
              <a:xfrm>
                <a:off x="2284" y="1562"/>
                <a:ext cx="91" cy="5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4" y="83"/>
                  </a:cxn>
                  <a:cxn ang="0">
                    <a:pos x="42" y="88"/>
                  </a:cxn>
                  <a:cxn ang="0">
                    <a:pos x="71" y="95"/>
                  </a:cxn>
                  <a:cxn ang="0">
                    <a:pos x="128" y="111"/>
                  </a:cxn>
                  <a:cxn ang="0">
                    <a:pos x="155" y="119"/>
                  </a:cxn>
                  <a:cxn ang="0">
                    <a:pos x="184" y="129"/>
                  </a:cxn>
                  <a:cxn ang="0">
                    <a:pos x="238" y="152"/>
                  </a:cxn>
                  <a:cxn ang="0">
                    <a:pos x="290" y="176"/>
                  </a:cxn>
                  <a:cxn ang="0">
                    <a:pos x="341" y="207"/>
                  </a:cxn>
                  <a:cxn ang="0">
                    <a:pos x="391" y="240"/>
                  </a:cxn>
                  <a:cxn ang="0">
                    <a:pos x="440" y="277"/>
                  </a:cxn>
                  <a:cxn ang="0">
                    <a:pos x="446" y="231"/>
                  </a:cxn>
                  <a:cxn ang="0">
                    <a:pos x="453" y="186"/>
                  </a:cxn>
                  <a:cxn ang="0">
                    <a:pos x="401" y="149"/>
                  </a:cxn>
                  <a:cxn ang="0">
                    <a:pos x="374" y="132"/>
                  </a:cxn>
                  <a:cxn ang="0">
                    <a:pos x="348" y="117"/>
                  </a:cxn>
                  <a:cxn ang="0">
                    <a:pos x="294" y="88"/>
                  </a:cxn>
                  <a:cxn ang="0">
                    <a:pos x="238" y="64"/>
                  </a:cxn>
                  <a:cxn ang="0">
                    <a:pos x="209" y="52"/>
                  </a:cxn>
                  <a:cxn ang="0">
                    <a:pos x="180" y="41"/>
                  </a:cxn>
                  <a:cxn ang="0">
                    <a:pos x="121" y="24"/>
                  </a:cxn>
                  <a:cxn ang="0">
                    <a:pos x="61" y="10"/>
                  </a:cxn>
                  <a:cxn ang="0">
                    <a:pos x="0" y="0"/>
                  </a:cxn>
                </a:cxnLst>
                <a:rect l="0" t="0" r="r" b="b"/>
                <a:pathLst>
                  <a:path w="453" h="277">
                    <a:moveTo>
                      <a:pt x="0" y="0"/>
                    </a:moveTo>
                    <a:lnTo>
                      <a:pt x="14" y="83"/>
                    </a:lnTo>
                    <a:lnTo>
                      <a:pt x="42" y="88"/>
                    </a:lnTo>
                    <a:lnTo>
                      <a:pt x="71" y="95"/>
                    </a:lnTo>
                    <a:lnTo>
                      <a:pt x="128" y="111"/>
                    </a:lnTo>
                    <a:lnTo>
                      <a:pt x="155" y="119"/>
                    </a:lnTo>
                    <a:lnTo>
                      <a:pt x="184" y="129"/>
                    </a:lnTo>
                    <a:lnTo>
                      <a:pt x="238" y="152"/>
                    </a:lnTo>
                    <a:lnTo>
                      <a:pt x="290" y="176"/>
                    </a:lnTo>
                    <a:lnTo>
                      <a:pt x="341" y="207"/>
                    </a:lnTo>
                    <a:lnTo>
                      <a:pt x="391" y="240"/>
                    </a:lnTo>
                    <a:lnTo>
                      <a:pt x="440" y="277"/>
                    </a:lnTo>
                    <a:lnTo>
                      <a:pt x="446" y="231"/>
                    </a:lnTo>
                    <a:lnTo>
                      <a:pt x="453" y="186"/>
                    </a:lnTo>
                    <a:lnTo>
                      <a:pt x="401" y="149"/>
                    </a:lnTo>
                    <a:lnTo>
                      <a:pt x="374" y="132"/>
                    </a:lnTo>
                    <a:lnTo>
                      <a:pt x="348" y="117"/>
                    </a:lnTo>
                    <a:lnTo>
                      <a:pt x="294" y="88"/>
                    </a:lnTo>
                    <a:lnTo>
                      <a:pt x="238" y="64"/>
                    </a:lnTo>
                    <a:lnTo>
                      <a:pt x="209" y="52"/>
                    </a:lnTo>
                    <a:lnTo>
                      <a:pt x="180" y="41"/>
                    </a:lnTo>
                    <a:lnTo>
                      <a:pt x="121" y="24"/>
                    </a:lnTo>
                    <a:lnTo>
                      <a:pt x="61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CC3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7" name="Freeform 122"/>
              <p:cNvSpPr/>
              <p:nvPr/>
            </p:nvSpPr>
            <p:spPr bwMode="auto">
              <a:xfrm>
                <a:off x="2287" y="1578"/>
                <a:ext cx="85" cy="5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" y="84"/>
                  </a:cxn>
                  <a:cxn ang="0">
                    <a:pos x="66" y="96"/>
                  </a:cxn>
                  <a:cxn ang="0">
                    <a:pos x="120" y="113"/>
                  </a:cxn>
                  <a:cxn ang="0">
                    <a:pos x="172" y="132"/>
                  </a:cxn>
                  <a:cxn ang="0">
                    <a:pos x="197" y="143"/>
                  </a:cxn>
                  <a:cxn ang="0">
                    <a:pos x="223" y="157"/>
                  </a:cxn>
                  <a:cxn ang="0">
                    <a:pos x="272" y="183"/>
                  </a:cxn>
                  <a:cxn ang="0">
                    <a:pos x="319" y="215"/>
                  </a:cxn>
                  <a:cxn ang="0">
                    <a:pos x="342" y="231"/>
                  </a:cxn>
                  <a:cxn ang="0">
                    <a:pos x="366" y="249"/>
                  </a:cxn>
                  <a:cxn ang="0">
                    <a:pos x="411" y="289"/>
                  </a:cxn>
                  <a:cxn ang="0">
                    <a:pos x="418" y="242"/>
                  </a:cxn>
                  <a:cxn ang="0">
                    <a:pos x="426" y="194"/>
                  </a:cxn>
                  <a:cxn ang="0">
                    <a:pos x="377" y="157"/>
                  </a:cxn>
                  <a:cxn ang="0">
                    <a:pos x="327" y="124"/>
                  </a:cxn>
                  <a:cxn ang="0">
                    <a:pos x="276" y="93"/>
                  </a:cxn>
                  <a:cxn ang="0">
                    <a:pos x="224" y="69"/>
                  </a:cxn>
                  <a:cxn ang="0">
                    <a:pos x="170" y="46"/>
                  </a:cxn>
                  <a:cxn ang="0">
                    <a:pos x="141" y="36"/>
                  </a:cxn>
                  <a:cxn ang="0">
                    <a:pos x="114" y="28"/>
                  </a:cxn>
                  <a:cxn ang="0">
                    <a:pos x="57" y="12"/>
                  </a:cxn>
                  <a:cxn ang="0">
                    <a:pos x="28" y="5"/>
                  </a:cxn>
                  <a:cxn ang="0">
                    <a:pos x="0" y="0"/>
                  </a:cxn>
                </a:cxnLst>
                <a:rect l="0" t="0" r="r" b="b"/>
                <a:pathLst>
                  <a:path w="426" h="289">
                    <a:moveTo>
                      <a:pt x="0" y="0"/>
                    </a:moveTo>
                    <a:lnTo>
                      <a:pt x="12" y="84"/>
                    </a:lnTo>
                    <a:lnTo>
                      <a:pt x="66" y="96"/>
                    </a:lnTo>
                    <a:lnTo>
                      <a:pt x="120" y="113"/>
                    </a:lnTo>
                    <a:lnTo>
                      <a:pt x="172" y="132"/>
                    </a:lnTo>
                    <a:lnTo>
                      <a:pt x="197" y="143"/>
                    </a:lnTo>
                    <a:lnTo>
                      <a:pt x="223" y="157"/>
                    </a:lnTo>
                    <a:lnTo>
                      <a:pt x="272" y="183"/>
                    </a:lnTo>
                    <a:lnTo>
                      <a:pt x="319" y="215"/>
                    </a:lnTo>
                    <a:lnTo>
                      <a:pt x="342" y="231"/>
                    </a:lnTo>
                    <a:lnTo>
                      <a:pt x="366" y="249"/>
                    </a:lnTo>
                    <a:lnTo>
                      <a:pt x="411" y="289"/>
                    </a:lnTo>
                    <a:lnTo>
                      <a:pt x="418" y="242"/>
                    </a:lnTo>
                    <a:lnTo>
                      <a:pt x="426" y="194"/>
                    </a:lnTo>
                    <a:lnTo>
                      <a:pt x="377" y="157"/>
                    </a:lnTo>
                    <a:lnTo>
                      <a:pt x="327" y="124"/>
                    </a:lnTo>
                    <a:lnTo>
                      <a:pt x="276" y="93"/>
                    </a:lnTo>
                    <a:lnTo>
                      <a:pt x="224" y="69"/>
                    </a:lnTo>
                    <a:lnTo>
                      <a:pt x="170" y="46"/>
                    </a:lnTo>
                    <a:lnTo>
                      <a:pt x="141" y="36"/>
                    </a:lnTo>
                    <a:lnTo>
                      <a:pt x="114" y="28"/>
                    </a:lnTo>
                    <a:lnTo>
                      <a:pt x="57" y="12"/>
                    </a:lnTo>
                    <a:lnTo>
                      <a:pt x="28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C7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8" name="Freeform 123"/>
              <p:cNvSpPr/>
              <p:nvPr/>
            </p:nvSpPr>
            <p:spPr bwMode="auto">
              <a:xfrm>
                <a:off x="2296" y="1665"/>
                <a:ext cx="64" cy="208"/>
              </a:xfrm>
              <a:custGeom>
                <a:avLst/>
                <a:gdLst/>
                <a:ahLst/>
                <a:cxnLst>
                  <a:cxn ang="0">
                    <a:pos x="11" y="94"/>
                  </a:cxn>
                  <a:cxn ang="0">
                    <a:pos x="66" y="130"/>
                  </a:cxn>
                  <a:cxn ang="0">
                    <a:pos x="118" y="176"/>
                  </a:cxn>
                  <a:cxn ang="0">
                    <a:pos x="179" y="249"/>
                  </a:cxn>
                  <a:cxn ang="0">
                    <a:pos x="223" y="331"/>
                  </a:cxn>
                  <a:cxn ang="0">
                    <a:pos x="251" y="421"/>
                  </a:cxn>
                  <a:cxn ang="0">
                    <a:pos x="260" y="518"/>
                  </a:cxn>
                  <a:cxn ang="0">
                    <a:pos x="259" y="542"/>
                  </a:cxn>
                  <a:cxn ang="0">
                    <a:pos x="254" y="590"/>
                  </a:cxn>
                  <a:cxn ang="0">
                    <a:pos x="251" y="603"/>
                  </a:cxn>
                  <a:cxn ang="0">
                    <a:pos x="251" y="613"/>
                  </a:cxn>
                  <a:cxn ang="0">
                    <a:pos x="235" y="669"/>
                  </a:cxn>
                  <a:cxn ang="0">
                    <a:pos x="223" y="703"/>
                  </a:cxn>
                  <a:cxn ang="0">
                    <a:pos x="196" y="753"/>
                  </a:cxn>
                  <a:cxn ang="0">
                    <a:pos x="191" y="763"/>
                  </a:cxn>
                  <a:cxn ang="0">
                    <a:pos x="150" y="822"/>
                  </a:cxn>
                  <a:cxn ang="0">
                    <a:pos x="118" y="859"/>
                  </a:cxn>
                  <a:cxn ang="0">
                    <a:pos x="64" y="907"/>
                  </a:cxn>
                  <a:cxn ang="0">
                    <a:pos x="35" y="926"/>
                  </a:cxn>
                  <a:cxn ang="0">
                    <a:pos x="0" y="1040"/>
                  </a:cxn>
                  <a:cxn ang="0">
                    <a:pos x="34" y="1021"/>
                  </a:cxn>
                  <a:cxn ang="0">
                    <a:pos x="37" y="1017"/>
                  </a:cxn>
                  <a:cxn ang="0">
                    <a:pos x="47" y="1015"/>
                  </a:cxn>
                  <a:cxn ang="0">
                    <a:pos x="91" y="988"/>
                  </a:cxn>
                  <a:cxn ang="0">
                    <a:pos x="134" y="955"/>
                  </a:cxn>
                  <a:cxn ang="0">
                    <a:pos x="176" y="918"/>
                  </a:cxn>
                  <a:cxn ang="0">
                    <a:pos x="218" y="870"/>
                  </a:cxn>
                  <a:cxn ang="0">
                    <a:pos x="254" y="820"/>
                  </a:cxn>
                  <a:cxn ang="0">
                    <a:pos x="276" y="779"/>
                  </a:cxn>
                  <a:cxn ang="0">
                    <a:pos x="283" y="766"/>
                  </a:cxn>
                  <a:cxn ang="0">
                    <a:pos x="307" y="712"/>
                  </a:cxn>
                  <a:cxn ang="0">
                    <a:pos x="318" y="358"/>
                  </a:cxn>
                  <a:cxn ang="0">
                    <a:pos x="294" y="292"/>
                  </a:cxn>
                  <a:cxn ang="0">
                    <a:pos x="263" y="231"/>
                  </a:cxn>
                  <a:cxn ang="0">
                    <a:pos x="223" y="172"/>
                  </a:cxn>
                  <a:cxn ang="0">
                    <a:pos x="176" y="118"/>
                  </a:cxn>
                  <a:cxn ang="0">
                    <a:pos x="113" y="63"/>
                  </a:cxn>
                  <a:cxn ang="0">
                    <a:pos x="50" y="21"/>
                  </a:cxn>
                  <a:cxn ang="0">
                    <a:pos x="6" y="0"/>
                  </a:cxn>
                </a:cxnLst>
                <a:rect l="0" t="0" r="r" b="b"/>
                <a:pathLst>
                  <a:path w="318" h="1040">
                    <a:moveTo>
                      <a:pt x="6" y="0"/>
                    </a:moveTo>
                    <a:lnTo>
                      <a:pt x="11" y="94"/>
                    </a:lnTo>
                    <a:lnTo>
                      <a:pt x="39" y="111"/>
                    </a:lnTo>
                    <a:lnTo>
                      <a:pt x="66" y="130"/>
                    </a:lnTo>
                    <a:lnTo>
                      <a:pt x="92" y="152"/>
                    </a:lnTo>
                    <a:lnTo>
                      <a:pt x="118" y="176"/>
                    </a:lnTo>
                    <a:lnTo>
                      <a:pt x="150" y="211"/>
                    </a:lnTo>
                    <a:lnTo>
                      <a:pt x="179" y="249"/>
                    </a:lnTo>
                    <a:lnTo>
                      <a:pt x="203" y="289"/>
                    </a:lnTo>
                    <a:lnTo>
                      <a:pt x="223" y="331"/>
                    </a:lnTo>
                    <a:lnTo>
                      <a:pt x="239" y="374"/>
                    </a:lnTo>
                    <a:lnTo>
                      <a:pt x="251" y="421"/>
                    </a:lnTo>
                    <a:lnTo>
                      <a:pt x="257" y="467"/>
                    </a:lnTo>
                    <a:lnTo>
                      <a:pt x="260" y="518"/>
                    </a:lnTo>
                    <a:lnTo>
                      <a:pt x="259" y="529"/>
                    </a:lnTo>
                    <a:lnTo>
                      <a:pt x="259" y="542"/>
                    </a:lnTo>
                    <a:lnTo>
                      <a:pt x="257" y="567"/>
                    </a:lnTo>
                    <a:lnTo>
                      <a:pt x="254" y="590"/>
                    </a:lnTo>
                    <a:lnTo>
                      <a:pt x="252" y="601"/>
                    </a:lnTo>
                    <a:lnTo>
                      <a:pt x="251" y="603"/>
                    </a:lnTo>
                    <a:lnTo>
                      <a:pt x="251" y="607"/>
                    </a:lnTo>
                    <a:lnTo>
                      <a:pt x="251" y="613"/>
                    </a:lnTo>
                    <a:lnTo>
                      <a:pt x="239" y="659"/>
                    </a:lnTo>
                    <a:lnTo>
                      <a:pt x="235" y="669"/>
                    </a:lnTo>
                    <a:lnTo>
                      <a:pt x="231" y="680"/>
                    </a:lnTo>
                    <a:lnTo>
                      <a:pt x="223" y="703"/>
                    </a:lnTo>
                    <a:lnTo>
                      <a:pt x="203" y="744"/>
                    </a:lnTo>
                    <a:lnTo>
                      <a:pt x="196" y="753"/>
                    </a:lnTo>
                    <a:lnTo>
                      <a:pt x="193" y="757"/>
                    </a:lnTo>
                    <a:lnTo>
                      <a:pt x="191" y="763"/>
                    </a:lnTo>
                    <a:lnTo>
                      <a:pt x="179" y="783"/>
                    </a:lnTo>
                    <a:lnTo>
                      <a:pt x="150" y="822"/>
                    </a:lnTo>
                    <a:lnTo>
                      <a:pt x="134" y="840"/>
                    </a:lnTo>
                    <a:lnTo>
                      <a:pt x="118" y="859"/>
                    </a:lnTo>
                    <a:lnTo>
                      <a:pt x="91" y="883"/>
                    </a:lnTo>
                    <a:lnTo>
                      <a:pt x="64" y="907"/>
                    </a:lnTo>
                    <a:lnTo>
                      <a:pt x="49" y="916"/>
                    </a:lnTo>
                    <a:lnTo>
                      <a:pt x="35" y="926"/>
                    </a:lnTo>
                    <a:lnTo>
                      <a:pt x="8" y="946"/>
                    </a:lnTo>
                    <a:lnTo>
                      <a:pt x="0" y="1040"/>
                    </a:lnTo>
                    <a:lnTo>
                      <a:pt x="23" y="1027"/>
                    </a:lnTo>
                    <a:lnTo>
                      <a:pt x="34" y="1021"/>
                    </a:lnTo>
                    <a:lnTo>
                      <a:pt x="36" y="1018"/>
                    </a:lnTo>
                    <a:lnTo>
                      <a:pt x="37" y="1017"/>
                    </a:lnTo>
                    <a:lnTo>
                      <a:pt x="40" y="1017"/>
                    </a:lnTo>
                    <a:lnTo>
                      <a:pt x="47" y="1015"/>
                    </a:lnTo>
                    <a:lnTo>
                      <a:pt x="68" y="1001"/>
                    </a:lnTo>
                    <a:lnTo>
                      <a:pt x="91" y="988"/>
                    </a:lnTo>
                    <a:lnTo>
                      <a:pt x="111" y="972"/>
                    </a:lnTo>
                    <a:lnTo>
                      <a:pt x="134" y="955"/>
                    </a:lnTo>
                    <a:lnTo>
                      <a:pt x="154" y="937"/>
                    </a:lnTo>
                    <a:lnTo>
                      <a:pt x="176" y="918"/>
                    </a:lnTo>
                    <a:lnTo>
                      <a:pt x="197" y="894"/>
                    </a:lnTo>
                    <a:lnTo>
                      <a:pt x="218" y="870"/>
                    </a:lnTo>
                    <a:lnTo>
                      <a:pt x="236" y="845"/>
                    </a:lnTo>
                    <a:lnTo>
                      <a:pt x="254" y="820"/>
                    </a:lnTo>
                    <a:lnTo>
                      <a:pt x="269" y="793"/>
                    </a:lnTo>
                    <a:lnTo>
                      <a:pt x="276" y="779"/>
                    </a:lnTo>
                    <a:lnTo>
                      <a:pt x="279" y="772"/>
                    </a:lnTo>
                    <a:lnTo>
                      <a:pt x="283" y="766"/>
                    </a:lnTo>
                    <a:lnTo>
                      <a:pt x="296" y="739"/>
                    </a:lnTo>
                    <a:lnTo>
                      <a:pt x="307" y="712"/>
                    </a:lnTo>
                    <a:lnTo>
                      <a:pt x="310" y="535"/>
                    </a:lnTo>
                    <a:lnTo>
                      <a:pt x="318" y="358"/>
                    </a:lnTo>
                    <a:lnTo>
                      <a:pt x="306" y="324"/>
                    </a:lnTo>
                    <a:lnTo>
                      <a:pt x="294" y="292"/>
                    </a:lnTo>
                    <a:lnTo>
                      <a:pt x="279" y="261"/>
                    </a:lnTo>
                    <a:lnTo>
                      <a:pt x="263" y="231"/>
                    </a:lnTo>
                    <a:lnTo>
                      <a:pt x="244" y="201"/>
                    </a:lnTo>
                    <a:lnTo>
                      <a:pt x="223" y="172"/>
                    </a:lnTo>
                    <a:lnTo>
                      <a:pt x="200" y="144"/>
                    </a:lnTo>
                    <a:lnTo>
                      <a:pt x="176" y="118"/>
                    </a:lnTo>
                    <a:lnTo>
                      <a:pt x="135" y="80"/>
                    </a:lnTo>
                    <a:lnTo>
                      <a:pt x="113" y="63"/>
                    </a:lnTo>
                    <a:lnTo>
                      <a:pt x="93" y="49"/>
                    </a:lnTo>
                    <a:lnTo>
                      <a:pt x="50" y="21"/>
                    </a:lnTo>
                    <a:lnTo>
                      <a:pt x="27" y="9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CFE2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9" name="Freeform 124"/>
              <p:cNvSpPr/>
              <p:nvPr/>
            </p:nvSpPr>
            <p:spPr bwMode="auto">
              <a:xfrm>
                <a:off x="2296" y="1647"/>
                <a:ext cx="66" cy="90"/>
              </a:xfrm>
              <a:custGeom>
                <a:avLst/>
                <a:gdLst/>
                <a:ahLst/>
                <a:cxnLst>
                  <a:cxn ang="0">
                    <a:pos x="8" y="90"/>
                  </a:cxn>
                  <a:cxn ang="0">
                    <a:pos x="29" y="99"/>
                  </a:cxn>
                  <a:cxn ang="0">
                    <a:pos x="52" y="111"/>
                  </a:cxn>
                  <a:cxn ang="0">
                    <a:pos x="95" y="139"/>
                  </a:cxn>
                  <a:cxn ang="0">
                    <a:pos x="115" y="153"/>
                  </a:cxn>
                  <a:cxn ang="0">
                    <a:pos x="137" y="170"/>
                  </a:cxn>
                  <a:cxn ang="0">
                    <a:pos x="178" y="208"/>
                  </a:cxn>
                  <a:cxn ang="0">
                    <a:pos x="202" y="234"/>
                  </a:cxn>
                  <a:cxn ang="0">
                    <a:pos x="225" y="262"/>
                  </a:cxn>
                  <a:cxn ang="0">
                    <a:pos x="246" y="291"/>
                  </a:cxn>
                  <a:cxn ang="0">
                    <a:pos x="265" y="321"/>
                  </a:cxn>
                  <a:cxn ang="0">
                    <a:pos x="281" y="351"/>
                  </a:cxn>
                  <a:cxn ang="0">
                    <a:pos x="296" y="382"/>
                  </a:cxn>
                  <a:cxn ang="0">
                    <a:pos x="308" y="414"/>
                  </a:cxn>
                  <a:cxn ang="0">
                    <a:pos x="320" y="448"/>
                  </a:cxn>
                  <a:cxn ang="0">
                    <a:pos x="324" y="360"/>
                  </a:cxn>
                  <a:cxn ang="0">
                    <a:pos x="332" y="274"/>
                  </a:cxn>
                  <a:cxn ang="0">
                    <a:pos x="310" y="242"/>
                  </a:cxn>
                  <a:cxn ang="0">
                    <a:pos x="287" y="211"/>
                  </a:cxn>
                  <a:cxn ang="0">
                    <a:pos x="261" y="181"/>
                  </a:cxn>
                  <a:cxn ang="0">
                    <a:pos x="233" y="152"/>
                  </a:cxn>
                  <a:cxn ang="0">
                    <a:pos x="205" y="126"/>
                  </a:cxn>
                  <a:cxn ang="0">
                    <a:pos x="178" y="102"/>
                  </a:cxn>
                  <a:cxn ang="0">
                    <a:pos x="149" y="80"/>
                  </a:cxn>
                  <a:cxn ang="0">
                    <a:pos x="121" y="60"/>
                  </a:cxn>
                  <a:cxn ang="0">
                    <a:pos x="90" y="41"/>
                  </a:cxn>
                  <a:cxn ang="0">
                    <a:pos x="61" y="26"/>
                  </a:cxn>
                  <a:cxn ang="0">
                    <a:pos x="30" y="12"/>
                  </a:cxn>
                  <a:cxn ang="0">
                    <a:pos x="0" y="0"/>
                  </a:cxn>
                  <a:cxn ang="0">
                    <a:pos x="8" y="90"/>
                  </a:cxn>
                </a:cxnLst>
                <a:rect l="0" t="0" r="r" b="b"/>
                <a:pathLst>
                  <a:path w="332" h="448">
                    <a:moveTo>
                      <a:pt x="8" y="90"/>
                    </a:moveTo>
                    <a:lnTo>
                      <a:pt x="29" y="99"/>
                    </a:lnTo>
                    <a:lnTo>
                      <a:pt x="52" y="111"/>
                    </a:lnTo>
                    <a:lnTo>
                      <a:pt x="95" y="139"/>
                    </a:lnTo>
                    <a:lnTo>
                      <a:pt x="115" y="153"/>
                    </a:lnTo>
                    <a:lnTo>
                      <a:pt x="137" y="170"/>
                    </a:lnTo>
                    <a:lnTo>
                      <a:pt x="178" y="208"/>
                    </a:lnTo>
                    <a:lnTo>
                      <a:pt x="202" y="234"/>
                    </a:lnTo>
                    <a:lnTo>
                      <a:pt x="225" y="262"/>
                    </a:lnTo>
                    <a:lnTo>
                      <a:pt x="246" y="291"/>
                    </a:lnTo>
                    <a:lnTo>
                      <a:pt x="265" y="321"/>
                    </a:lnTo>
                    <a:lnTo>
                      <a:pt x="281" y="351"/>
                    </a:lnTo>
                    <a:lnTo>
                      <a:pt x="296" y="382"/>
                    </a:lnTo>
                    <a:lnTo>
                      <a:pt x="308" y="414"/>
                    </a:lnTo>
                    <a:lnTo>
                      <a:pt x="320" y="448"/>
                    </a:lnTo>
                    <a:lnTo>
                      <a:pt x="324" y="360"/>
                    </a:lnTo>
                    <a:lnTo>
                      <a:pt x="332" y="274"/>
                    </a:lnTo>
                    <a:lnTo>
                      <a:pt x="310" y="242"/>
                    </a:lnTo>
                    <a:lnTo>
                      <a:pt x="287" y="211"/>
                    </a:lnTo>
                    <a:lnTo>
                      <a:pt x="261" y="181"/>
                    </a:lnTo>
                    <a:lnTo>
                      <a:pt x="233" y="152"/>
                    </a:lnTo>
                    <a:lnTo>
                      <a:pt x="205" y="126"/>
                    </a:lnTo>
                    <a:lnTo>
                      <a:pt x="178" y="102"/>
                    </a:lnTo>
                    <a:lnTo>
                      <a:pt x="149" y="80"/>
                    </a:lnTo>
                    <a:lnTo>
                      <a:pt x="121" y="60"/>
                    </a:lnTo>
                    <a:lnTo>
                      <a:pt x="90" y="41"/>
                    </a:lnTo>
                    <a:lnTo>
                      <a:pt x="61" y="26"/>
                    </a:lnTo>
                    <a:lnTo>
                      <a:pt x="30" y="12"/>
                    </a:lnTo>
                    <a:lnTo>
                      <a:pt x="0" y="0"/>
                    </a:lnTo>
                    <a:lnTo>
                      <a:pt x="8" y="90"/>
                    </a:lnTo>
                    <a:close/>
                  </a:path>
                </a:pathLst>
              </a:custGeom>
              <a:solidFill>
                <a:srgbClr val="C7DD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0" name="Freeform 125"/>
              <p:cNvSpPr/>
              <p:nvPr/>
            </p:nvSpPr>
            <p:spPr bwMode="auto">
              <a:xfrm>
                <a:off x="2294" y="1630"/>
                <a:ext cx="70" cy="72"/>
              </a:xfrm>
              <a:custGeom>
                <a:avLst/>
                <a:gdLst/>
                <a:ahLst/>
                <a:cxnLst>
                  <a:cxn ang="0">
                    <a:pos x="10" y="88"/>
                  </a:cxn>
                  <a:cxn ang="0">
                    <a:pos x="40" y="100"/>
                  </a:cxn>
                  <a:cxn ang="0">
                    <a:pos x="71" y="114"/>
                  </a:cxn>
                  <a:cxn ang="0">
                    <a:pos x="100" y="129"/>
                  </a:cxn>
                  <a:cxn ang="0">
                    <a:pos x="131" y="148"/>
                  </a:cxn>
                  <a:cxn ang="0">
                    <a:pos x="159" y="168"/>
                  </a:cxn>
                  <a:cxn ang="0">
                    <a:pos x="188" y="190"/>
                  </a:cxn>
                  <a:cxn ang="0">
                    <a:pos x="215" y="214"/>
                  </a:cxn>
                  <a:cxn ang="0">
                    <a:pos x="243" y="240"/>
                  </a:cxn>
                  <a:cxn ang="0">
                    <a:pos x="271" y="269"/>
                  </a:cxn>
                  <a:cxn ang="0">
                    <a:pos x="297" y="299"/>
                  </a:cxn>
                  <a:cxn ang="0">
                    <a:pos x="320" y="330"/>
                  </a:cxn>
                  <a:cxn ang="0">
                    <a:pos x="342" y="362"/>
                  </a:cxn>
                  <a:cxn ang="0">
                    <a:pos x="353" y="240"/>
                  </a:cxn>
                  <a:cxn ang="0">
                    <a:pos x="327" y="210"/>
                  </a:cxn>
                  <a:cxn ang="0">
                    <a:pos x="301" y="182"/>
                  </a:cxn>
                  <a:cxn ang="0">
                    <a:pos x="266" y="149"/>
                  </a:cxn>
                  <a:cxn ang="0">
                    <a:pos x="248" y="134"/>
                  </a:cxn>
                  <a:cxn ang="0">
                    <a:pos x="231" y="120"/>
                  </a:cxn>
                  <a:cxn ang="0">
                    <a:pos x="195" y="93"/>
                  </a:cxn>
                  <a:cxn ang="0">
                    <a:pos x="158" y="69"/>
                  </a:cxn>
                  <a:cxn ang="0">
                    <a:pos x="120" y="47"/>
                  </a:cxn>
                  <a:cxn ang="0">
                    <a:pos x="81" y="28"/>
                  </a:cxn>
                  <a:cxn ang="0">
                    <a:pos x="40" y="12"/>
                  </a:cxn>
                  <a:cxn ang="0">
                    <a:pos x="0" y="0"/>
                  </a:cxn>
                  <a:cxn ang="0">
                    <a:pos x="10" y="88"/>
                  </a:cxn>
                </a:cxnLst>
                <a:rect l="0" t="0" r="r" b="b"/>
                <a:pathLst>
                  <a:path w="353" h="362">
                    <a:moveTo>
                      <a:pt x="10" y="88"/>
                    </a:moveTo>
                    <a:lnTo>
                      <a:pt x="40" y="100"/>
                    </a:lnTo>
                    <a:lnTo>
                      <a:pt x="71" y="114"/>
                    </a:lnTo>
                    <a:lnTo>
                      <a:pt x="100" y="129"/>
                    </a:lnTo>
                    <a:lnTo>
                      <a:pt x="131" y="148"/>
                    </a:lnTo>
                    <a:lnTo>
                      <a:pt x="159" y="168"/>
                    </a:lnTo>
                    <a:lnTo>
                      <a:pt x="188" y="190"/>
                    </a:lnTo>
                    <a:lnTo>
                      <a:pt x="215" y="214"/>
                    </a:lnTo>
                    <a:lnTo>
                      <a:pt x="243" y="240"/>
                    </a:lnTo>
                    <a:lnTo>
                      <a:pt x="271" y="269"/>
                    </a:lnTo>
                    <a:lnTo>
                      <a:pt x="297" y="299"/>
                    </a:lnTo>
                    <a:lnTo>
                      <a:pt x="320" y="330"/>
                    </a:lnTo>
                    <a:lnTo>
                      <a:pt x="342" y="362"/>
                    </a:lnTo>
                    <a:lnTo>
                      <a:pt x="353" y="240"/>
                    </a:lnTo>
                    <a:lnTo>
                      <a:pt x="327" y="210"/>
                    </a:lnTo>
                    <a:lnTo>
                      <a:pt x="301" y="182"/>
                    </a:lnTo>
                    <a:lnTo>
                      <a:pt x="266" y="149"/>
                    </a:lnTo>
                    <a:lnTo>
                      <a:pt x="248" y="134"/>
                    </a:lnTo>
                    <a:lnTo>
                      <a:pt x="231" y="120"/>
                    </a:lnTo>
                    <a:lnTo>
                      <a:pt x="195" y="93"/>
                    </a:lnTo>
                    <a:lnTo>
                      <a:pt x="158" y="69"/>
                    </a:lnTo>
                    <a:lnTo>
                      <a:pt x="120" y="47"/>
                    </a:lnTo>
                    <a:lnTo>
                      <a:pt x="81" y="28"/>
                    </a:lnTo>
                    <a:lnTo>
                      <a:pt x="40" y="12"/>
                    </a:lnTo>
                    <a:lnTo>
                      <a:pt x="0" y="0"/>
                    </a:lnTo>
                    <a:lnTo>
                      <a:pt x="10" y="88"/>
                    </a:lnTo>
                    <a:close/>
                  </a:path>
                </a:pathLst>
              </a:custGeom>
              <a:solidFill>
                <a:srgbClr val="BFD8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1" name="Freeform 126"/>
              <p:cNvSpPr/>
              <p:nvPr/>
            </p:nvSpPr>
            <p:spPr bwMode="auto">
              <a:xfrm>
                <a:off x="2291" y="1613"/>
                <a:ext cx="76" cy="65"/>
              </a:xfrm>
              <a:custGeom>
                <a:avLst/>
                <a:gdLst/>
                <a:ahLst/>
                <a:cxnLst>
                  <a:cxn ang="0">
                    <a:pos x="11" y="86"/>
                  </a:cxn>
                  <a:cxn ang="0">
                    <a:pos x="51" y="98"/>
                  </a:cxn>
                  <a:cxn ang="0">
                    <a:pos x="92" y="114"/>
                  </a:cxn>
                  <a:cxn ang="0">
                    <a:pos x="131" y="133"/>
                  </a:cxn>
                  <a:cxn ang="0">
                    <a:pos x="169" y="155"/>
                  </a:cxn>
                  <a:cxn ang="0">
                    <a:pos x="206" y="179"/>
                  </a:cxn>
                  <a:cxn ang="0">
                    <a:pos x="242" y="206"/>
                  </a:cxn>
                  <a:cxn ang="0">
                    <a:pos x="259" y="220"/>
                  </a:cxn>
                  <a:cxn ang="0">
                    <a:pos x="277" y="235"/>
                  </a:cxn>
                  <a:cxn ang="0">
                    <a:pos x="312" y="268"/>
                  </a:cxn>
                  <a:cxn ang="0">
                    <a:pos x="338" y="296"/>
                  </a:cxn>
                  <a:cxn ang="0">
                    <a:pos x="364" y="326"/>
                  </a:cxn>
                  <a:cxn ang="0">
                    <a:pos x="369" y="272"/>
                  </a:cxn>
                  <a:cxn ang="0">
                    <a:pos x="377" y="220"/>
                  </a:cxn>
                  <a:cxn ang="0">
                    <a:pos x="369" y="212"/>
                  </a:cxn>
                  <a:cxn ang="0">
                    <a:pos x="327" y="172"/>
                  </a:cxn>
                  <a:cxn ang="0">
                    <a:pos x="284" y="137"/>
                  </a:cxn>
                  <a:cxn ang="0">
                    <a:pos x="240" y="104"/>
                  </a:cxn>
                  <a:cxn ang="0">
                    <a:pos x="217" y="89"/>
                  </a:cxn>
                  <a:cxn ang="0">
                    <a:pos x="195" y="77"/>
                  </a:cxn>
                  <a:cxn ang="0">
                    <a:pos x="148" y="52"/>
                  </a:cxn>
                  <a:cxn ang="0">
                    <a:pos x="100" y="31"/>
                  </a:cxn>
                  <a:cxn ang="0">
                    <a:pos x="50" y="13"/>
                  </a:cxn>
                  <a:cxn ang="0">
                    <a:pos x="0" y="0"/>
                  </a:cxn>
                  <a:cxn ang="0">
                    <a:pos x="6" y="42"/>
                  </a:cxn>
                  <a:cxn ang="0">
                    <a:pos x="11" y="86"/>
                  </a:cxn>
                </a:cxnLst>
                <a:rect l="0" t="0" r="r" b="b"/>
                <a:pathLst>
                  <a:path w="377" h="326">
                    <a:moveTo>
                      <a:pt x="11" y="86"/>
                    </a:moveTo>
                    <a:lnTo>
                      <a:pt x="51" y="98"/>
                    </a:lnTo>
                    <a:lnTo>
                      <a:pt x="92" y="114"/>
                    </a:lnTo>
                    <a:lnTo>
                      <a:pt x="131" y="133"/>
                    </a:lnTo>
                    <a:lnTo>
                      <a:pt x="169" y="155"/>
                    </a:lnTo>
                    <a:lnTo>
                      <a:pt x="206" y="179"/>
                    </a:lnTo>
                    <a:lnTo>
                      <a:pt x="242" y="206"/>
                    </a:lnTo>
                    <a:lnTo>
                      <a:pt x="259" y="220"/>
                    </a:lnTo>
                    <a:lnTo>
                      <a:pt x="277" y="235"/>
                    </a:lnTo>
                    <a:lnTo>
                      <a:pt x="312" y="268"/>
                    </a:lnTo>
                    <a:lnTo>
                      <a:pt x="338" y="296"/>
                    </a:lnTo>
                    <a:lnTo>
                      <a:pt x="364" y="326"/>
                    </a:lnTo>
                    <a:lnTo>
                      <a:pt x="369" y="272"/>
                    </a:lnTo>
                    <a:lnTo>
                      <a:pt x="377" y="220"/>
                    </a:lnTo>
                    <a:lnTo>
                      <a:pt x="369" y="212"/>
                    </a:lnTo>
                    <a:lnTo>
                      <a:pt x="327" y="172"/>
                    </a:lnTo>
                    <a:lnTo>
                      <a:pt x="284" y="137"/>
                    </a:lnTo>
                    <a:lnTo>
                      <a:pt x="240" y="104"/>
                    </a:lnTo>
                    <a:lnTo>
                      <a:pt x="217" y="89"/>
                    </a:lnTo>
                    <a:lnTo>
                      <a:pt x="195" y="77"/>
                    </a:lnTo>
                    <a:lnTo>
                      <a:pt x="148" y="52"/>
                    </a:lnTo>
                    <a:lnTo>
                      <a:pt x="100" y="31"/>
                    </a:lnTo>
                    <a:lnTo>
                      <a:pt x="50" y="13"/>
                    </a:lnTo>
                    <a:lnTo>
                      <a:pt x="0" y="0"/>
                    </a:lnTo>
                    <a:lnTo>
                      <a:pt x="6" y="42"/>
                    </a:lnTo>
                    <a:lnTo>
                      <a:pt x="11" y="86"/>
                    </a:lnTo>
                    <a:close/>
                  </a:path>
                </a:pathLst>
              </a:custGeom>
              <a:solidFill>
                <a:srgbClr val="B7D3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2" name="Freeform 127"/>
              <p:cNvSpPr/>
              <p:nvPr/>
            </p:nvSpPr>
            <p:spPr bwMode="auto">
              <a:xfrm>
                <a:off x="2289" y="1595"/>
                <a:ext cx="80" cy="62"/>
              </a:xfrm>
              <a:custGeom>
                <a:avLst/>
                <a:gdLst/>
                <a:ahLst/>
                <a:cxnLst>
                  <a:cxn ang="0">
                    <a:pos x="388" y="307"/>
                  </a:cxn>
                  <a:cxn ang="0">
                    <a:pos x="391" y="254"/>
                  </a:cxn>
                  <a:cxn ang="0">
                    <a:pos x="399" y="205"/>
                  </a:cxn>
                  <a:cxn ang="0">
                    <a:pos x="354" y="165"/>
                  </a:cxn>
                  <a:cxn ang="0">
                    <a:pos x="330" y="147"/>
                  </a:cxn>
                  <a:cxn ang="0">
                    <a:pos x="307" y="131"/>
                  </a:cxn>
                  <a:cxn ang="0">
                    <a:pos x="260" y="99"/>
                  </a:cxn>
                  <a:cxn ang="0">
                    <a:pos x="211" y="73"/>
                  </a:cxn>
                  <a:cxn ang="0">
                    <a:pos x="185" y="59"/>
                  </a:cxn>
                  <a:cxn ang="0">
                    <a:pos x="160" y="48"/>
                  </a:cxn>
                  <a:cxn ang="0">
                    <a:pos x="108" y="29"/>
                  </a:cxn>
                  <a:cxn ang="0">
                    <a:pos x="54" y="12"/>
                  </a:cxn>
                  <a:cxn ang="0">
                    <a:pos x="0" y="0"/>
                  </a:cxn>
                  <a:cxn ang="0">
                    <a:pos x="11" y="87"/>
                  </a:cxn>
                  <a:cxn ang="0">
                    <a:pos x="61" y="100"/>
                  </a:cxn>
                  <a:cxn ang="0">
                    <a:pos x="111" y="118"/>
                  </a:cxn>
                  <a:cxn ang="0">
                    <a:pos x="159" y="139"/>
                  </a:cxn>
                  <a:cxn ang="0">
                    <a:pos x="206" y="164"/>
                  </a:cxn>
                  <a:cxn ang="0">
                    <a:pos x="228" y="176"/>
                  </a:cxn>
                  <a:cxn ang="0">
                    <a:pos x="251" y="191"/>
                  </a:cxn>
                  <a:cxn ang="0">
                    <a:pos x="295" y="224"/>
                  </a:cxn>
                  <a:cxn ang="0">
                    <a:pos x="338" y="259"/>
                  </a:cxn>
                  <a:cxn ang="0">
                    <a:pos x="380" y="299"/>
                  </a:cxn>
                  <a:cxn ang="0">
                    <a:pos x="388" y="307"/>
                  </a:cxn>
                </a:cxnLst>
                <a:rect l="0" t="0" r="r" b="b"/>
                <a:pathLst>
                  <a:path w="399" h="307">
                    <a:moveTo>
                      <a:pt x="388" y="307"/>
                    </a:moveTo>
                    <a:lnTo>
                      <a:pt x="391" y="254"/>
                    </a:lnTo>
                    <a:lnTo>
                      <a:pt x="399" y="205"/>
                    </a:lnTo>
                    <a:lnTo>
                      <a:pt x="354" y="165"/>
                    </a:lnTo>
                    <a:lnTo>
                      <a:pt x="330" y="147"/>
                    </a:lnTo>
                    <a:lnTo>
                      <a:pt x="307" y="131"/>
                    </a:lnTo>
                    <a:lnTo>
                      <a:pt x="260" y="99"/>
                    </a:lnTo>
                    <a:lnTo>
                      <a:pt x="211" y="73"/>
                    </a:lnTo>
                    <a:lnTo>
                      <a:pt x="185" y="59"/>
                    </a:lnTo>
                    <a:lnTo>
                      <a:pt x="160" y="48"/>
                    </a:lnTo>
                    <a:lnTo>
                      <a:pt x="108" y="29"/>
                    </a:lnTo>
                    <a:lnTo>
                      <a:pt x="54" y="12"/>
                    </a:lnTo>
                    <a:lnTo>
                      <a:pt x="0" y="0"/>
                    </a:lnTo>
                    <a:lnTo>
                      <a:pt x="11" y="87"/>
                    </a:lnTo>
                    <a:lnTo>
                      <a:pt x="61" y="100"/>
                    </a:lnTo>
                    <a:lnTo>
                      <a:pt x="111" y="118"/>
                    </a:lnTo>
                    <a:lnTo>
                      <a:pt x="159" y="139"/>
                    </a:lnTo>
                    <a:lnTo>
                      <a:pt x="206" y="164"/>
                    </a:lnTo>
                    <a:lnTo>
                      <a:pt x="228" y="176"/>
                    </a:lnTo>
                    <a:lnTo>
                      <a:pt x="251" y="191"/>
                    </a:lnTo>
                    <a:lnTo>
                      <a:pt x="295" y="224"/>
                    </a:lnTo>
                    <a:lnTo>
                      <a:pt x="338" y="259"/>
                    </a:lnTo>
                    <a:lnTo>
                      <a:pt x="380" y="299"/>
                    </a:lnTo>
                    <a:lnTo>
                      <a:pt x="388" y="307"/>
                    </a:lnTo>
                    <a:close/>
                  </a:path>
                </a:pathLst>
              </a:custGeom>
              <a:solidFill>
                <a:srgbClr val="AFCF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3" name="Freeform 128"/>
              <p:cNvSpPr/>
              <p:nvPr/>
            </p:nvSpPr>
            <p:spPr bwMode="auto">
              <a:xfrm>
                <a:off x="2298" y="1684"/>
                <a:ext cx="50" cy="171"/>
              </a:xfrm>
              <a:custGeom>
                <a:avLst/>
                <a:gdLst/>
                <a:ahLst/>
                <a:cxnLst>
                  <a:cxn ang="0">
                    <a:pos x="249" y="373"/>
                  </a:cxn>
                  <a:cxn ang="0">
                    <a:pos x="231" y="280"/>
                  </a:cxn>
                  <a:cxn ang="0">
                    <a:pos x="195" y="195"/>
                  </a:cxn>
                  <a:cxn ang="0">
                    <a:pos x="142" y="117"/>
                  </a:cxn>
                  <a:cxn ang="0">
                    <a:pos x="84" y="58"/>
                  </a:cxn>
                  <a:cxn ang="0">
                    <a:pos x="31" y="17"/>
                  </a:cxn>
                  <a:cxn ang="0">
                    <a:pos x="10" y="100"/>
                  </a:cxn>
                  <a:cxn ang="0">
                    <a:pos x="53" y="138"/>
                  </a:cxn>
                  <a:cxn ang="0">
                    <a:pos x="104" y="200"/>
                  </a:cxn>
                  <a:cxn ang="0">
                    <a:pos x="142" y="269"/>
                  </a:cxn>
                  <a:cxn ang="0">
                    <a:pos x="163" y="342"/>
                  </a:cxn>
                  <a:cxn ang="0">
                    <a:pos x="171" y="424"/>
                  </a:cxn>
                  <a:cxn ang="0">
                    <a:pos x="167" y="474"/>
                  </a:cxn>
                  <a:cxn ang="0">
                    <a:pos x="166" y="484"/>
                  </a:cxn>
                  <a:cxn ang="0">
                    <a:pos x="159" y="523"/>
                  </a:cxn>
                  <a:cxn ang="0">
                    <a:pos x="147" y="560"/>
                  </a:cxn>
                  <a:cxn ang="0">
                    <a:pos x="142" y="579"/>
                  </a:cxn>
                  <a:cxn ang="0">
                    <a:pos x="104" y="648"/>
                  </a:cxn>
                  <a:cxn ang="0">
                    <a:pos x="67" y="694"/>
                  </a:cxn>
                  <a:cxn ang="0">
                    <a:pos x="28" y="731"/>
                  </a:cxn>
                  <a:cxn ang="0">
                    <a:pos x="0" y="852"/>
                  </a:cxn>
                  <a:cxn ang="0">
                    <a:pos x="41" y="822"/>
                  </a:cxn>
                  <a:cxn ang="0">
                    <a:pos x="83" y="789"/>
                  </a:cxn>
                  <a:cxn ang="0">
                    <a:pos x="126" y="746"/>
                  </a:cxn>
                  <a:cxn ang="0">
                    <a:pos x="171" y="689"/>
                  </a:cxn>
                  <a:cxn ang="0">
                    <a:pos x="185" y="663"/>
                  </a:cxn>
                  <a:cxn ang="0">
                    <a:pos x="195" y="650"/>
                  </a:cxn>
                  <a:cxn ang="0">
                    <a:pos x="223" y="586"/>
                  </a:cxn>
                  <a:cxn ang="0">
                    <a:pos x="231" y="565"/>
                  </a:cxn>
                  <a:cxn ang="0">
                    <a:pos x="243" y="513"/>
                  </a:cxn>
                  <a:cxn ang="0">
                    <a:pos x="244" y="507"/>
                  </a:cxn>
                  <a:cxn ang="0">
                    <a:pos x="249" y="473"/>
                  </a:cxn>
                  <a:cxn ang="0">
                    <a:pos x="251" y="435"/>
                  </a:cxn>
                </a:cxnLst>
                <a:rect l="0" t="0" r="r" b="b"/>
                <a:pathLst>
                  <a:path w="252" h="852">
                    <a:moveTo>
                      <a:pt x="252" y="424"/>
                    </a:moveTo>
                    <a:lnTo>
                      <a:pt x="249" y="373"/>
                    </a:lnTo>
                    <a:lnTo>
                      <a:pt x="243" y="327"/>
                    </a:lnTo>
                    <a:lnTo>
                      <a:pt x="231" y="280"/>
                    </a:lnTo>
                    <a:lnTo>
                      <a:pt x="215" y="237"/>
                    </a:lnTo>
                    <a:lnTo>
                      <a:pt x="195" y="195"/>
                    </a:lnTo>
                    <a:lnTo>
                      <a:pt x="171" y="155"/>
                    </a:lnTo>
                    <a:lnTo>
                      <a:pt x="142" y="117"/>
                    </a:lnTo>
                    <a:lnTo>
                      <a:pt x="110" y="82"/>
                    </a:lnTo>
                    <a:lnTo>
                      <a:pt x="84" y="58"/>
                    </a:lnTo>
                    <a:lnTo>
                      <a:pt x="58" y="36"/>
                    </a:lnTo>
                    <a:lnTo>
                      <a:pt x="31" y="17"/>
                    </a:lnTo>
                    <a:lnTo>
                      <a:pt x="3" y="0"/>
                    </a:lnTo>
                    <a:lnTo>
                      <a:pt x="10" y="100"/>
                    </a:lnTo>
                    <a:lnTo>
                      <a:pt x="31" y="117"/>
                    </a:lnTo>
                    <a:lnTo>
                      <a:pt x="53" y="138"/>
                    </a:lnTo>
                    <a:lnTo>
                      <a:pt x="80" y="168"/>
                    </a:lnTo>
                    <a:lnTo>
                      <a:pt x="104" y="200"/>
                    </a:lnTo>
                    <a:lnTo>
                      <a:pt x="125" y="232"/>
                    </a:lnTo>
                    <a:lnTo>
                      <a:pt x="142" y="269"/>
                    </a:lnTo>
                    <a:lnTo>
                      <a:pt x="154" y="304"/>
                    </a:lnTo>
                    <a:lnTo>
                      <a:pt x="163" y="342"/>
                    </a:lnTo>
                    <a:lnTo>
                      <a:pt x="169" y="382"/>
                    </a:lnTo>
                    <a:lnTo>
                      <a:pt x="171" y="424"/>
                    </a:lnTo>
                    <a:lnTo>
                      <a:pt x="169" y="465"/>
                    </a:lnTo>
                    <a:lnTo>
                      <a:pt x="167" y="474"/>
                    </a:lnTo>
                    <a:lnTo>
                      <a:pt x="166" y="479"/>
                    </a:lnTo>
                    <a:lnTo>
                      <a:pt x="166" y="484"/>
                    </a:lnTo>
                    <a:lnTo>
                      <a:pt x="163" y="505"/>
                    </a:lnTo>
                    <a:lnTo>
                      <a:pt x="159" y="523"/>
                    </a:lnTo>
                    <a:lnTo>
                      <a:pt x="154" y="542"/>
                    </a:lnTo>
                    <a:lnTo>
                      <a:pt x="147" y="560"/>
                    </a:lnTo>
                    <a:lnTo>
                      <a:pt x="144" y="569"/>
                    </a:lnTo>
                    <a:lnTo>
                      <a:pt x="142" y="579"/>
                    </a:lnTo>
                    <a:lnTo>
                      <a:pt x="125" y="614"/>
                    </a:lnTo>
                    <a:lnTo>
                      <a:pt x="104" y="648"/>
                    </a:lnTo>
                    <a:lnTo>
                      <a:pt x="80" y="679"/>
                    </a:lnTo>
                    <a:lnTo>
                      <a:pt x="67" y="694"/>
                    </a:lnTo>
                    <a:lnTo>
                      <a:pt x="53" y="710"/>
                    </a:lnTo>
                    <a:lnTo>
                      <a:pt x="28" y="731"/>
                    </a:lnTo>
                    <a:lnTo>
                      <a:pt x="6" y="752"/>
                    </a:lnTo>
                    <a:lnTo>
                      <a:pt x="0" y="852"/>
                    </a:lnTo>
                    <a:lnTo>
                      <a:pt x="27" y="832"/>
                    </a:lnTo>
                    <a:lnTo>
                      <a:pt x="41" y="822"/>
                    </a:lnTo>
                    <a:lnTo>
                      <a:pt x="56" y="813"/>
                    </a:lnTo>
                    <a:lnTo>
                      <a:pt x="83" y="789"/>
                    </a:lnTo>
                    <a:lnTo>
                      <a:pt x="110" y="765"/>
                    </a:lnTo>
                    <a:lnTo>
                      <a:pt x="126" y="746"/>
                    </a:lnTo>
                    <a:lnTo>
                      <a:pt x="142" y="728"/>
                    </a:lnTo>
                    <a:lnTo>
                      <a:pt x="171" y="689"/>
                    </a:lnTo>
                    <a:lnTo>
                      <a:pt x="183" y="669"/>
                    </a:lnTo>
                    <a:lnTo>
                      <a:pt x="185" y="663"/>
                    </a:lnTo>
                    <a:lnTo>
                      <a:pt x="188" y="659"/>
                    </a:lnTo>
                    <a:lnTo>
                      <a:pt x="195" y="650"/>
                    </a:lnTo>
                    <a:lnTo>
                      <a:pt x="215" y="609"/>
                    </a:lnTo>
                    <a:lnTo>
                      <a:pt x="223" y="586"/>
                    </a:lnTo>
                    <a:lnTo>
                      <a:pt x="227" y="575"/>
                    </a:lnTo>
                    <a:lnTo>
                      <a:pt x="231" y="565"/>
                    </a:lnTo>
                    <a:lnTo>
                      <a:pt x="243" y="519"/>
                    </a:lnTo>
                    <a:lnTo>
                      <a:pt x="243" y="513"/>
                    </a:lnTo>
                    <a:lnTo>
                      <a:pt x="243" y="509"/>
                    </a:lnTo>
                    <a:lnTo>
                      <a:pt x="244" y="507"/>
                    </a:lnTo>
                    <a:lnTo>
                      <a:pt x="246" y="496"/>
                    </a:lnTo>
                    <a:lnTo>
                      <a:pt x="249" y="473"/>
                    </a:lnTo>
                    <a:lnTo>
                      <a:pt x="251" y="448"/>
                    </a:lnTo>
                    <a:lnTo>
                      <a:pt x="251" y="435"/>
                    </a:lnTo>
                    <a:lnTo>
                      <a:pt x="252" y="424"/>
                    </a:lnTo>
                    <a:close/>
                  </a:path>
                </a:pathLst>
              </a:custGeom>
              <a:solidFill>
                <a:srgbClr val="D7E7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4" name="Freeform 129"/>
              <p:cNvSpPr/>
              <p:nvPr/>
            </p:nvSpPr>
            <p:spPr bwMode="auto">
              <a:xfrm>
                <a:off x="2299" y="1704"/>
                <a:ext cx="33" cy="131"/>
              </a:xfrm>
              <a:custGeom>
                <a:avLst/>
                <a:gdLst/>
                <a:ahLst/>
                <a:cxnLst>
                  <a:cxn ang="0">
                    <a:pos x="165" y="324"/>
                  </a:cxn>
                  <a:cxn ang="0">
                    <a:pos x="163" y="282"/>
                  </a:cxn>
                  <a:cxn ang="0">
                    <a:pos x="157" y="242"/>
                  </a:cxn>
                  <a:cxn ang="0">
                    <a:pos x="148" y="204"/>
                  </a:cxn>
                  <a:cxn ang="0">
                    <a:pos x="136" y="169"/>
                  </a:cxn>
                  <a:cxn ang="0">
                    <a:pos x="119" y="132"/>
                  </a:cxn>
                  <a:cxn ang="0">
                    <a:pos x="98" y="100"/>
                  </a:cxn>
                  <a:cxn ang="0">
                    <a:pos x="74" y="68"/>
                  </a:cxn>
                  <a:cxn ang="0">
                    <a:pos x="47" y="38"/>
                  </a:cxn>
                  <a:cxn ang="0">
                    <a:pos x="25" y="17"/>
                  </a:cxn>
                  <a:cxn ang="0">
                    <a:pos x="4" y="0"/>
                  </a:cxn>
                  <a:cxn ang="0">
                    <a:pos x="6" y="58"/>
                  </a:cxn>
                  <a:cxn ang="0">
                    <a:pos x="10" y="118"/>
                  </a:cxn>
                  <a:cxn ang="0">
                    <a:pos x="27" y="139"/>
                  </a:cxn>
                  <a:cxn ang="0">
                    <a:pos x="42" y="162"/>
                  </a:cxn>
                  <a:cxn ang="0">
                    <a:pos x="54" y="186"/>
                  </a:cxn>
                  <a:cxn ang="0">
                    <a:pos x="64" y="212"/>
                  </a:cxn>
                  <a:cxn ang="0">
                    <a:pos x="72" y="238"/>
                  </a:cxn>
                  <a:cxn ang="0">
                    <a:pos x="78" y="265"/>
                  </a:cxn>
                  <a:cxn ang="0">
                    <a:pos x="81" y="293"/>
                  </a:cxn>
                  <a:cxn ang="0">
                    <a:pos x="84" y="324"/>
                  </a:cxn>
                  <a:cxn ang="0">
                    <a:pos x="82" y="338"/>
                  </a:cxn>
                  <a:cxn ang="0">
                    <a:pos x="81" y="345"/>
                  </a:cxn>
                  <a:cxn ang="0">
                    <a:pos x="81" y="352"/>
                  </a:cxn>
                  <a:cxn ang="0">
                    <a:pos x="78" y="382"/>
                  </a:cxn>
                  <a:cxn ang="0">
                    <a:pos x="71" y="409"/>
                  </a:cxn>
                  <a:cxn ang="0">
                    <a:pos x="67" y="423"/>
                  </a:cxn>
                  <a:cxn ang="0">
                    <a:pos x="64" y="430"/>
                  </a:cxn>
                  <a:cxn ang="0">
                    <a:pos x="63" y="431"/>
                  </a:cxn>
                  <a:cxn ang="0">
                    <a:pos x="63" y="433"/>
                  </a:cxn>
                  <a:cxn ang="0">
                    <a:pos x="63" y="438"/>
                  </a:cxn>
                  <a:cxn ang="0">
                    <a:pos x="51" y="462"/>
                  </a:cxn>
                  <a:cxn ang="0">
                    <a:pos x="44" y="475"/>
                  </a:cxn>
                  <a:cxn ang="0">
                    <a:pos x="38" y="489"/>
                  </a:cxn>
                  <a:cxn ang="0">
                    <a:pos x="30" y="500"/>
                  </a:cxn>
                  <a:cxn ang="0">
                    <a:pos x="26" y="506"/>
                  </a:cxn>
                  <a:cxn ang="0">
                    <a:pos x="22" y="512"/>
                  </a:cxn>
                  <a:cxn ang="0">
                    <a:pos x="13" y="524"/>
                  </a:cxn>
                  <a:cxn ang="0">
                    <a:pos x="9" y="529"/>
                  </a:cxn>
                  <a:cxn ang="0">
                    <a:pos x="5" y="536"/>
                  </a:cxn>
                  <a:cxn ang="0">
                    <a:pos x="3" y="593"/>
                  </a:cxn>
                  <a:cxn ang="0">
                    <a:pos x="0" y="652"/>
                  </a:cxn>
                  <a:cxn ang="0">
                    <a:pos x="22" y="631"/>
                  </a:cxn>
                  <a:cxn ang="0">
                    <a:pos x="47" y="610"/>
                  </a:cxn>
                  <a:cxn ang="0">
                    <a:pos x="61" y="594"/>
                  </a:cxn>
                  <a:cxn ang="0">
                    <a:pos x="74" y="579"/>
                  </a:cxn>
                  <a:cxn ang="0">
                    <a:pos x="98" y="548"/>
                  </a:cxn>
                  <a:cxn ang="0">
                    <a:pos x="119" y="514"/>
                  </a:cxn>
                  <a:cxn ang="0">
                    <a:pos x="136" y="479"/>
                  </a:cxn>
                  <a:cxn ang="0">
                    <a:pos x="138" y="469"/>
                  </a:cxn>
                  <a:cxn ang="0">
                    <a:pos x="141" y="460"/>
                  </a:cxn>
                  <a:cxn ang="0">
                    <a:pos x="148" y="442"/>
                  </a:cxn>
                  <a:cxn ang="0">
                    <a:pos x="153" y="423"/>
                  </a:cxn>
                  <a:cxn ang="0">
                    <a:pos x="157" y="405"/>
                  </a:cxn>
                  <a:cxn ang="0">
                    <a:pos x="160" y="384"/>
                  </a:cxn>
                  <a:cxn ang="0">
                    <a:pos x="160" y="379"/>
                  </a:cxn>
                  <a:cxn ang="0">
                    <a:pos x="161" y="374"/>
                  </a:cxn>
                  <a:cxn ang="0">
                    <a:pos x="163" y="365"/>
                  </a:cxn>
                  <a:cxn ang="0">
                    <a:pos x="165" y="324"/>
                  </a:cxn>
                </a:cxnLst>
                <a:rect l="0" t="0" r="r" b="b"/>
                <a:pathLst>
                  <a:path w="165" h="652">
                    <a:moveTo>
                      <a:pt x="165" y="324"/>
                    </a:moveTo>
                    <a:lnTo>
                      <a:pt x="163" y="282"/>
                    </a:lnTo>
                    <a:lnTo>
                      <a:pt x="157" y="242"/>
                    </a:lnTo>
                    <a:lnTo>
                      <a:pt x="148" y="204"/>
                    </a:lnTo>
                    <a:lnTo>
                      <a:pt x="136" y="169"/>
                    </a:lnTo>
                    <a:lnTo>
                      <a:pt x="119" y="132"/>
                    </a:lnTo>
                    <a:lnTo>
                      <a:pt x="98" y="100"/>
                    </a:lnTo>
                    <a:lnTo>
                      <a:pt x="74" y="68"/>
                    </a:lnTo>
                    <a:lnTo>
                      <a:pt x="47" y="38"/>
                    </a:lnTo>
                    <a:lnTo>
                      <a:pt x="25" y="17"/>
                    </a:lnTo>
                    <a:lnTo>
                      <a:pt x="4" y="0"/>
                    </a:lnTo>
                    <a:lnTo>
                      <a:pt x="6" y="58"/>
                    </a:lnTo>
                    <a:lnTo>
                      <a:pt x="10" y="118"/>
                    </a:lnTo>
                    <a:lnTo>
                      <a:pt x="27" y="139"/>
                    </a:lnTo>
                    <a:lnTo>
                      <a:pt x="42" y="162"/>
                    </a:lnTo>
                    <a:lnTo>
                      <a:pt x="54" y="186"/>
                    </a:lnTo>
                    <a:lnTo>
                      <a:pt x="64" y="212"/>
                    </a:lnTo>
                    <a:lnTo>
                      <a:pt x="72" y="238"/>
                    </a:lnTo>
                    <a:lnTo>
                      <a:pt x="78" y="265"/>
                    </a:lnTo>
                    <a:lnTo>
                      <a:pt x="81" y="293"/>
                    </a:lnTo>
                    <a:lnTo>
                      <a:pt x="84" y="324"/>
                    </a:lnTo>
                    <a:lnTo>
                      <a:pt x="82" y="338"/>
                    </a:lnTo>
                    <a:lnTo>
                      <a:pt x="81" y="345"/>
                    </a:lnTo>
                    <a:lnTo>
                      <a:pt x="81" y="352"/>
                    </a:lnTo>
                    <a:lnTo>
                      <a:pt x="78" y="382"/>
                    </a:lnTo>
                    <a:lnTo>
                      <a:pt x="71" y="409"/>
                    </a:lnTo>
                    <a:lnTo>
                      <a:pt x="67" y="423"/>
                    </a:lnTo>
                    <a:lnTo>
                      <a:pt x="64" y="430"/>
                    </a:lnTo>
                    <a:lnTo>
                      <a:pt x="63" y="431"/>
                    </a:lnTo>
                    <a:lnTo>
                      <a:pt x="63" y="433"/>
                    </a:lnTo>
                    <a:lnTo>
                      <a:pt x="63" y="438"/>
                    </a:lnTo>
                    <a:lnTo>
                      <a:pt x="51" y="462"/>
                    </a:lnTo>
                    <a:lnTo>
                      <a:pt x="44" y="475"/>
                    </a:lnTo>
                    <a:lnTo>
                      <a:pt x="38" y="489"/>
                    </a:lnTo>
                    <a:lnTo>
                      <a:pt x="30" y="500"/>
                    </a:lnTo>
                    <a:lnTo>
                      <a:pt x="26" y="506"/>
                    </a:lnTo>
                    <a:lnTo>
                      <a:pt x="22" y="512"/>
                    </a:lnTo>
                    <a:lnTo>
                      <a:pt x="13" y="524"/>
                    </a:lnTo>
                    <a:lnTo>
                      <a:pt x="9" y="529"/>
                    </a:lnTo>
                    <a:lnTo>
                      <a:pt x="5" y="536"/>
                    </a:lnTo>
                    <a:lnTo>
                      <a:pt x="3" y="593"/>
                    </a:lnTo>
                    <a:lnTo>
                      <a:pt x="0" y="652"/>
                    </a:lnTo>
                    <a:lnTo>
                      <a:pt x="22" y="631"/>
                    </a:lnTo>
                    <a:lnTo>
                      <a:pt x="47" y="610"/>
                    </a:lnTo>
                    <a:lnTo>
                      <a:pt x="61" y="594"/>
                    </a:lnTo>
                    <a:lnTo>
                      <a:pt x="74" y="579"/>
                    </a:lnTo>
                    <a:lnTo>
                      <a:pt x="98" y="548"/>
                    </a:lnTo>
                    <a:lnTo>
                      <a:pt x="119" y="514"/>
                    </a:lnTo>
                    <a:lnTo>
                      <a:pt x="136" y="479"/>
                    </a:lnTo>
                    <a:lnTo>
                      <a:pt x="138" y="469"/>
                    </a:lnTo>
                    <a:lnTo>
                      <a:pt x="141" y="460"/>
                    </a:lnTo>
                    <a:lnTo>
                      <a:pt x="148" y="442"/>
                    </a:lnTo>
                    <a:lnTo>
                      <a:pt x="153" y="423"/>
                    </a:lnTo>
                    <a:lnTo>
                      <a:pt x="157" y="405"/>
                    </a:lnTo>
                    <a:lnTo>
                      <a:pt x="160" y="384"/>
                    </a:lnTo>
                    <a:lnTo>
                      <a:pt x="160" y="379"/>
                    </a:lnTo>
                    <a:lnTo>
                      <a:pt x="161" y="374"/>
                    </a:lnTo>
                    <a:lnTo>
                      <a:pt x="163" y="365"/>
                    </a:lnTo>
                    <a:lnTo>
                      <a:pt x="165" y="324"/>
                    </a:lnTo>
                    <a:close/>
                  </a:path>
                </a:pathLst>
              </a:custGeom>
              <a:solidFill>
                <a:srgbClr val="DFEB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5" name="Freeform 130"/>
              <p:cNvSpPr/>
              <p:nvPr/>
            </p:nvSpPr>
            <p:spPr bwMode="auto">
              <a:xfrm>
                <a:off x="2300" y="1728"/>
                <a:ext cx="16" cy="83"/>
              </a:xfrm>
              <a:custGeom>
                <a:avLst/>
                <a:gdLst/>
                <a:ahLst/>
                <a:cxnLst>
                  <a:cxn ang="0">
                    <a:pos x="79" y="206"/>
                  </a:cxn>
                  <a:cxn ang="0">
                    <a:pos x="76" y="175"/>
                  </a:cxn>
                  <a:cxn ang="0">
                    <a:pos x="73" y="147"/>
                  </a:cxn>
                  <a:cxn ang="0">
                    <a:pos x="67" y="120"/>
                  </a:cxn>
                  <a:cxn ang="0">
                    <a:pos x="59" y="94"/>
                  </a:cxn>
                  <a:cxn ang="0">
                    <a:pos x="49" y="68"/>
                  </a:cxn>
                  <a:cxn ang="0">
                    <a:pos x="37" y="44"/>
                  </a:cxn>
                  <a:cxn ang="0">
                    <a:pos x="22" y="21"/>
                  </a:cxn>
                  <a:cxn ang="0">
                    <a:pos x="5" y="0"/>
                  </a:cxn>
                  <a:cxn ang="0">
                    <a:pos x="6" y="104"/>
                  </a:cxn>
                  <a:cxn ang="0">
                    <a:pos x="6" y="208"/>
                  </a:cxn>
                  <a:cxn ang="0">
                    <a:pos x="4" y="313"/>
                  </a:cxn>
                  <a:cxn ang="0">
                    <a:pos x="0" y="418"/>
                  </a:cxn>
                  <a:cxn ang="0">
                    <a:pos x="4" y="411"/>
                  </a:cxn>
                  <a:cxn ang="0">
                    <a:pos x="8" y="406"/>
                  </a:cxn>
                  <a:cxn ang="0">
                    <a:pos x="17" y="394"/>
                  </a:cxn>
                  <a:cxn ang="0">
                    <a:pos x="21" y="388"/>
                  </a:cxn>
                  <a:cxn ang="0">
                    <a:pos x="25" y="382"/>
                  </a:cxn>
                  <a:cxn ang="0">
                    <a:pos x="33" y="371"/>
                  </a:cxn>
                  <a:cxn ang="0">
                    <a:pos x="39" y="357"/>
                  </a:cxn>
                  <a:cxn ang="0">
                    <a:pos x="46" y="344"/>
                  </a:cxn>
                  <a:cxn ang="0">
                    <a:pos x="58" y="320"/>
                  </a:cxn>
                  <a:cxn ang="0">
                    <a:pos x="58" y="315"/>
                  </a:cxn>
                  <a:cxn ang="0">
                    <a:pos x="58" y="313"/>
                  </a:cxn>
                  <a:cxn ang="0">
                    <a:pos x="59" y="312"/>
                  </a:cxn>
                  <a:cxn ang="0">
                    <a:pos x="62" y="305"/>
                  </a:cxn>
                  <a:cxn ang="0">
                    <a:pos x="66" y="291"/>
                  </a:cxn>
                  <a:cxn ang="0">
                    <a:pos x="73" y="264"/>
                  </a:cxn>
                  <a:cxn ang="0">
                    <a:pos x="76" y="234"/>
                  </a:cxn>
                  <a:cxn ang="0">
                    <a:pos x="76" y="227"/>
                  </a:cxn>
                  <a:cxn ang="0">
                    <a:pos x="77" y="220"/>
                  </a:cxn>
                  <a:cxn ang="0">
                    <a:pos x="79" y="206"/>
                  </a:cxn>
                </a:cxnLst>
                <a:rect l="0" t="0" r="r" b="b"/>
                <a:pathLst>
                  <a:path w="79" h="418">
                    <a:moveTo>
                      <a:pt x="79" y="206"/>
                    </a:moveTo>
                    <a:lnTo>
                      <a:pt x="76" y="175"/>
                    </a:lnTo>
                    <a:lnTo>
                      <a:pt x="73" y="147"/>
                    </a:lnTo>
                    <a:lnTo>
                      <a:pt x="67" y="120"/>
                    </a:lnTo>
                    <a:lnTo>
                      <a:pt x="59" y="94"/>
                    </a:lnTo>
                    <a:lnTo>
                      <a:pt x="49" y="68"/>
                    </a:lnTo>
                    <a:lnTo>
                      <a:pt x="37" y="44"/>
                    </a:lnTo>
                    <a:lnTo>
                      <a:pt x="22" y="21"/>
                    </a:lnTo>
                    <a:lnTo>
                      <a:pt x="5" y="0"/>
                    </a:lnTo>
                    <a:lnTo>
                      <a:pt x="6" y="104"/>
                    </a:lnTo>
                    <a:lnTo>
                      <a:pt x="6" y="208"/>
                    </a:lnTo>
                    <a:lnTo>
                      <a:pt x="4" y="313"/>
                    </a:lnTo>
                    <a:lnTo>
                      <a:pt x="0" y="418"/>
                    </a:lnTo>
                    <a:lnTo>
                      <a:pt x="4" y="411"/>
                    </a:lnTo>
                    <a:lnTo>
                      <a:pt x="8" y="406"/>
                    </a:lnTo>
                    <a:lnTo>
                      <a:pt x="17" y="394"/>
                    </a:lnTo>
                    <a:lnTo>
                      <a:pt x="21" y="388"/>
                    </a:lnTo>
                    <a:lnTo>
                      <a:pt x="25" y="382"/>
                    </a:lnTo>
                    <a:lnTo>
                      <a:pt x="33" y="371"/>
                    </a:lnTo>
                    <a:lnTo>
                      <a:pt x="39" y="357"/>
                    </a:lnTo>
                    <a:lnTo>
                      <a:pt x="46" y="344"/>
                    </a:lnTo>
                    <a:lnTo>
                      <a:pt x="58" y="320"/>
                    </a:lnTo>
                    <a:lnTo>
                      <a:pt x="58" y="315"/>
                    </a:lnTo>
                    <a:lnTo>
                      <a:pt x="58" y="313"/>
                    </a:lnTo>
                    <a:lnTo>
                      <a:pt x="59" y="312"/>
                    </a:lnTo>
                    <a:lnTo>
                      <a:pt x="62" y="305"/>
                    </a:lnTo>
                    <a:lnTo>
                      <a:pt x="66" y="291"/>
                    </a:lnTo>
                    <a:lnTo>
                      <a:pt x="73" y="264"/>
                    </a:lnTo>
                    <a:lnTo>
                      <a:pt x="76" y="234"/>
                    </a:lnTo>
                    <a:lnTo>
                      <a:pt x="76" y="227"/>
                    </a:lnTo>
                    <a:lnTo>
                      <a:pt x="77" y="220"/>
                    </a:lnTo>
                    <a:lnTo>
                      <a:pt x="79" y="206"/>
                    </a:lnTo>
                    <a:close/>
                  </a:path>
                </a:pathLst>
              </a:custGeom>
              <a:solidFill>
                <a:srgbClr val="E7F0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" name="Freeform 131"/>
              <p:cNvSpPr/>
              <p:nvPr/>
            </p:nvSpPr>
            <p:spPr bwMode="auto">
              <a:xfrm>
                <a:off x="2294" y="1808"/>
                <a:ext cx="64" cy="84"/>
              </a:xfrm>
              <a:custGeom>
                <a:avLst/>
                <a:gdLst/>
                <a:ahLst/>
                <a:cxnLst>
                  <a:cxn ang="0">
                    <a:pos x="10" y="328"/>
                  </a:cxn>
                  <a:cxn ang="0">
                    <a:pos x="3" y="372"/>
                  </a:cxn>
                  <a:cxn ang="0">
                    <a:pos x="0" y="419"/>
                  </a:cxn>
                  <a:cxn ang="0">
                    <a:pos x="32" y="405"/>
                  </a:cxn>
                  <a:cxn ang="0">
                    <a:pos x="47" y="397"/>
                  </a:cxn>
                  <a:cxn ang="0">
                    <a:pos x="64" y="390"/>
                  </a:cxn>
                  <a:cxn ang="0">
                    <a:pos x="79" y="381"/>
                  </a:cxn>
                  <a:cxn ang="0">
                    <a:pos x="95" y="373"/>
                  </a:cxn>
                  <a:cxn ang="0">
                    <a:pos x="127" y="355"/>
                  </a:cxn>
                  <a:cxn ang="0">
                    <a:pos x="140" y="344"/>
                  </a:cxn>
                  <a:cxn ang="0">
                    <a:pos x="147" y="338"/>
                  </a:cxn>
                  <a:cxn ang="0">
                    <a:pos x="155" y="333"/>
                  </a:cxn>
                  <a:cxn ang="0">
                    <a:pos x="185" y="312"/>
                  </a:cxn>
                  <a:cxn ang="0">
                    <a:pos x="198" y="299"/>
                  </a:cxn>
                  <a:cxn ang="0">
                    <a:pos x="213" y="288"/>
                  </a:cxn>
                  <a:cxn ang="0">
                    <a:pos x="227" y="274"/>
                  </a:cxn>
                  <a:cxn ang="0">
                    <a:pos x="233" y="268"/>
                  </a:cxn>
                  <a:cxn ang="0">
                    <a:pos x="235" y="265"/>
                  </a:cxn>
                  <a:cxn ang="0">
                    <a:pos x="237" y="264"/>
                  </a:cxn>
                  <a:cxn ang="0">
                    <a:pos x="241" y="262"/>
                  </a:cxn>
                  <a:cxn ang="0">
                    <a:pos x="282" y="217"/>
                  </a:cxn>
                  <a:cxn ang="0">
                    <a:pos x="291" y="204"/>
                  </a:cxn>
                  <a:cxn ang="0">
                    <a:pos x="301" y="193"/>
                  </a:cxn>
                  <a:cxn ang="0">
                    <a:pos x="320" y="170"/>
                  </a:cxn>
                  <a:cxn ang="0">
                    <a:pos x="317" y="84"/>
                  </a:cxn>
                  <a:cxn ang="0">
                    <a:pos x="317" y="0"/>
                  </a:cxn>
                  <a:cxn ang="0">
                    <a:pos x="306" y="27"/>
                  </a:cxn>
                  <a:cxn ang="0">
                    <a:pos x="293" y="54"/>
                  </a:cxn>
                  <a:cxn ang="0">
                    <a:pos x="289" y="60"/>
                  </a:cxn>
                  <a:cxn ang="0">
                    <a:pos x="286" y="67"/>
                  </a:cxn>
                  <a:cxn ang="0">
                    <a:pos x="279" y="81"/>
                  </a:cxn>
                  <a:cxn ang="0">
                    <a:pos x="264" y="108"/>
                  </a:cxn>
                  <a:cxn ang="0">
                    <a:pos x="246" y="133"/>
                  </a:cxn>
                  <a:cxn ang="0">
                    <a:pos x="228" y="158"/>
                  </a:cxn>
                  <a:cxn ang="0">
                    <a:pos x="207" y="182"/>
                  </a:cxn>
                  <a:cxn ang="0">
                    <a:pos x="186" y="206"/>
                  </a:cxn>
                  <a:cxn ang="0">
                    <a:pos x="164" y="225"/>
                  </a:cxn>
                  <a:cxn ang="0">
                    <a:pos x="144" y="243"/>
                  </a:cxn>
                  <a:cxn ang="0">
                    <a:pos x="121" y="260"/>
                  </a:cxn>
                  <a:cxn ang="0">
                    <a:pos x="101" y="276"/>
                  </a:cxn>
                  <a:cxn ang="0">
                    <a:pos x="78" y="289"/>
                  </a:cxn>
                  <a:cxn ang="0">
                    <a:pos x="57" y="303"/>
                  </a:cxn>
                  <a:cxn ang="0">
                    <a:pos x="50" y="305"/>
                  </a:cxn>
                  <a:cxn ang="0">
                    <a:pos x="47" y="305"/>
                  </a:cxn>
                  <a:cxn ang="0">
                    <a:pos x="46" y="306"/>
                  </a:cxn>
                  <a:cxn ang="0">
                    <a:pos x="44" y="309"/>
                  </a:cxn>
                  <a:cxn ang="0">
                    <a:pos x="33" y="315"/>
                  </a:cxn>
                  <a:cxn ang="0">
                    <a:pos x="10" y="328"/>
                  </a:cxn>
                </a:cxnLst>
                <a:rect l="0" t="0" r="r" b="b"/>
                <a:pathLst>
                  <a:path w="320" h="419">
                    <a:moveTo>
                      <a:pt x="10" y="328"/>
                    </a:moveTo>
                    <a:lnTo>
                      <a:pt x="3" y="372"/>
                    </a:lnTo>
                    <a:lnTo>
                      <a:pt x="0" y="419"/>
                    </a:lnTo>
                    <a:lnTo>
                      <a:pt x="32" y="405"/>
                    </a:lnTo>
                    <a:lnTo>
                      <a:pt x="47" y="397"/>
                    </a:lnTo>
                    <a:lnTo>
                      <a:pt x="64" y="390"/>
                    </a:lnTo>
                    <a:lnTo>
                      <a:pt x="79" y="381"/>
                    </a:lnTo>
                    <a:lnTo>
                      <a:pt x="95" y="373"/>
                    </a:lnTo>
                    <a:lnTo>
                      <a:pt x="127" y="355"/>
                    </a:lnTo>
                    <a:lnTo>
                      <a:pt x="140" y="344"/>
                    </a:lnTo>
                    <a:lnTo>
                      <a:pt x="147" y="338"/>
                    </a:lnTo>
                    <a:lnTo>
                      <a:pt x="155" y="333"/>
                    </a:lnTo>
                    <a:lnTo>
                      <a:pt x="185" y="312"/>
                    </a:lnTo>
                    <a:lnTo>
                      <a:pt x="198" y="299"/>
                    </a:lnTo>
                    <a:lnTo>
                      <a:pt x="213" y="288"/>
                    </a:lnTo>
                    <a:lnTo>
                      <a:pt x="227" y="274"/>
                    </a:lnTo>
                    <a:lnTo>
                      <a:pt x="233" y="268"/>
                    </a:lnTo>
                    <a:lnTo>
                      <a:pt x="235" y="265"/>
                    </a:lnTo>
                    <a:lnTo>
                      <a:pt x="237" y="264"/>
                    </a:lnTo>
                    <a:lnTo>
                      <a:pt x="241" y="262"/>
                    </a:lnTo>
                    <a:lnTo>
                      <a:pt x="282" y="217"/>
                    </a:lnTo>
                    <a:lnTo>
                      <a:pt x="291" y="204"/>
                    </a:lnTo>
                    <a:lnTo>
                      <a:pt x="301" y="193"/>
                    </a:lnTo>
                    <a:lnTo>
                      <a:pt x="320" y="170"/>
                    </a:lnTo>
                    <a:lnTo>
                      <a:pt x="317" y="84"/>
                    </a:lnTo>
                    <a:lnTo>
                      <a:pt x="317" y="0"/>
                    </a:lnTo>
                    <a:lnTo>
                      <a:pt x="306" y="27"/>
                    </a:lnTo>
                    <a:lnTo>
                      <a:pt x="293" y="54"/>
                    </a:lnTo>
                    <a:lnTo>
                      <a:pt x="289" y="60"/>
                    </a:lnTo>
                    <a:lnTo>
                      <a:pt x="286" y="67"/>
                    </a:lnTo>
                    <a:lnTo>
                      <a:pt x="279" y="81"/>
                    </a:lnTo>
                    <a:lnTo>
                      <a:pt x="264" y="108"/>
                    </a:lnTo>
                    <a:lnTo>
                      <a:pt x="246" y="133"/>
                    </a:lnTo>
                    <a:lnTo>
                      <a:pt x="228" y="158"/>
                    </a:lnTo>
                    <a:lnTo>
                      <a:pt x="207" y="182"/>
                    </a:lnTo>
                    <a:lnTo>
                      <a:pt x="186" y="206"/>
                    </a:lnTo>
                    <a:lnTo>
                      <a:pt x="164" y="225"/>
                    </a:lnTo>
                    <a:lnTo>
                      <a:pt x="144" y="243"/>
                    </a:lnTo>
                    <a:lnTo>
                      <a:pt x="121" y="260"/>
                    </a:lnTo>
                    <a:lnTo>
                      <a:pt x="101" y="276"/>
                    </a:lnTo>
                    <a:lnTo>
                      <a:pt x="78" y="289"/>
                    </a:lnTo>
                    <a:lnTo>
                      <a:pt x="57" y="303"/>
                    </a:lnTo>
                    <a:lnTo>
                      <a:pt x="50" y="305"/>
                    </a:lnTo>
                    <a:lnTo>
                      <a:pt x="47" y="305"/>
                    </a:lnTo>
                    <a:lnTo>
                      <a:pt x="46" y="306"/>
                    </a:lnTo>
                    <a:lnTo>
                      <a:pt x="44" y="309"/>
                    </a:lnTo>
                    <a:lnTo>
                      <a:pt x="33" y="315"/>
                    </a:lnTo>
                    <a:lnTo>
                      <a:pt x="10" y="328"/>
                    </a:lnTo>
                    <a:close/>
                  </a:path>
                </a:pathLst>
              </a:custGeom>
              <a:solidFill>
                <a:srgbClr val="C7DD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7" name="Freeform 132"/>
              <p:cNvSpPr/>
              <p:nvPr/>
            </p:nvSpPr>
            <p:spPr bwMode="auto">
              <a:xfrm>
                <a:off x="2292" y="1842"/>
                <a:ext cx="67" cy="67"/>
              </a:xfrm>
              <a:custGeom>
                <a:avLst/>
                <a:gdLst/>
                <a:ahLst/>
                <a:cxnLst>
                  <a:cxn ang="0">
                    <a:pos x="251" y="92"/>
                  </a:cxn>
                  <a:cxn ang="0">
                    <a:pos x="247" y="94"/>
                  </a:cxn>
                  <a:cxn ang="0">
                    <a:pos x="245" y="95"/>
                  </a:cxn>
                  <a:cxn ang="0">
                    <a:pos x="243" y="98"/>
                  </a:cxn>
                  <a:cxn ang="0">
                    <a:pos x="237" y="104"/>
                  </a:cxn>
                  <a:cxn ang="0">
                    <a:pos x="223" y="118"/>
                  </a:cxn>
                  <a:cxn ang="0">
                    <a:pos x="208" y="129"/>
                  </a:cxn>
                  <a:cxn ang="0">
                    <a:pos x="195" y="142"/>
                  </a:cxn>
                  <a:cxn ang="0">
                    <a:pos x="165" y="163"/>
                  </a:cxn>
                  <a:cxn ang="0">
                    <a:pos x="157" y="168"/>
                  </a:cxn>
                  <a:cxn ang="0">
                    <a:pos x="150" y="174"/>
                  </a:cxn>
                  <a:cxn ang="0">
                    <a:pos x="137" y="185"/>
                  </a:cxn>
                  <a:cxn ang="0">
                    <a:pos x="105" y="203"/>
                  </a:cxn>
                  <a:cxn ang="0">
                    <a:pos x="89" y="211"/>
                  </a:cxn>
                  <a:cxn ang="0">
                    <a:pos x="74" y="220"/>
                  </a:cxn>
                  <a:cxn ang="0">
                    <a:pos x="57" y="227"/>
                  </a:cxn>
                  <a:cxn ang="0">
                    <a:pos x="42" y="235"/>
                  </a:cxn>
                  <a:cxn ang="0">
                    <a:pos x="10" y="249"/>
                  </a:cxn>
                  <a:cxn ang="0">
                    <a:pos x="0" y="336"/>
                  </a:cxn>
                  <a:cxn ang="0">
                    <a:pos x="20" y="328"/>
                  </a:cxn>
                  <a:cxn ang="0">
                    <a:pos x="42" y="321"/>
                  </a:cxn>
                  <a:cxn ang="0">
                    <a:pos x="62" y="313"/>
                  </a:cxn>
                  <a:cxn ang="0">
                    <a:pos x="72" y="309"/>
                  </a:cxn>
                  <a:cxn ang="0">
                    <a:pos x="84" y="305"/>
                  </a:cxn>
                  <a:cxn ang="0">
                    <a:pos x="93" y="300"/>
                  </a:cxn>
                  <a:cxn ang="0">
                    <a:pos x="103" y="295"/>
                  </a:cxn>
                  <a:cxn ang="0">
                    <a:pos x="123" y="286"/>
                  </a:cxn>
                  <a:cxn ang="0">
                    <a:pos x="142" y="275"/>
                  </a:cxn>
                  <a:cxn ang="0">
                    <a:pos x="163" y="264"/>
                  </a:cxn>
                  <a:cxn ang="0">
                    <a:pos x="181" y="251"/>
                  </a:cxn>
                  <a:cxn ang="0">
                    <a:pos x="190" y="244"/>
                  </a:cxn>
                  <a:cxn ang="0">
                    <a:pos x="195" y="241"/>
                  </a:cxn>
                  <a:cxn ang="0">
                    <a:pos x="200" y="238"/>
                  </a:cxn>
                  <a:cxn ang="0">
                    <a:pos x="218" y="225"/>
                  </a:cxn>
                  <a:cxn ang="0">
                    <a:pos x="228" y="218"/>
                  </a:cxn>
                  <a:cxn ang="0">
                    <a:pos x="232" y="215"/>
                  </a:cxn>
                  <a:cxn ang="0">
                    <a:pos x="238" y="212"/>
                  </a:cxn>
                  <a:cxn ang="0">
                    <a:pos x="255" y="196"/>
                  </a:cxn>
                  <a:cxn ang="0">
                    <a:pos x="273" y="182"/>
                  </a:cxn>
                  <a:cxn ang="0">
                    <a:pos x="309" y="150"/>
                  </a:cxn>
                  <a:cxn ang="0">
                    <a:pos x="322" y="137"/>
                  </a:cxn>
                  <a:cxn ang="0">
                    <a:pos x="335" y="124"/>
                  </a:cxn>
                  <a:cxn ang="0">
                    <a:pos x="330" y="0"/>
                  </a:cxn>
                  <a:cxn ang="0">
                    <a:pos x="311" y="23"/>
                  </a:cxn>
                  <a:cxn ang="0">
                    <a:pos x="301" y="34"/>
                  </a:cxn>
                  <a:cxn ang="0">
                    <a:pos x="292" y="47"/>
                  </a:cxn>
                  <a:cxn ang="0">
                    <a:pos x="251" y="92"/>
                  </a:cxn>
                </a:cxnLst>
                <a:rect l="0" t="0" r="r" b="b"/>
                <a:pathLst>
                  <a:path w="335" h="336">
                    <a:moveTo>
                      <a:pt x="251" y="92"/>
                    </a:moveTo>
                    <a:lnTo>
                      <a:pt x="247" y="94"/>
                    </a:lnTo>
                    <a:lnTo>
                      <a:pt x="245" y="95"/>
                    </a:lnTo>
                    <a:lnTo>
                      <a:pt x="243" y="98"/>
                    </a:lnTo>
                    <a:lnTo>
                      <a:pt x="237" y="104"/>
                    </a:lnTo>
                    <a:lnTo>
                      <a:pt x="223" y="118"/>
                    </a:lnTo>
                    <a:lnTo>
                      <a:pt x="208" y="129"/>
                    </a:lnTo>
                    <a:lnTo>
                      <a:pt x="195" y="142"/>
                    </a:lnTo>
                    <a:lnTo>
                      <a:pt x="165" y="163"/>
                    </a:lnTo>
                    <a:lnTo>
                      <a:pt x="157" y="168"/>
                    </a:lnTo>
                    <a:lnTo>
                      <a:pt x="150" y="174"/>
                    </a:lnTo>
                    <a:lnTo>
                      <a:pt x="137" y="185"/>
                    </a:lnTo>
                    <a:lnTo>
                      <a:pt x="105" y="203"/>
                    </a:lnTo>
                    <a:lnTo>
                      <a:pt x="89" y="211"/>
                    </a:lnTo>
                    <a:lnTo>
                      <a:pt x="74" y="220"/>
                    </a:lnTo>
                    <a:lnTo>
                      <a:pt x="57" y="227"/>
                    </a:lnTo>
                    <a:lnTo>
                      <a:pt x="42" y="235"/>
                    </a:lnTo>
                    <a:lnTo>
                      <a:pt x="10" y="249"/>
                    </a:lnTo>
                    <a:lnTo>
                      <a:pt x="0" y="336"/>
                    </a:lnTo>
                    <a:lnTo>
                      <a:pt x="20" y="328"/>
                    </a:lnTo>
                    <a:lnTo>
                      <a:pt x="42" y="321"/>
                    </a:lnTo>
                    <a:lnTo>
                      <a:pt x="62" y="313"/>
                    </a:lnTo>
                    <a:lnTo>
                      <a:pt x="72" y="309"/>
                    </a:lnTo>
                    <a:lnTo>
                      <a:pt x="84" y="305"/>
                    </a:lnTo>
                    <a:lnTo>
                      <a:pt x="93" y="300"/>
                    </a:lnTo>
                    <a:lnTo>
                      <a:pt x="103" y="295"/>
                    </a:lnTo>
                    <a:lnTo>
                      <a:pt x="123" y="286"/>
                    </a:lnTo>
                    <a:lnTo>
                      <a:pt x="142" y="275"/>
                    </a:lnTo>
                    <a:lnTo>
                      <a:pt x="163" y="264"/>
                    </a:lnTo>
                    <a:lnTo>
                      <a:pt x="181" y="251"/>
                    </a:lnTo>
                    <a:lnTo>
                      <a:pt x="190" y="244"/>
                    </a:lnTo>
                    <a:lnTo>
                      <a:pt x="195" y="241"/>
                    </a:lnTo>
                    <a:lnTo>
                      <a:pt x="200" y="238"/>
                    </a:lnTo>
                    <a:lnTo>
                      <a:pt x="218" y="225"/>
                    </a:lnTo>
                    <a:lnTo>
                      <a:pt x="228" y="218"/>
                    </a:lnTo>
                    <a:lnTo>
                      <a:pt x="232" y="215"/>
                    </a:lnTo>
                    <a:lnTo>
                      <a:pt x="238" y="212"/>
                    </a:lnTo>
                    <a:lnTo>
                      <a:pt x="255" y="196"/>
                    </a:lnTo>
                    <a:lnTo>
                      <a:pt x="273" y="182"/>
                    </a:lnTo>
                    <a:lnTo>
                      <a:pt x="309" y="150"/>
                    </a:lnTo>
                    <a:lnTo>
                      <a:pt x="322" y="137"/>
                    </a:lnTo>
                    <a:lnTo>
                      <a:pt x="335" y="124"/>
                    </a:lnTo>
                    <a:lnTo>
                      <a:pt x="330" y="0"/>
                    </a:lnTo>
                    <a:lnTo>
                      <a:pt x="311" y="23"/>
                    </a:lnTo>
                    <a:lnTo>
                      <a:pt x="301" y="34"/>
                    </a:lnTo>
                    <a:lnTo>
                      <a:pt x="292" y="47"/>
                    </a:lnTo>
                    <a:lnTo>
                      <a:pt x="251" y="92"/>
                    </a:lnTo>
                    <a:close/>
                  </a:path>
                </a:pathLst>
              </a:custGeom>
              <a:solidFill>
                <a:srgbClr val="BFD8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8" name="Freeform 133"/>
              <p:cNvSpPr/>
              <p:nvPr/>
            </p:nvSpPr>
            <p:spPr bwMode="auto">
              <a:xfrm>
                <a:off x="2290" y="1867"/>
                <a:ext cx="70" cy="59"/>
              </a:xfrm>
              <a:custGeom>
                <a:avLst/>
                <a:gdLst/>
                <a:ahLst/>
                <a:cxnLst>
                  <a:cxn ang="0">
                    <a:pos x="353" y="106"/>
                  </a:cxn>
                  <a:cxn ang="0">
                    <a:pos x="349" y="53"/>
                  </a:cxn>
                  <a:cxn ang="0">
                    <a:pos x="346" y="0"/>
                  </a:cxn>
                  <a:cxn ang="0">
                    <a:pos x="333" y="13"/>
                  </a:cxn>
                  <a:cxn ang="0">
                    <a:pos x="320" y="26"/>
                  </a:cxn>
                  <a:cxn ang="0">
                    <a:pos x="284" y="58"/>
                  </a:cxn>
                  <a:cxn ang="0">
                    <a:pos x="266" y="72"/>
                  </a:cxn>
                  <a:cxn ang="0">
                    <a:pos x="249" y="88"/>
                  </a:cxn>
                  <a:cxn ang="0">
                    <a:pos x="243" y="91"/>
                  </a:cxn>
                  <a:cxn ang="0">
                    <a:pos x="239" y="94"/>
                  </a:cxn>
                  <a:cxn ang="0">
                    <a:pos x="229" y="101"/>
                  </a:cxn>
                  <a:cxn ang="0">
                    <a:pos x="211" y="114"/>
                  </a:cxn>
                  <a:cxn ang="0">
                    <a:pos x="206" y="117"/>
                  </a:cxn>
                  <a:cxn ang="0">
                    <a:pos x="201" y="120"/>
                  </a:cxn>
                  <a:cxn ang="0">
                    <a:pos x="192" y="127"/>
                  </a:cxn>
                  <a:cxn ang="0">
                    <a:pos x="174" y="140"/>
                  </a:cxn>
                  <a:cxn ang="0">
                    <a:pos x="153" y="151"/>
                  </a:cxn>
                  <a:cxn ang="0">
                    <a:pos x="134" y="162"/>
                  </a:cxn>
                  <a:cxn ang="0">
                    <a:pos x="114" y="171"/>
                  </a:cxn>
                  <a:cxn ang="0">
                    <a:pos x="104" y="176"/>
                  </a:cxn>
                  <a:cxn ang="0">
                    <a:pos x="95" y="181"/>
                  </a:cxn>
                  <a:cxn ang="0">
                    <a:pos x="83" y="185"/>
                  </a:cxn>
                  <a:cxn ang="0">
                    <a:pos x="73" y="189"/>
                  </a:cxn>
                  <a:cxn ang="0">
                    <a:pos x="53" y="197"/>
                  </a:cxn>
                  <a:cxn ang="0">
                    <a:pos x="31" y="204"/>
                  </a:cxn>
                  <a:cxn ang="0">
                    <a:pos x="11" y="212"/>
                  </a:cxn>
                  <a:cxn ang="0">
                    <a:pos x="0" y="298"/>
                  </a:cxn>
                  <a:cxn ang="0">
                    <a:pos x="48" y="283"/>
                  </a:cxn>
                  <a:cxn ang="0">
                    <a:pos x="96" y="267"/>
                  </a:cxn>
                  <a:cxn ang="0">
                    <a:pos x="141" y="247"/>
                  </a:cxn>
                  <a:cxn ang="0">
                    <a:pos x="186" y="225"/>
                  </a:cxn>
                  <a:cxn ang="0">
                    <a:pos x="229" y="199"/>
                  </a:cxn>
                  <a:cxn ang="0">
                    <a:pos x="250" y="185"/>
                  </a:cxn>
                  <a:cxn ang="0">
                    <a:pos x="271" y="171"/>
                  </a:cxn>
                  <a:cxn ang="0">
                    <a:pos x="312" y="139"/>
                  </a:cxn>
                  <a:cxn ang="0">
                    <a:pos x="353" y="106"/>
                  </a:cxn>
                </a:cxnLst>
                <a:rect l="0" t="0" r="r" b="b"/>
                <a:pathLst>
                  <a:path w="353" h="298">
                    <a:moveTo>
                      <a:pt x="353" y="106"/>
                    </a:moveTo>
                    <a:lnTo>
                      <a:pt x="349" y="53"/>
                    </a:lnTo>
                    <a:lnTo>
                      <a:pt x="346" y="0"/>
                    </a:lnTo>
                    <a:lnTo>
                      <a:pt x="333" y="13"/>
                    </a:lnTo>
                    <a:lnTo>
                      <a:pt x="320" y="26"/>
                    </a:lnTo>
                    <a:lnTo>
                      <a:pt x="284" y="58"/>
                    </a:lnTo>
                    <a:lnTo>
                      <a:pt x="266" y="72"/>
                    </a:lnTo>
                    <a:lnTo>
                      <a:pt x="249" y="88"/>
                    </a:lnTo>
                    <a:lnTo>
                      <a:pt x="243" y="91"/>
                    </a:lnTo>
                    <a:lnTo>
                      <a:pt x="239" y="94"/>
                    </a:lnTo>
                    <a:lnTo>
                      <a:pt x="229" y="101"/>
                    </a:lnTo>
                    <a:lnTo>
                      <a:pt x="211" y="114"/>
                    </a:lnTo>
                    <a:lnTo>
                      <a:pt x="206" y="117"/>
                    </a:lnTo>
                    <a:lnTo>
                      <a:pt x="201" y="120"/>
                    </a:lnTo>
                    <a:lnTo>
                      <a:pt x="192" y="127"/>
                    </a:lnTo>
                    <a:lnTo>
                      <a:pt x="174" y="140"/>
                    </a:lnTo>
                    <a:lnTo>
                      <a:pt x="153" y="151"/>
                    </a:lnTo>
                    <a:lnTo>
                      <a:pt x="134" y="162"/>
                    </a:lnTo>
                    <a:lnTo>
                      <a:pt x="114" y="171"/>
                    </a:lnTo>
                    <a:lnTo>
                      <a:pt x="104" y="176"/>
                    </a:lnTo>
                    <a:lnTo>
                      <a:pt x="95" y="181"/>
                    </a:lnTo>
                    <a:lnTo>
                      <a:pt x="83" y="185"/>
                    </a:lnTo>
                    <a:lnTo>
                      <a:pt x="73" y="189"/>
                    </a:lnTo>
                    <a:lnTo>
                      <a:pt x="53" y="197"/>
                    </a:lnTo>
                    <a:lnTo>
                      <a:pt x="31" y="204"/>
                    </a:lnTo>
                    <a:lnTo>
                      <a:pt x="11" y="212"/>
                    </a:lnTo>
                    <a:lnTo>
                      <a:pt x="0" y="298"/>
                    </a:lnTo>
                    <a:lnTo>
                      <a:pt x="48" y="283"/>
                    </a:lnTo>
                    <a:lnTo>
                      <a:pt x="96" y="267"/>
                    </a:lnTo>
                    <a:lnTo>
                      <a:pt x="141" y="247"/>
                    </a:lnTo>
                    <a:lnTo>
                      <a:pt x="186" y="225"/>
                    </a:lnTo>
                    <a:lnTo>
                      <a:pt x="229" y="199"/>
                    </a:lnTo>
                    <a:lnTo>
                      <a:pt x="250" y="185"/>
                    </a:lnTo>
                    <a:lnTo>
                      <a:pt x="271" y="171"/>
                    </a:lnTo>
                    <a:lnTo>
                      <a:pt x="312" y="139"/>
                    </a:lnTo>
                    <a:lnTo>
                      <a:pt x="353" y="106"/>
                    </a:lnTo>
                    <a:close/>
                  </a:path>
                </a:pathLst>
              </a:custGeom>
              <a:solidFill>
                <a:srgbClr val="B7D3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9" name="Freeform 134"/>
              <p:cNvSpPr/>
              <p:nvPr/>
            </p:nvSpPr>
            <p:spPr bwMode="auto">
              <a:xfrm>
                <a:off x="2275" y="1963"/>
                <a:ext cx="96" cy="47"/>
              </a:xfrm>
              <a:custGeom>
                <a:avLst/>
                <a:gdLst/>
                <a:ahLst/>
                <a:cxnLst>
                  <a:cxn ang="0">
                    <a:pos x="481" y="88"/>
                  </a:cxn>
                  <a:cxn ang="0">
                    <a:pos x="466" y="0"/>
                  </a:cxn>
                  <a:cxn ang="0">
                    <a:pos x="414" y="28"/>
                  </a:cxn>
                  <a:cxn ang="0">
                    <a:pos x="387" y="42"/>
                  </a:cxn>
                  <a:cxn ang="0">
                    <a:pos x="361" y="55"/>
                  </a:cxn>
                  <a:cxn ang="0">
                    <a:pos x="307" y="79"/>
                  </a:cxn>
                  <a:cxn ang="0">
                    <a:pos x="252" y="101"/>
                  </a:cxn>
                  <a:cxn ang="0">
                    <a:pos x="223" y="109"/>
                  </a:cxn>
                  <a:cxn ang="0">
                    <a:pos x="194" y="118"/>
                  </a:cxn>
                  <a:cxn ang="0">
                    <a:pos x="165" y="125"/>
                  </a:cxn>
                  <a:cxn ang="0">
                    <a:pos x="160" y="125"/>
                  </a:cxn>
                  <a:cxn ang="0">
                    <a:pos x="157" y="126"/>
                  </a:cxn>
                  <a:cxn ang="0">
                    <a:pos x="150" y="128"/>
                  </a:cxn>
                  <a:cxn ang="0">
                    <a:pos x="137" y="132"/>
                  </a:cxn>
                  <a:cxn ang="0">
                    <a:pos x="78" y="144"/>
                  </a:cxn>
                  <a:cxn ang="0">
                    <a:pos x="19" y="154"/>
                  </a:cxn>
                  <a:cxn ang="0">
                    <a:pos x="8" y="194"/>
                  </a:cxn>
                  <a:cxn ang="0">
                    <a:pos x="0" y="236"/>
                  </a:cxn>
                  <a:cxn ang="0">
                    <a:pos x="64" y="227"/>
                  </a:cxn>
                  <a:cxn ang="0">
                    <a:pos x="127" y="216"/>
                  </a:cxn>
                  <a:cxn ang="0">
                    <a:pos x="142" y="212"/>
                  </a:cxn>
                  <a:cxn ang="0">
                    <a:pos x="158" y="208"/>
                  </a:cxn>
                  <a:cxn ang="0">
                    <a:pos x="190" y="202"/>
                  </a:cxn>
                  <a:cxn ang="0">
                    <a:pos x="251" y="186"/>
                  </a:cxn>
                  <a:cxn ang="0">
                    <a:pos x="310" y="165"/>
                  </a:cxn>
                  <a:cxn ang="0">
                    <a:pos x="338" y="154"/>
                  </a:cxn>
                  <a:cxn ang="0">
                    <a:pos x="368" y="143"/>
                  </a:cxn>
                  <a:cxn ang="0">
                    <a:pos x="425" y="117"/>
                  </a:cxn>
                  <a:cxn ang="0">
                    <a:pos x="481" y="88"/>
                  </a:cxn>
                </a:cxnLst>
                <a:rect l="0" t="0" r="r" b="b"/>
                <a:pathLst>
                  <a:path w="481" h="236">
                    <a:moveTo>
                      <a:pt x="481" y="88"/>
                    </a:moveTo>
                    <a:lnTo>
                      <a:pt x="466" y="0"/>
                    </a:lnTo>
                    <a:lnTo>
                      <a:pt x="414" y="28"/>
                    </a:lnTo>
                    <a:lnTo>
                      <a:pt x="387" y="42"/>
                    </a:lnTo>
                    <a:lnTo>
                      <a:pt x="361" y="55"/>
                    </a:lnTo>
                    <a:lnTo>
                      <a:pt x="307" y="79"/>
                    </a:lnTo>
                    <a:lnTo>
                      <a:pt x="252" y="101"/>
                    </a:lnTo>
                    <a:lnTo>
                      <a:pt x="223" y="109"/>
                    </a:lnTo>
                    <a:lnTo>
                      <a:pt x="194" y="118"/>
                    </a:lnTo>
                    <a:lnTo>
                      <a:pt x="165" y="125"/>
                    </a:lnTo>
                    <a:lnTo>
                      <a:pt x="160" y="125"/>
                    </a:lnTo>
                    <a:lnTo>
                      <a:pt x="157" y="126"/>
                    </a:lnTo>
                    <a:lnTo>
                      <a:pt x="150" y="128"/>
                    </a:lnTo>
                    <a:lnTo>
                      <a:pt x="137" y="132"/>
                    </a:lnTo>
                    <a:lnTo>
                      <a:pt x="78" y="144"/>
                    </a:lnTo>
                    <a:lnTo>
                      <a:pt x="19" y="154"/>
                    </a:lnTo>
                    <a:lnTo>
                      <a:pt x="8" y="194"/>
                    </a:lnTo>
                    <a:lnTo>
                      <a:pt x="0" y="236"/>
                    </a:lnTo>
                    <a:lnTo>
                      <a:pt x="64" y="227"/>
                    </a:lnTo>
                    <a:lnTo>
                      <a:pt x="127" y="216"/>
                    </a:lnTo>
                    <a:lnTo>
                      <a:pt x="142" y="212"/>
                    </a:lnTo>
                    <a:lnTo>
                      <a:pt x="158" y="208"/>
                    </a:lnTo>
                    <a:lnTo>
                      <a:pt x="190" y="202"/>
                    </a:lnTo>
                    <a:lnTo>
                      <a:pt x="251" y="186"/>
                    </a:lnTo>
                    <a:lnTo>
                      <a:pt x="310" y="165"/>
                    </a:lnTo>
                    <a:lnTo>
                      <a:pt x="338" y="154"/>
                    </a:lnTo>
                    <a:lnTo>
                      <a:pt x="368" y="143"/>
                    </a:lnTo>
                    <a:lnTo>
                      <a:pt x="425" y="117"/>
                    </a:lnTo>
                    <a:lnTo>
                      <a:pt x="481" y="88"/>
                    </a:lnTo>
                    <a:close/>
                  </a:path>
                </a:pathLst>
              </a:custGeom>
              <a:solidFill>
                <a:srgbClr val="8BB9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0" name="Freeform 135"/>
              <p:cNvSpPr/>
              <p:nvPr/>
            </p:nvSpPr>
            <p:spPr bwMode="auto">
              <a:xfrm>
                <a:off x="2278" y="1945"/>
                <a:ext cx="90" cy="49"/>
              </a:xfrm>
              <a:custGeom>
                <a:avLst/>
                <a:gdLst/>
                <a:ahLst/>
                <a:cxnLst>
                  <a:cxn ang="0">
                    <a:pos x="447" y="88"/>
                  </a:cxn>
                  <a:cxn ang="0">
                    <a:pos x="436" y="0"/>
                  </a:cxn>
                  <a:cxn ang="0">
                    <a:pos x="411" y="14"/>
                  </a:cxn>
                  <a:cxn ang="0">
                    <a:pos x="399" y="21"/>
                  </a:cxn>
                  <a:cxn ang="0">
                    <a:pos x="387" y="29"/>
                  </a:cxn>
                  <a:cxn ang="0">
                    <a:pos x="337" y="56"/>
                  </a:cxn>
                  <a:cxn ang="0">
                    <a:pos x="311" y="67"/>
                  </a:cxn>
                  <a:cxn ang="0">
                    <a:pos x="286" y="80"/>
                  </a:cxn>
                  <a:cxn ang="0">
                    <a:pos x="273" y="84"/>
                  </a:cxn>
                  <a:cxn ang="0">
                    <a:pos x="266" y="87"/>
                  </a:cxn>
                  <a:cxn ang="0">
                    <a:pos x="263" y="88"/>
                  </a:cxn>
                  <a:cxn ang="0">
                    <a:pos x="260" y="90"/>
                  </a:cxn>
                  <a:cxn ang="0">
                    <a:pos x="235" y="101"/>
                  </a:cxn>
                  <a:cxn ang="0">
                    <a:pos x="181" y="118"/>
                  </a:cxn>
                  <a:cxn ang="0">
                    <a:pos x="127" y="134"/>
                  </a:cxn>
                  <a:cxn ang="0">
                    <a:pos x="112" y="137"/>
                  </a:cxn>
                  <a:cxn ang="0">
                    <a:pos x="98" y="140"/>
                  </a:cxn>
                  <a:cxn ang="0">
                    <a:pos x="71" y="146"/>
                  </a:cxn>
                  <a:cxn ang="0">
                    <a:pos x="43" y="150"/>
                  </a:cxn>
                  <a:cxn ang="0">
                    <a:pos x="15" y="156"/>
                  </a:cxn>
                  <a:cxn ang="0">
                    <a:pos x="0" y="242"/>
                  </a:cxn>
                  <a:cxn ang="0">
                    <a:pos x="59" y="232"/>
                  </a:cxn>
                  <a:cxn ang="0">
                    <a:pos x="118" y="220"/>
                  </a:cxn>
                  <a:cxn ang="0">
                    <a:pos x="131" y="216"/>
                  </a:cxn>
                  <a:cxn ang="0">
                    <a:pos x="138" y="214"/>
                  </a:cxn>
                  <a:cxn ang="0">
                    <a:pos x="141" y="213"/>
                  </a:cxn>
                  <a:cxn ang="0">
                    <a:pos x="146" y="213"/>
                  </a:cxn>
                  <a:cxn ang="0">
                    <a:pos x="175" y="206"/>
                  </a:cxn>
                  <a:cxn ang="0">
                    <a:pos x="204" y="197"/>
                  </a:cxn>
                  <a:cxn ang="0">
                    <a:pos x="233" y="189"/>
                  </a:cxn>
                  <a:cxn ang="0">
                    <a:pos x="288" y="167"/>
                  </a:cxn>
                  <a:cxn ang="0">
                    <a:pos x="342" y="143"/>
                  </a:cxn>
                  <a:cxn ang="0">
                    <a:pos x="368" y="130"/>
                  </a:cxn>
                  <a:cxn ang="0">
                    <a:pos x="395" y="116"/>
                  </a:cxn>
                  <a:cxn ang="0">
                    <a:pos x="447" y="88"/>
                  </a:cxn>
                </a:cxnLst>
                <a:rect l="0" t="0" r="r" b="b"/>
                <a:pathLst>
                  <a:path w="447" h="242">
                    <a:moveTo>
                      <a:pt x="447" y="88"/>
                    </a:moveTo>
                    <a:lnTo>
                      <a:pt x="436" y="0"/>
                    </a:lnTo>
                    <a:lnTo>
                      <a:pt x="411" y="14"/>
                    </a:lnTo>
                    <a:lnTo>
                      <a:pt x="399" y="21"/>
                    </a:lnTo>
                    <a:lnTo>
                      <a:pt x="387" y="29"/>
                    </a:lnTo>
                    <a:lnTo>
                      <a:pt x="337" y="56"/>
                    </a:lnTo>
                    <a:lnTo>
                      <a:pt x="311" y="67"/>
                    </a:lnTo>
                    <a:lnTo>
                      <a:pt x="286" y="80"/>
                    </a:lnTo>
                    <a:lnTo>
                      <a:pt x="273" y="84"/>
                    </a:lnTo>
                    <a:lnTo>
                      <a:pt x="266" y="87"/>
                    </a:lnTo>
                    <a:lnTo>
                      <a:pt x="263" y="88"/>
                    </a:lnTo>
                    <a:lnTo>
                      <a:pt x="260" y="90"/>
                    </a:lnTo>
                    <a:lnTo>
                      <a:pt x="235" y="101"/>
                    </a:lnTo>
                    <a:lnTo>
                      <a:pt x="181" y="118"/>
                    </a:lnTo>
                    <a:lnTo>
                      <a:pt x="127" y="134"/>
                    </a:lnTo>
                    <a:lnTo>
                      <a:pt x="112" y="137"/>
                    </a:lnTo>
                    <a:lnTo>
                      <a:pt x="98" y="140"/>
                    </a:lnTo>
                    <a:lnTo>
                      <a:pt x="71" y="146"/>
                    </a:lnTo>
                    <a:lnTo>
                      <a:pt x="43" y="150"/>
                    </a:lnTo>
                    <a:lnTo>
                      <a:pt x="15" y="156"/>
                    </a:lnTo>
                    <a:lnTo>
                      <a:pt x="0" y="242"/>
                    </a:lnTo>
                    <a:lnTo>
                      <a:pt x="59" y="232"/>
                    </a:lnTo>
                    <a:lnTo>
                      <a:pt x="118" y="220"/>
                    </a:lnTo>
                    <a:lnTo>
                      <a:pt x="131" y="216"/>
                    </a:lnTo>
                    <a:lnTo>
                      <a:pt x="138" y="214"/>
                    </a:lnTo>
                    <a:lnTo>
                      <a:pt x="141" y="213"/>
                    </a:lnTo>
                    <a:lnTo>
                      <a:pt x="146" y="213"/>
                    </a:lnTo>
                    <a:lnTo>
                      <a:pt x="175" y="206"/>
                    </a:lnTo>
                    <a:lnTo>
                      <a:pt x="204" y="197"/>
                    </a:lnTo>
                    <a:lnTo>
                      <a:pt x="233" y="189"/>
                    </a:lnTo>
                    <a:lnTo>
                      <a:pt x="288" y="167"/>
                    </a:lnTo>
                    <a:lnTo>
                      <a:pt x="342" y="143"/>
                    </a:lnTo>
                    <a:lnTo>
                      <a:pt x="368" y="130"/>
                    </a:lnTo>
                    <a:lnTo>
                      <a:pt x="395" y="116"/>
                    </a:lnTo>
                    <a:lnTo>
                      <a:pt x="447" y="88"/>
                    </a:lnTo>
                    <a:close/>
                  </a:path>
                </a:pathLst>
              </a:custGeom>
              <a:solidFill>
                <a:srgbClr val="93BE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1" name="Freeform 136"/>
              <p:cNvSpPr/>
              <p:nvPr/>
            </p:nvSpPr>
            <p:spPr bwMode="auto">
              <a:xfrm>
                <a:off x="2281" y="1927"/>
                <a:ext cx="85" cy="50"/>
              </a:xfrm>
              <a:custGeom>
                <a:avLst/>
                <a:gdLst/>
                <a:ahLst/>
                <a:cxnLst>
                  <a:cxn ang="0">
                    <a:pos x="421" y="91"/>
                  </a:cxn>
                  <a:cxn ang="0">
                    <a:pos x="411" y="0"/>
                  </a:cxn>
                  <a:cxn ang="0">
                    <a:pos x="398" y="6"/>
                  </a:cxn>
                  <a:cxn ang="0">
                    <a:pos x="387" y="14"/>
                  </a:cxn>
                  <a:cxn ang="0">
                    <a:pos x="364" y="29"/>
                  </a:cxn>
                  <a:cxn ang="0">
                    <a:pos x="341" y="43"/>
                  </a:cxn>
                  <a:cxn ang="0">
                    <a:pos x="318" y="57"/>
                  </a:cxn>
                  <a:cxn ang="0">
                    <a:pos x="270" y="82"/>
                  </a:cxn>
                  <a:cxn ang="0">
                    <a:pos x="223" y="105"/>
                  </a:cxn>
                  <a:cxn ang="0">
                    <a:pos x="197" y="114"/>
                  </a:cxn>
                  <a:cxn ang="0">
                    <a:pos x="172" y="123"/>
                  </a:cxn>
                  <a:cxn ang="0">
                    <a:pos x="158" y="127"/>
                  </a:cxn>
                  <a:cxn ang="0">
                    <a:pos x="146" y="131"/>
                  </a:cxn>
                  <a:cxn ang="0">
                    <a:pos x="121" y="140"/>
                  </a:cxn>
                  <a:cxn ang="0">
                    <a:pos x="69" y="154"/>
                  </a:cxn>
                  <a:cxn ang="0">
                    <a:pos x="41" y="159"/>
                  </a:cxn>
                  <a:cxn ang="0">
                    <a:pos x="28" y="162"/>
                  </a:cxn>
                  <a:cxn ang="0">
                    <a:pos x="21" y="163"/>
                  </a:cxn>
                  <a:cxn ang="0">
                    <a:pos x="15" y="165"/>
                  </a:cxn>
                  <a:cxn ang="0">
                    <a:pos x="6" y="205"/>
                  </a:cxn>
                  <a:cxn ang="0">
                    <a:pos x="0" y="247"/>
                  </a:cxn>
                  <a:cxn ang="0">
                    <a:pos x="28" y="241"/>
                  </a:cxn>
                  <a:cxn ang="0">
                    <a:pos x="56" y="237"/>
                  </a:cxn>
                  <a:cxn ang="0">
                    <a:pos x="83" y="231"/>
                  </a:cxn>
                  <a:cxn ang="0">
                    <a:pos x="97" y="228"/>
                  </a:cxn>
                  <a:cxn ang="0">
                    <a:pos x="112" y="225"/>
                  </a:cxn>
                  <a:cxn ang="0">
                    <a:pos x="166" y="209"/>
                  </a:cxn>
                  <a:cxn ang="0">
                    <a:pos x="220" y="192"/>
                  </a:cxn>
                  <a:cxn ang="0">
                    <a:pos x="245" y="181"/>
                  </a:cxn>
                  <a:cxn ang="0">
                    <a:pos x="248" y="179"/>
                  </a:cxn>
                  <a:cxn ang="0">
                    <a:pos x="251" y="178"/>
                  </a:cxn>
                  <a:cxn ang="0">
                    <a:pos x="258" y="175"/>
                  </a:cxn>
                  <a:cxn ang="0">
                    <a:pos x="271" y="171"/>
                  </a:cxn>
                  <a:cxn ang="0">
                    <a:pos x="296" y="158"/>
                  </a:cxn>
                  <a:cxn ang="0">
                    <a:pos x="322" y="147"/>
                  </a:cxn>
                  <a:cxn ang="0">
                    <a:pos x="372" y="120"/>
                  </a:cxn>
                  <a:cxn ang="0">
                    <a:pos x="384" y="112"/>
                  </a:cxn>
                  <a:cxn ang="0">
                    <a:pos x="396" y="105"/>
                  </a:cxn>
                  <a:cxn ang="0">
                    <a:pos x="421" y="91"/>
                  </a:cxn>
                </a:cxnLst>
                <a:rect l="0" t="0" r="r" b="b"/>
                <a:pathLst>
                  <a:path w="421" h="247">
                    <a:moveTo>
                      <a:pt x="421" y="91"/>
                    </a:moveTo>
                    <a:lnTo>
                      <a:pt x="411" y="0"/>
                    </a:lnTo>
                    <a:lnTo>
                      <a:pt x="398" y="6"/>
                    </a:lnTo>
                    <a:lnTo>
                      <a:pt x="387" y="14"/>
                    </a:lnTo>
                    <a:lnTo>
                      <a:pt x="364" y="29"/>
                    </a:lnTo>
                    <a:lnTo>
                      <a:pt x="341" y="43"/>
                    </a:lnTo>
                    <a:lnTo>
                      <a:pt x="318" y="57"/>
                    </a:lnTo>
                    <a:lnTo>
                      <a:pt x="270" y="82"/>
                    </a:lnTo>
                    <a:lnTo>
                      <a:pt x="223" y="105"/>
                    </a:lnTo>
                    <a:lnTo>
                      <a:pt x="197" y="114"/>
                    </a:lnTo>
                    <a:lnTo>
                      <a:pt x="172" y="123"/>
                    </a:lnTo>
                    <a:lnTo>
                      <a:pt x="158" y="127"/>
                    </a:lnTo>
                    <a:lnTo>
                      <a:pt x="146" y="131"/>
                    </a:lnTo>
                    <a:lnTo>
                      <a:pt x="121" y="140"/>
                    </a:lnTo>
                    <a:lnTo>
                      <a:pt x="69" y="154"/>
                    </a:lnTo>
                    <a:lnTo>
                      <a:pt x="41" y="159"/>
                    </a:lnTo>
                    <a:lnTo>
                      <a:pt x="28" y="162"/>
                    </a:lnTo>
                    <a:lnTo>
                      <a:pt x="21" y="163"/>
                    </a:lnTo>
                    <a:lnTo>
                      <a:pt x="15" y="165"/>
                    </a:lnTo>
                    <a:lnTo>
                      <a:pt x="6" y="205"/>
                    </a:lnTo>
                    <a:lnTo>
                      <a:pt x="0" y="247"/>
                    </a:lnTo>
                    <a:lnTo>
                      <a:pt x="28" y="241"/>
                    </a:lnTo>
                    <a:lnTo>
                      <a:pt x="56" y="237"/>
                    </a:lnTo>
                    <a:lnTo>
                      <a:pt x="83" y="231"/>
                    </a:lnTo>
                    <a:lnTo>
                      <a:pt x="97" y="228"/>
                    </a:lnTo>
                    <a:lnTo>
                      <a:pt x="112" y="225"/>
                    </a:lnTo>
                    <a:lnTo>
                      <a:pt x="166" y="209"/>
                    </a:lnTo>
                    <a:lnTo>
                      <a:pt x="220" y="192"/>
                    </a:lnTo>
                    <a:lnTo>
                      <a:pt x="245" y="181"/>
                    </a:lnTo>
                    <a:lnTo>
                      <a:pt x="248" y="179"/>
                    </a:lnTo>
                    <a:lnTo>
                      <a:pt x="251" y="178"/>
                    </a:lnTo>
                    <a:lnTo>
                      <a:pt x="258" y="175"/>
                    </a:lnTo>
                    <a:lnTo>
                      <a:pt x="271" y="171"/>
                    </a:lnTo>
                    <a:lnTo>
                      <a:pt x="296" y="158"/>
                    </a:lnTo>
                    <a:lnTo>
                      <a:pt x="322" y="147"/>
                    </a:lnTo>
                    <a:lnTo>
                      <a:pt x="372" y="120"/>
                    </a:lnTo>
                    <a:lnTo>
                      <a:pt x="384" y="112"/>
                    </a:lnTo>
                    <a:lnTo>
                      <a:pt x="396" y="105"/>
                    </a:lnTo>
                    <a:lnTo>
                      <a:pt x="421" y="91"/>
                    </a:lnTo>
                    <a:close/>
                  </a:path>
                </a:pathLst>
              </a:custGeom>
              <a:solidFill>
                <a:srgbClr val="9BC3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2" name="Freeform 137"/>
              <p:cNvSpPr/>
              <p:nvPr/>
            </p:nvSpPr>
            <p:spPr bwMode="auto">
              <a:xfrm>
                <a:off x="2284" y="1908"/>
                <a:ext cx="80" cy="52"/>
              </a:xfrm>
              <a:custGeom>
                <a:avLst/>
                <a:gdLst/>
                <a:ahLst/>
                <a:cxnLst>
                  <a:cxn ang="0">
                    <a:pos x="396" y="95"/>
                  </a:cxn>
                  <a:cxn ang="0">
                    <a:pos x="388" y="0"/>
                  </a:cxn>
                  <a:cxn ang="0">
                    <a:pos x="345" y="32"/>
                  </a:cxn>
                  <a:cxn ang="0">
                    <a:pos x="322" y="47"/>
                  </a:cxn>
                  <a:cxn ang="0">
                    <a:pos x="311" y="54"/>
                  </a:cxn>
                  <a:cxn ang="0">
                    <a:pos x="307" y="55"/>
                  </a:cxn>
                  <a:cxn ang="0">
                    <a:pos x="305" y="57"/>
                  </a:cxn>
                  <a:cxn ang="0">
                    <a:pos x="301" y="62"/>
                  </a:cxn>
                  <a:cxn ang="0">
                    <a:pos x="255" y="88"/>
                  </a:cxn>
                  <a:cxn ang="0">
                    <a:pos x="210" y="112"/>
                  </a:cxn>
                  <a:cxn ang="0">
                    <a:pos x="162" y="131"/>
                  </a:cxn>
                  <a:cxn ang="0">
                    <a:pos x="137" y="140"/>
                  </a:cxn>
                  <a:cxn ang="0">
                    <a:pos x="114" y="149"/>
                  </a:cxn>
                  <a:cxn ang="0">
                    <a:pos x="64" y="164"/>
                  </a:cxn>
                  <a:cxn ang="0">
                    <a:pos x="14" y="176"/>
                  </a:cxn>
                  <a:cxn ang="0">
                    <a:pos x="7" y="216"/>
                  </a:cxn>
                  <a:cxn ang="0">
                    <a:pos x="0" y="260"/>
                  </a:cxn>
                  <a:cxn ang="0">
                    <a:pos x="6" y="258"/>
                  </a:cxn>
                  <a:cxn ang="0">
                    <a:pos x="13" y="257"/>
                  </a:cxn>
                  <a:cxn ang="0">
                    <a:pos x="26" y="254"/>
                  </a:cxn>
                  <a:cxn ang="0">
                    <a:pos x="54" y="249"/>
                  </a:cxn>
                  <a:cxn ang="0">
                    <a:pos x="106" y="235"/>
                  </a:cxn>
                  <a:cxn ang="0">
                    <a:pos x="131" y="226"/>
                  </a:cxn>
                  <a:cxn ang="0">
                    <a:pos x="143" y="222"/>
                  </a:cxn>
                  <a:cxn ang="0">
                    <a:pos x="157" y="218"/>
                  </a:cxn>
                  <a:cxn ang="0">
                    <a:pos x="182" y="209"/>
                  </a:cxn>
                  <a:cxn ang="0">
                    <a:pos x="208" y="200"/>
                  </a:cxn>
                  <a:cxn ang="0">
                    <a:pos x="255" y="177"/>
                  </a:cxn>
                  <a:cxn ang="0">
                    <a:pos x="303" y="152"/>
                  </a:cxn>
                  <a:cxn ang="0">
                    <a:pos x="326" y="138"/>
                  </a:cxn>
                  <a:cxn ang="0">
                    <a:pos x="349" y="124"/>
                  </a:cxn>
                  <a:cxn ang="0">
                    <a:pos x="372" y="109"/>
                  </a:cxn>
                  <a:cxn ang="0">
                    <a:pos x="383" y="101"/>
                  </a:cxn>
                  <a:cxn ang="0">
                    <a:pos x="396" y="95"/>
                  </a:cxn>
                </a:cxnLst>
                <a:rect l="0" t="0" r="r" b="b"/>
                <a:pathLst>
                  <a:path w="396" h="260">
                    <a:moveTo>
                      <a:pt x="396" y="95"/>
                    </a:moveTo>
                    <a:lnTo>
                      <a:pt x="388" y="0"/>
                    </a:lnTo>
                    <a:lnTo>
                      <a:pt x="345" y="32"/>
                    </a:lnTo>
                    <a:lnTo>
                      <a:pt x="322" y="47"/>
                    </a:lnTo>
                    <a:lnTo>
                      <a:pt x="311" y="54"/>
                    </a:lnTo>
                    <a:lnTo>
                      <a:pt x="307" y="55"/>
                    </a:lnTo>
                    <a:lnTo>
                      <a:pt x="305" y="57"/>
                    </a:lnTo>
                    <a:lnTo>
                      <a:pt x="301" y="62"/>
                    </a:lnTo>
                    <a:lnTo>
                      <a:pt x="255" y="88"/>
                    </a:lnTo>
                    <a:lnTo>
                      <a:pt x="210" y="112"/>
                    </a:lnTo>
                    <a:lnTo>
                      <a:pt x="162" y="131"/>
                    </a:lnTo>
                    <a:lnTo>
                      <a:pt x="137" y="140"/>
                    </a:lnTo>
                    <a:lnTo>
                      <a:pt x="114" y="149"/>
                    </a:lnTo>
                    <a:lnTo>
                      <a:pt x="64" y="164"/>
                    </a:lnTo>
                    <a:lnTo>
                      <a:pt x="14" y="176"/>
                    </a:lnTo>
                    <a:lnTo>
                      <a:pt x="7" y="216"/>
                    </a:lnTo>
                    <a:lnTo>
                      <a:pt x="0" y="260"/>
                    </a:lnTo>
                    <a:lnTo>
                      <a:pt x="6" y="258"/>
                    </a:lnTo>
                    <a:lnTo>
                      <a:pt x="13" y="257"/>
                    </a:lnTo>
                    <a:lnTo>
                      <a:pt x="26" y="254"/>
                    </a:lnTo>
                    <a:lnTo>
                      <a:pt x="54" y="249"/>
                    </a:lnTo>
                    <a:lnTo>
                      <a:pt x="106" y="235"/>
                    </a:lnTo>
                    <a:lnTo>
                      <a:pt x="131" y="226"/>
                    </a:lnTo>
                    <a:lnTo>
                      <a:pt x="143" y="222"/>
                    </a:lnTo>
                    <a:lnTo>
                      <a:pt x="157" y="218"/>
                    </a:lnTo>
                    <a:lnTo>
                      <a:pt x="182" y="209"/>
                    </a:lnTo>
                    <a:lnTo>
                      <a:pt x="208" y="200"/>
                    </a:lnTo>
                    <a:lnTo>
                      <a:pt x="255" y="177"/>
                    </a:lnTo>
                    <a:lnTo>
                      <a:pt x="303" y="152"/>
                    </a:lnTo>
                    <a:lnTo>
                      <a:pt x="326" y="138"/>
                    </a:lnTo>
                    <a:lnTo>
                      <a:pt x="349" y="124"/>
                    </a:lnTo>
                    <a:lnTo>
                      <a:pt x="372" y="109"/>
                    </a:lnTo>
                    <a:lnTo>
                      <a:pt x="383" y="101"/>
                    </a:lnTo>
                    <a:lnTo>
                      <a:pt x="396" y="95"/>
                    </a:lnTo>
                    <a:close/>
                  </a:path>
                </a:pathLst>
              </a:custGeom>
              <a:solidFill>
                <a:srgbClr val="A3C7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3" name="Freeform 138"/>
              <p:cNvSpPr/>
              <p:nvPr/>
            </p:nvSpPr>
            <p:spPr bwMode="auto">
              <a:xfrm>
                <a:off x="2287" y="1888"/>
                <a:ext cx="75" cy="55"/>
              </a:xfrm>
              <a:custGeom>
                <a:avLst/>
                <a:gdLst/>
                <a:ahLst/>
                <a:cxnLst>
                  <a:cxn ang="0">
                    <a:pos x="13" y="192"/>
                  </a:cxn>
                  <a:cxn ang="0">
                    <a:pos x="5" y="234"/>
                  </a:cxn>
                  <a:cxn ang="0">
                    <a:pos x="0" y="278"/>
                  </a:cxn>
                  <a:cxn ang="0">
                    <a:pos x="50" y="266"/>
                  </a:cxn>
                  <a:cxn ang="0">
                    <a:pos x="100" y="251"/>
                  </a:cxn>
                  <a:cxn ang="0">
                    <a:pos x="123" y="242"/>
                  </a:cxn>
                  <a:cxn ang="0">
                    <a:pos x="148" y="233"/>
                  </a:cxn>
                  <a:cxn ang="0">
                    <a:pos x="196" y="214"/>
                  </a:cxn>
                  <a:cxn ang="0">
                    <a:pos x="241" y="190"/>
                  </a:cxn>
                  <a:cxn ang="0">
                    <a:pos x="287" y="164"/>
                  </a:cxn>
                  <a:cxn ang="0">
                    <a:pos x="291" y="159"/>
                  </a:cxn>
                  <a:cxn ang="0">
                    <a:pos x="293" y="157"/>
                  </a:cxn>
                  <a:cxn ang="0">
                    <a:pos x="297" y="156"/>
                  </a:cxn>
                  <a:cxn ang="0">
                    <a:pos x="308" y="149"/>
                  </a:cxn>
                  <a:cxn ang="0">
                    <a:pos x="331" y="134"/>
                  </a:cxn>
                  <a:cxn ang="0">
                    <a:pos x="374" y="102"/>
                  </a:cxn>
                  <a:cxn ang="0">
                    <a:pos x="368" y="51"/>
                  </a:cxn>
                  <a:cxn ang="0">
                    <a:pos x="366" y="25"/>
                  </a:cxn>
                  <a:cxn ang="0">
                    <a:pos x="366" y="0"/>
                  </a:cxn>
                  <a:cxn ang="0">
                    <a:pos x="325" y="33"/>
                  </a:cxn>
                  <a:cxn ang="0">
                    <a:pos x="284" y="65"/>
                  </a:cxn>
                  <a:cxn ang="0">
                    <a:pos x="263" y="79"/>
                  </a:cxn>
                  <a:cxn ang="0">
                    <a:pos x="242" y="93"/>
                  </a:cxn>
                  <a:cxn ang="0">
                    <a:pos x="199" y="119"/>
                  </a:cxn>
                  <a:cxn ang="0">
                    <a:pos x="154" y="141"/>
                  </a:cxn>
                  <a:cxn ang="0">
                    <a:pos x="109" y="161"/>
                  </a:cxn>
                  <a:cxn ang="0">
                    <a:pos x="61" y="177"/>
                  </a:cxn>
                  <a:cxn ang="0">
                    <a:pos x="13" y="192"/>
                  </a:cxn>
                </a:cxnLst>
                <a:rect l="0" t="0" r="r" b="b"/>
                <a:pathLst>
                  <a:path w="374" h="278">
                    <a:moveTo>
                      <a:pt x="13" y="192"/>
                    </a:moveTo>
                    <a:lnTo>
                      <a:pt x="5" y="234"/>
                    </a:lnTo>
                    <a:lnTo>
                      <a:pt x="0" y="278"/>
                    </a:lnTo>
                    <a:lnTo>
                      <a:pt x="50" y="266"/>
                    </a:lnTo>
                    <a:lnTo>
                      <a:pt x="100" y="251"/>
                    </a:lnTo>
                    <a:lnTo>
                      <a:pt x="123" y="242"/>
                    </a:lnTo>
                    <a:lnTo>
                      <a:pt x="148" y="233"/>
                    </a:lnTo>
                    <a:lnTo>
                      <a:pt x="196" y="214"/>
                    </a:lnTo>
                    <a:lnTo>
                      <a:pt x="241" y="190"/>
                    </a:lnTo>
                    <a:lnTo>
                      <a:pt x="287" y="164"/>
                    </a:lnTo>
                    <a:lnTo>
                      <a:pt x="291" y="159"/>
                    </a:lnTo>
                    <a:lnTo>
                      <a:pt x="293" y="157"/>
                    </a:lnTo>
                    <a:lnTo>
                      <a:pt x="297" y="156"/>
                    </a:lnTo>
                    <a:lnTo>
                      <a:pt x="308" y="149"/>
                    </a:lnTo>
                    <a:lnTo>
                      <a:pt x="331" y="134"/>
                    </a:lnTo>
                    <a:lnTo>
                      <a:pt x="374" y="102"/>
                    </a:lnTo>
                    <a:lnTo>
                      <a:pt x="368" y="51"/>
                    </a:lnTo>
                    <a:lnTo>
                      <a:pt x="366" y="25"/>
                    </a:lnTo>
                    <a:lnTo>
                      <a:pt x="366" y="0"/>
                    </a:lnTo>
                    <a:lnTo>
                      <a:pt x="325" y="33"/>
                    </a:lnTo>
                    <a:lnTo>
                      <a:pt x="284" y="65"/>
                    </a:lnTo>
                    <a:lnTo>
                      <a:pt x="263" y="79"/>
                    </a:lnTo>
                    <a:lnTo>
                      <a:pt x="242" y="93"/>
                    </a:lnTo>
                    <a:lnTo>
                      <a:pt x="199" y="119"/>
                    </a:lnTo>
                    <a:lnTo>
                      <a:pt x="154" y="141"/>
                    </a:lnTo>
                    <a:lnTo>
                      <a:pt x="109" y="161"/>
                    </a:lnTo>
                    <a:lnTo>
                      <a:pt x="61" y="177"/>
                    </a:lnTo>
                    <a:lnTo>
                      <a:pt x="13" y="192"/>
                    </a:lnTo>
                    <a:close/>
                  </a:path>
                </a:pathLst>
              </a:custGeom>
              <a:solidFill>
                <a:srgbClr val="ABCC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4" name="Freeform 139"/>
              <p:cNvSpPr/>
              <p:nvPr/>
            </p:nvSpPr>
            <p:spPr bwMode="auto">
              <a:xfrm>
                <a:off x="2245" y="2079"/>
                <a:ext cx="151" cy="45"/>
              </a:xfrm>
              <a:custGeom>
                <a:avLst/>
                <a:gdLst/>
                <a:ahLst/>
                <a:cxnLst>
                  <a:cxn ang="0">
                    <a:pos x="751" y="80"/>
                  </a:cxn>
                  <a:cxn ang="0">
                    <a:pos x="728" y="0"/>
                  </a:cxn>
                  <a:cxn ang="0">
                    <a:pos x="646" y="33"/>
                  </a:cxn>
                  <a:cxn ang="0">
                    <a:pos x="625" y="40"/>
                  </a:cxn>
                  <a:cxn ang="0">
                    <a:pos x="605" y="48"/>
                  </a:cxn>
                  <a:cxn ang="0">
                    <a:pos x="564" y="63"/>
                  </a:cxn>
                  <a:cxn ang="0">
                    <a:pos x="521" y="75"/>
                  </a:cxn>
                  <a:cxn ang="0">
                    <a:pos x="509" y="78"/>
                  </a:cxn>
                  <a:cxn ang="0">
                    <a:pos x="504" y="79"/>
                  </a:cxn>
                  <a:cxn ang="0">
                    <a:pos x="499" y="81"/>
                  </a:cxn>
                  <a:cxn ang="0">
                    <a:pos x="479" y="88"/>
                  </a:cxn>
                  <a:cxn ang="0">
                    <a:pos x="393" y="108"/>
                  </a:cxn>
                  <a:cxn ang="0">
                    <a:pos x="347" y="116"/>
                  </a:cxn>
                  <a:cxn ang="0">
                    <a:pos x="324" y="120"/>
                  </a:cxn>
                  <a:cxn ang="0">
                    <a:pos x="303" y="124"/>
                  </a:cxn>
                  <a:cxn ang="0">
                    <a:pos x="258" y="130"/>
                  </a:cxn>
                  <a:cxn ang="0">
                    <a:pos x="235" y="132"/>
                  </a:cxn>
                  <a:cxn ang="0">
                    <a:pos x="224" y="133"/>
                  </a:cxn>
                  <a:cxn ang="0">
                    <a:pos x="213" y="135"/>
                  </a:cxn>
                  <a:cxn ang="0">
                    <a:pos x="201" y="135"/>
                  </a:cxn>
                  <a:cxn ang="0">
                    <a:pos x="190" y="137"/>
                  </a:cxn>
                  <a:cxn ang="0">
                    <a:pos x="167" y="139"/>
                  </a:cxn>
                  <a:cxn ang="0">
                    <a:pos x="122" y="142"/>
                  </a:cxn>
                  <a:cxn ang="0">
                    <a:pos x="29" y="144"/>
                  </a:cxn>
                  <a:cxn ang="0">
                    <a:pos x="25" y="144"/>
                  </a:cxn>
                  <a:cxn ang="0">
                    <a:pos x="0" y="226"/>
                  </a:cxn>
                  <a:cxn ang="0">
                    <a:pos x="29" y="226"/>
                  </a:cxn>
                  <a:cxn ang="0">
                    <a:pos x="76" y="225"/>
                  </a:cxn>
                  <a:cxn ang="0">
                    <a:pos x="125" y="223"/>
                  </a:cxn>
                  <a:cxn ang="0">
                    <a:pos x="220" y="216"/>
                  </a:cxn>
                  <a:cxn ang="0">
                    <a:pos x="313" y="205"/>
                  </a:cxn>
                  <a:cxn ang="0">
                    <a:pos x="358" y="197"/>
                  </a:cxn>
                  <a:cxn ang="0">
                    <a:pos x="381" y="192"/>
                  </a:cxn>
                  <a:cxn ang="0">
                    <a:pos x="393" y="190"/>
                  </a:cxn>
                  <a:cxn ang="0">
                    <a:pos x="398" y="189"/>
                  </a:cxn>
                  <a:cxn ang="0">
                    <a:pos x="405" y="189"/>
                  </a:cxn>
                  <a:cxn ang="0">
                    <a:pos x="493" y="168"/>
                  </a:cxn>
                  <a:cxn ang="0">
                    <a:pos x="536" y="156"/>
                  </a:cxn>
                  <a:cxn ang="0">
                    <a:pos x="558" y="149"/>
                  </a:cxn>
                  <a:cxn ang="0">
                    <a:pos x="581" y="143"/>
                  </a:cxn>
                  <a:cxn ang="0">
                    <a:pos x="601" y="135"/>
                  </a:cxn>
                  <a:cxn ang="0">
                    <a:pos x="623" y="129"/>
                  </a:cxn>
                  <a:cxn ang="0">
                    <a:pos x="666" y="114"/>
                  </a:cxn>
                  <a:cxn ang="0">
                    <a:pos x="686" y="105"/>
                  </a:cxn>
                  <a:cxn ang="0">
                    <a:pos x="696" y="100"/>
                  </a:cxn>
                  <a:cxn ang="0">
                    <a:pos x="708" y="97"/>
                  </a:cxn>
                  <a:cxn ang="0">
                    <a:pos x="751" y="80"/>
                  </a:cxn>
                </a:cxnLst>
                <a:rect l="0" t="0" r="r" b="b"/>
                <a:pathLst>
                  <a:path w="751" h="226">
                    <a:moveTo>
                      <a:pt x="751" y="80"/>
                    </a:moveTo>
                    <a:lnTo>
                      <a:pt x="728" y="0"/>
                    </a:lnTo>
                    <a:lnTo>
                      <a:pt x="646" y="33"/>
                    </a:lnTo>
                    <a:lnTo>
                      <a:pt x="625" y="40"/>
                    </a:lnTo>
                    <a:lnTo>
                      <a:pt x="605" y="48"/>
                    </a:lnTo>
                    <a:lnTo>
                      <a:pt x="564" y="63"/>
                    </a:lnTo>
                    <a:lnTo>
                      <a:pt x="521" y="75"/>
                    </a:lnTo>
                    <a:lnTo>
                      <a:pt x="509" y="78"/>
                    </a:lnTo>
                    <a:lnTo>
                      <a:pt x="504" y="79"/>
                    </a:lnTo>
                    <a:lnTo>
                      <a:pt x="499" y="81"/>
                    </a:lnTo>
                    <a:lnTo>
                      <a:pt x="479" y="88"/>
                    </a:lnTo>
                    <a:lnTo>
                      <a:pt x="393" y="108"/>
                    </a:lnTo>
                    <a:lnTo>
                      <a:pt x="347" y="116"/>
                    </a:lnTo>
                    <a:lnTo>
                      <a:pt x="324" y="120"/>
                    </a:lnTo>
                    <a:lnTo>
                      <a:pt x="303" y="124"/>
                    </a:lnTo>
                    <a:lnTo>
                      <a:pt x="258" y="130"/>
                    </a:lnTo>
                    <a:lnTo>
                      <a:pt x="235" y="132"/>
                    </a:lnTo>
                    <a:lnTo>
                      <a:pt x="224" y="133"/>
                    </a:lnTo>
                    <a:lnTo>
                      <a:pt x="213" y="135"/>
                    </a:lnTo>
                    <a:lnTo>
                      <a:pt x="201" y="135"/>
                    </a:lnTo>
                    <a:lnTo>
                      <a:pt x="190" y="137"/>
                    </a:lnTo>
                    <a:lnTo>
                      <a:pt x="167" y="139"/>
                    </a:lnTo>
                    <a:lnTo>
                      <a:pt x="122" y="142"/>
                    </a:lnTo>
                    <a:lnTo>
                      <a:pt x="29" y="144"/>
                    </a:lnTo>
                    <a:lnTo>
                      <a:pt x="25" y="144"/>
                    </a:lnTo>
                    <a:lnTo>
                      <a:pt x="0" y="226"/>
                    </a:lnTo>
                    <a:lnTo>
                      <a:pt x="29" y="226"/>
                    </a:lnTo>
                    <a:lnTo>
                      <a:pt x="76" y="225"/>
                    </a:lnTo>
                    <a:lnTo>
                      <a:pt x="125" y="223"/>
                    </a:lnTo>
                    <a:lnTo>
                      <a:pt x="220" y="216"/>
                    </a:lnTo>
                    <a:lnTo>
                      <a:pt x="313" y="205"/>
                    </a:lnTo>
                    <a:lnTo>
                      <a:pt x="358" y="197"/>
                    </a:lnTo>
                    <a:lnTo>
                      <a:pt x="381" y="192"/>
                    </a:lnTo>
                    <a:lnTo>
                      <a:pt x="393" y="190"/>
                    </a:lnTo>
                    <a:lnTo>
                      <a:pt x="398" y="189"/>
                    </a:lnTo>
                    <a:lnTo>
                      <a:pt x="405" y="189"/>
                    </a:lnTo>
                    <a:lnTo>
                      <a:pt x="493" y="168"/>
                    </a:lnTo>
                    <a:lnTo>
                      <a:pt x="536" y="156"/>
                    </a:lnTo>
                    <a:lnTo>
                      <a:pt x="558" y="149"/>
                    </a:lnTo>
                    <a:lnTo>
                      <a:pt x="581" y="143"/>
                    </a:lnTo>
                    <a:lnTo>
                      <a:pt x="601" y="135"/>
                    </a:lnTo>
                    <a:lnTo>
                      <a:pt x="623" y="129"/>
                    </a:lnTo>
                    <a:lnTo>
                      <a:pt x="666" y="114"/>
                    </a:lnTo>
                    <a:lnTo>
                      <a:pt x="686" y="105"/>
                    </a:lnTo>
                    <a:lnTo>
                      <a:pt x="696" y="100"/>
                    </a:lnTo>
                    <a:lnTo>
                      <a:pt x="708" y="97"/>
                    </a:lnTo>
                    <a:lnTo>
                      <a:pt x="751" y="80"/>
                    </a:lnTo>
                    <a:close/>
                  </a:path>
                </a:pathLst>
              </a:custGeom>
              <a:solidFill>
                <a:srgbClr val="579A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5" name="Freeform 140"/>
              <p:cNvSpPr/>
              <p:nvPr/>
            </p:nvSpPr>
            <p:spPr bwMode="auto">
              <a:xfrm>
                <a:off x="2250" y="2063"/>
                <a:ext cx="141" cy="45"/>
              </a:xfrm>
              <a:custGeom>
                <a:avLst/>
                <a:gdLst/>
                <a:ahLst/>
                <a:cxnLst>
                  <a:cxn ang="0">
                    <a:pos x="703" y="80"/>
                  </a:cxn>
                  <a:cxn ang="0">
                    <a:pos x="684" y="0"/>
                  </a:cxn>
                  <a:cxn ang="0">
                    <a:pos x="607" y="32"/>
                  </a:cxn>
                  <a:cxn ang="0">
                    <a:pos x="586" y="38"/>
                  </a:cxn>
                  <a:cxn ang="0">
                    <a:pos x="581" y="40"/>
                  </a:cxn>
                  <a:cxn ang="0">
                    <a:pos x="576" y="42"/>
                  </a:cxn>
                  <a:cxn ang="0">
                    <a:pos x="567" y="46"/>
                  </a:cxn>
                  <a:cxn ang="0">
                    <a:pos x="529" y="61"/>
                  </a:cxn>
                  <a:cxn ang="0">
                    <a:pos x="488" y="73"/>
                  </a:cxn>
                  <a:cxn ang="0">
                    <a:pos x="467" y="78"/>
                  </a:cxn>
                  <a:cxn ang="0">
                    <a:pos x="448" y="85"/>
                  </a:cxn>
                  <a:cxn ang="0">
                    <a:pos x="407" y="95"/>
                  </a:cxn>
                  <a:cxn ang="0">
                    <a:pos x="387" y="100"/>
                  </a:cxn>
                  <a:cxn ang="0">
                    <a:pos x="377" y="102"/>
                  </a:cxn>
                  <a:cxn ang="0">
                    <a:pos x="368" y="105"/>
                  </a:cxn>
                  <a:cxn ang="0">
                    <a:pos x="284" y="121"/>
                  </a:cxn>
                  <a:cxn ang="0">
                    <a:pos x="241" y="127"/>
                  </a:cxn>
                  <a:cxn ang="0">
                    <a:pos x="219" y="129"/>
                  </a:cxn>
                  <a:cxn ang="0">
                    <a:pos x="199" y="133"/>
                  </a:cxn>
                  <a:cxn ang="0">
                    <a:pos x="176" y="134"/>
                  </a:cxn>
                  <a:cxn ang="0">
                    <a:pos x="154" y="136"/>
                  </a:cxn>
                  <a:cxn ang="0">
                    <a:pos x="111" y="139"/>
                  </a:cxn>
                  <a:cxn ang="0">
                    <a:pos x="67" y="142"/>
                  </a:cxn>
                  <a:cxn ang="0">
                    <a:pos x="24" y="144"/>
                  </a:cxn>
                  <a:cxn ang="0">
                    <a:pos x="0" y="224"/>
                  </a:cxn>
                  <a:cxn ang="0">
                    <a:pos x="4" y="224"/>
                  </a:cxn>
                  <a:cxn ang="0">
                    <a:pos x="97" y="222"/>
                  </a:cxn>
                  <a:cxn ang="0">
                    <a:pos x="142" y="219"/>
                  </a:cxn>
                  <a:cxn ang="0">
                    <a:pos x="165" y="217"/>
                  </a:cxn>
                  <a:cxn ang="0">
                    <a:pos x="176" y="215"/>
                  </a:cxn>
                  <a:cxn ang="0">
                    <a:pos x="188" y="215"/>
                  </a:cxn>
                  <a:cxn ang="0">
                    <a:pos x="199" y="213"/>
                  </a:cxn>
                  <a:cxn ang="0">
                    <a:pos x="210" y="212"/>
                  </a:cxn>
                  <a:cxn ang="0">
                    <a:pos x="233" y="210"/>
                  </a:cxn>
                  <a:cxn ang="0">
                    <a:pos x="278" y="204"/>
                  </a:cxn>
                  <a:cxn ang="0">
                    <a:pos x="299" y="200"/>
                  </a:cxn>
                  <a:cxn ang="0">
                    <a:pos x="322" y="196"/>
                  </a:cxn>
                  <a:cxn ang="0">
                    <a:pos x="368" y="188"/>
                  </a:cxn>
                  <a:cxn ang="0">
                    <a:pos x="454" y="168"/>
                  </a:cxn>
                  <a:cxn ang="0">
                    <a:pos x="474" y="161"/>
                  </a:cxn>
                  <a:cxn ang="0">
                    <a:pos x="479" y="159"/>
                  </a:cxn>
                  <a:cxn ang="0">
                    <a:pos x="484" y="158"/>
                  </a:cxn>
                  <a:cxn ang="0">
                    <a:pos x="496" y="155"/>
                  </a:cxn>
                  <a:cxn ang="0">
                    <a:pos x="539" y="143"/>
                  </a:cxn>
                  <a:cxn ang="0">
                    <a:pos x="580" y="128"/>
                  </a:cxn>
                  <a:cxn ang="0">
                    <a:pos x="600" y="120"/>
                  </a:cxn>
                  <a:cxn ang="0">
                    <a:pos x="621" y="113"/>
                  </a:cxn>
                  <a:cxn ang="0">
                    <a:pos x="703" y="80"/>
                  </a:cxn>
                </a:cxnLst>
                <a:rect l="0" t="0" r="r" b="b"/>
                <a:pathLst>
                  <a:path w="703" h="224">
                    <a:moveTo>
                      <a:pt x="703" y="80"/>
                    </a:moveTo>
                    <a:lnTo>
                      <a:pt x="684" y="0"/>
                    </a:lnTo>
                    <a:lnTo>
                      <a:pt x="607" y="32"/>
                    </a:lnTo>
                    <a:lnTo>
                      <a:pt x="586" y="38"/>
                    </a:lnTo>
                    <a:lnTo>
                      <a:pt x="581" y="40"/>
                    </a:lnTo>
                    <a:lnTo>
                      <a:pt x="576" y="42"/>
                    </a:lnTo>
                    <a:lnTo>
                      <a:pt x="567" y="46"/>
                    </a:lnTo>
                    <a:lnTo>
                      <a:pt x="529" y="61"/>
                    </a:lnTo>
                    <a:lnTo>
                      <a:pt x="488" y="73"/>
                    </a:lnTo>
                    <a:lnTo>
                      <a:pt x="467" y="78"/>
                    </a:lnTo>
                    <a:lnTo>
                      <a:pt x="448" y="85"/>
                    </a:lnTo>
                    <a:lnTo>
                      <a:pt x="407" y="95"/>
                    </a:lnTo>
                    <a:lnTo>
                      <a:pt x="387" y="100"/>
                    </a:lnTo>
                    <a:lnTo>
                      <a:pt x="377" y="102"/>
                    </a:lnTo>
                    <a:lnTo>
                      <a:pt x="368" y="105"/>
                    </a:lnTo>
                    <a:lnTo>
                      <a:pt x="284" y="121"/>
                    </a:lnTo>
                    <a:lnTo>
                      <a:pt x="241" y="127"/>
                    </a:lnTo>
                    <a:lnTo>
                      <a:pt x="219" y="129"/>
                    </a:lnTo>
                    <a:lnTo>
                      <a:pt x="199" y="133"/>
                    </a:lnTo>
                    <a:lnTo>
                      <a:pt x="176" y="134"/>
                    </a:lnTo>
                    <a:lnTo>
                      <a:pt x="154" y="136"/>
                    </a:lnTo>
                    <a:lnTo>
                      <a:pt x="111" y="139"/>
                    </a:lnTo>
                    <a:lnTo>
                      <a:pt x="67" y="142"/>
                    </a:lnTo>
                    <a:lnTo>
                      <a:pt x="24" y="144"/>
                    </a:lnTo>
                    <a:lnTo>
                      <a:pt x="0" y="224"/>
                    </a:lnTo>
                    <a:lnTo>
                      <a:pt x="4" y="224"/>
                    </a:lnTo>
                    <a:lnTo>
                      <a:pt x="97" y="222"/>
                    </a:lnTo>
                    <a:lnTo>
                      <a:pt x="142" y="219"/>
                    </a:lnTo>
                    <a:lnTo>
                      <a:pt x="165" y="217"/>
                    </a:lnTo>
                    <a:lnTo>
                      <a:pt x="176" y="215"/>
                    </a:lnTo>
                    <a:lnTo>
                      <a:pt x="188" y="215"/>
                    </a:lnTo>
                    <a:lnTo>
                      <a:pt x="199" y="213"/>
                    </a:lnTo>
                    <a:lnTo>
                      <a:pt x="210" y="212"/>
                    </a:lnTo>
                    <a:lnTo>
                      <a:pt x="233" y="210"/>
                    </a:lnTo>
                    <a:lnTo>
                      <a:pt x="278" y="204"/>
                    </a:lnTo>
                    <a:lnTo>
                      <a:pt x="299" y="200"/>
                    </a:lnTo>
                    <a:lnTo>
                      <a:pt x="322" y="196"/>
                    </a:lnTo>
                    <a:lnTo>
                      <a:pt x="368" y="188"/>
                    </a:lnTo>
                    <a:lnTo>
                      <a:pt x="454" y="168"/>
                    </a:lnTo>
                    <a:lnTo>
                      <a:pt x="474" y="161"/>
                    </a:lnTo>
                    <a:lnTo>
                      <a:pt x="479" y="159"/>
                    </a:lnTo>
                    <a:lnTo>
                      <a:pt x="484" y="158"/>
                    </a:lnTo>
                    <a:lnTo>
                      <a:pt x="496" y="155"/>
                    </a:lnTo>
                    <a:lnTo>
                      <a:pt x="539" y="143"/>
                    </a:lnTo>
                    <a:lnTo>
                      <a:pt x="580" y="128"/>
                    </a:lnTo>
                    <a:lnTo>
                      <a:pt x="600" y="120"/>
                    </a:lnTo>
                    <a:lnTo>
                      <a:pt x="621" y="113"/>
                    </a:lnTo>
                    <a:lnTo>
                      <a:pt x="703" y="80"/>
                    </a:lnTo>
                    <a:close/>
                  </a:path>
                </a:pathLst>
              </a:custGeom>
              <a:solidFill>
                <a:srgbClr val="5F9F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" name="Freeform 141"/>
              <p:cNvSpPr/>
              <p:nvPr/>
            </p:nvSpPr>
            <p:spPr bwMode="auto">
              <a:xfrm>
                <a:off x="2255" y="2047"/>
                <a:ext cx="132" cy="45"/>
              </a:xfrm>
              <a:custGeom>
                <a:avLst/>
                <a:gdLst/>
                <a:ahLst/>
                <a:cxnLst>
                  <a:cxn ang="0">
                    <a:pos x="660" y="79"/>
                  </a:cxn>
                  <a:cxn ang="0">
                    <a:pos x="642" y="0"/>
                  </a:cxn>
                  <a:cxn ang="0">
                    <a:pos x="569" y="31"/>
                  </a:cxn>
                  <a:cxn ang="0">
                    <a:pos x="532" y="45"/>
                  </a:cxn>
                  <a:cxn ang="0">
                    <a:pos x="495" y="59"/>
                  </a:cxn>
                  <a:cxn ang="0">
                    <a:pos x="457" y="70"/>
                  </a:cxn>
                  <a:cxn ang="0">
                    <a:pos x="447" y="72"/>
                  </a:cxn>
                  <a:cxn ang="0">
                    <a:pos x="438" y="76"/>
                  </a:cxn>
                  <a:cxn ang="0">
                    <a:pos x="419" y="82"/>
                  </a:cxn>
                  <a:cxn ang="0">
                    <a:pos x="381" y="93"/>
                  </a:cxn>
                  <a:cxn ang="0">
                    <a:pos x="362" y="97"/>
                  </a:cxn>
                  <a:cxn ang="0">
                    <a:pos x="344" y="103"/>
                  </a:cxn>
                  <a:cxn ang="0">
                    <a:pos x="264" y="119"/>
                  </a:cxn>
                  <a:cxn ang="0">
                    <a:pos x="223" y="124"/>
                  </a:cxn>
                  <a:cxn ang="0">
                    <a:pos x="184" y="131"/>
                  </a:cxn>
                  <a:cxn ang="0">
                    <a:pos x="102" y="139"/>
                  </a:cxn>
                  <a:cxn ang="0">
                    <a:pos x="60" y="141"/>
                  </a:cxn>
                  <a:cxn ang="0">
                    <a:pos x="19" y="144"/>
                  </a:cxn>
                  <a:cxn ang="0">
                    <a:pos x="0" y="223"/>
                  </a:cxn>
                  <a:cxn ang="0">
                    <a:pos x="43" y="221"/>
                  </a:cxn>
                  <a:cxn ang="0">
                    <a:pos x="87" y="218"/>
                  </a:cxn>
                  <a:cxn ang="0">
                    <a:pos x="130" y="215"/>
                  </a:cxn>
                  <a:cxn ang="0">
                    <a:pos x="152" y="213"/>
                  </a:cxn>
                  <a:cxn ang="0">
                    <a:pos x="175" y="212"/>
                  </a:cxn>
                  <a:cxn ang="0">
                    <a:pos x="195" y="208"/>
                  </a:cxn>
                  <a:cxn ang="0">
                    <a:pos x="217" y="206"/>
                  </a:cxn>
                  <a:cxn ang="0">
                    <a:pos x="260" y="200"/>
                  </a:cxn>
                  <a:cxn ang="0">
                    <a:pos x="344" y="184"/>
                  </a:cxn>
                  <a:cxn ang="0">
                    <a:pos x="353" y="181"/>
                  </a:cxn>
                  <a:cxn ang="0">
                    <a:pos x="363" y="179"/>
                  </a:cxn>
                  <a:cxn ang="0">
                    <a:pos x="383" y="174"/>
                  </a:cxn>
                  <a:cxn ang="0">
                    <a:pos x="424" y="164"/>
                  </a:cxn>
                  <a:cxn ang="0">
                    <a:pos x="443" y="157"/>
                  </a:cxn>
                  <a:cxn ang="0">
                    <a:pos x="464" y="152"/>
                  </a:cxn>
                  <a:cxn ang="0">
                    <a:pos x="505" y="140"/>
                  </a:cxn>
                  <a:cxn ang="0">
                    <a:pos x="543" y="125"/>
                  </a:cxn>
                  <a:cxn ang="0">
                    <a:pos x="552" y="121"/>
                  </a:cxn>
                  <a:cxn ang="0">
                    <a:pos x="557" y="119"/>
                  </a:cxn>
                  <a:cxn ang="0">
                    <a:pos x="562" y="117"/>
                  </a:cxn>
                  <a:cxn ang="0">
                    <a:pos x="583" y="111"/>
                  </a:cxn>
                  <a:cxn ang="0">
                    <a:pos x="660" y="79"/>
                  </a:cxn>
                </a:cxnLst>
                <a:rect l="0" t="0" r="r" b="b"/>
                <a:pathLst>
                  <a:path w="660" h="223">
                    <a:moveTo>
                      <a:pt x="660" y="79"/>
                    </a:moveTo>
                    <a:lnTo>
                      <a:pt x="642" y="0"/>
                    </a:lnTo>
                    <a:lnTo>
                      <a:pt x="569" y="31"/>
                    </a:lnTo>
                    <a:lnTo>
                      <a:pt x="532" y="45"/>
                    </a:lnTo>
                    <a:lnTo>
                      <a:pt x="495" y="59"/>
                    </a:lnTo>
                    <a:lnTo>
                      <a:pt x="457" y="70"/>
                    </a:lnTo>
                    <a:lnTo>
                      <a:pt x="447" y="72"/>
                    </a:lnTo>
                    <a:lnTo>
                      <a:pt x="438" y="76"/>
                    </a:lnTo>
                    <a:lnTo>
                      <a:pt x="419" y="82"/>
                    </a:lnTo>
                    <a:lnTo>
                      <a:pt x="381" y="93"/>
                    </a:lnTo>
                    <a:lnTo>
                      <a:pt x="362" y="97"/>
                    </a:lnTo>
                    <a:lnTo>
                      <a:pt x="344" y="103"/>
                    </a:lnTo>
                    <a:lnTo>
                      <a:pt x="264" y="119"/>
                    </a:lnTo>
                    <a:lnTo>
                      <a:pt x="223" y="124"/>
                    </a:lnTo>
                    <a:lnTo>
                      <a:pt x="184" y="131"/>
                    </a:lnTo>
                    <a:lnTo>
                      <a:pt x="102" y="139"/>
                    </a:lnTo>
                    <a:lnTo>
                      <a:pt x="60" y="141"/>
                    </a:lnTo>
                    <a:lnTo>
                      <a:pt x="19" y="144"/>
                    </a:lnTo>
                    <a:lnTo>
                      <a:pt x="0" y="223"/>
                    </a:lnTo>
                    <a:lnTo>
                      <a:pt x="43" y="221"/>
                    </a:lnTo>
                    <a:lnTo>
                      <a:pt x="87" y="218"/>
                    </a:lnTo>
                    <a:lnTo>
                      <a:pt x="130" y="215"/>
                    </a:lnTo>
                    <a:lnTo>
                      <a:pt x="152" y="213"/>
                    </a:lnTo>
                    <a:lnTo>
                      <a:pt x="175" y="212"/>
                    </a:lnTo>
                    <a:lnTo>
                      <a:pt x="195" y="208"/>
                    </a:lnTo>
                    <a:lnTo>
                      <a:pt x="217" y="206"/>
                    </a:lnTo>
                    <a:lnTo>
                      <a:pt x="260" y="200"/>
                    </a:lnTo>
                    <a:lnTo>
                      <a:pt x="344" y="184"/>
                    </a:lnTo>
                    <a:lnTo>
                      <a:pt x="353" y="181"/>
                    </a:lnTo>
                    <a:lnTo>
                      <a:pt x="363" y="179"/>
                    </a:lnTo>
                    <a:lnTo>
                      <a:pt x="383" y="174"/>
                    </a:lnTo>
                    <a:lnTo>
                      <a:pt x="424" y="164"/>
                    </a:lnTo>
                    <a:lnTo>
                      <a:pt x="443" y="157"/>
                    </a:lnTo>
                    <a:lnTo>
                      <a:pt x="464" y="152"/>
                    </a:lnTo>
                    <a:lnTo>
                      <a:pt x="505" y="140"/>
                    </a:lnTo>
                    <a:lnTo>
                      <a:pt x="543" y="125"/>
                    </a:lnTo>
                    <a:lnTo>
                      <a:pt x="552" y="121"/>
                    </a:lnTo>
                    <a:lnTo>
                      <a:pt x="557" y="119"/>
                    </a:lnTo>
                    <a:lnTo>
                      <a:pt x="562" y="117"/>
                    </a:lnTo>
                    <a:lnTo>
                      <a:pt x="583" y="111"/>
                    </a:lnTo>
                    <a:lnTo>
                      <a:pt x="660" y="79"/>
                    </a:lnTo>
                    <a:close/>
                  </a:path>
                </a:pathLst>
              </a:custGeom>
              <a:solidFill>
                <a:srgbClr val="63A1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" name="Freeform 142"/>
              <p:cNvSpPr/>
              <p:nvPr/>
            </p:nvSpPr>
            <p:spPr bwMode="auto">
              <a:xfrm>
                <a:off x="2259" y="2031"/>
                <a:ext cx="125" cy="45"/>
              </a:xfrm>
              <a:custGeom>
                <a:avLst/>
                <a:gdLst/>
                <a:ahLst/>
                <a:cxnLst>
                  <a:cxn ang="0">
                    <a:pos x="623" y="83"/>
                  </a:cxn>
                  <a:cxn ang="0">
                    <a:pos x="605" y="0"/>
                  </a:cxn>
                  <a:cxn ang="0">
                    <a:pos x="537" y="30"/>
                  </a:cxn>
                  <a:cxn ang="0">
                    <a:pos x="501" y="44"/>
                  </a:cxn>
                  <a:cxn ang="0">
                    <a:pos x="467" y="58"/>
                  </a:cxn>
                  <a:cxn ang="0">
                    <a:pos x="431" y="69"/>
                  </a:cxn>
                  <a:cxn ang="0">
                    <a:pos x="413" y="75"/>
                  </a:cxn>
                  <a:cxn ang="0">
                    <a:pos x="396" y="81"/>
                  </a:cxn>
                  <a:cxn ang="0">
                    <a:pos x="360" y="92"/>
                  </a:cxn>
                  <a:cxn ang="0">
                    <a:pos x="342" y="96"/>
                  </a:cxn>
                  <a:cxn ang="0">
                    <a:pos x="332" y="98"/>
                  </a:cxn>
                  <a:cxn ang="0">
                    <a:pos x="328" y="100"/>
                  </a:cxn>
                  <a:cxn ang="0">
                    <a:pos x="325" y="102"/>
                  </a:cxn>
                  <a:cxn ang="0">
                    <a:pos x="319" y="102"/>
                  </a:cxn>
                  <a:cxn ang="0">
                    <a:pos x="314" y="103"/>
                  </a:cxn>
                  <a:cxn ang="0">
                    <a:pos x="305" y="105"/>
                  </a:cxn>
                  <a:cxn ang="0">
                    <a:pos x="287" y="110"/>
                  </a:cxn>
                  <a:cxn ang="0">
                    <a:pos x="251" y="118"/>
                  </a:cxn>
                  <a:cxn ang="0">
                    <a:pos x="176" y="130"/>
                  </a:cxn>
                  <a:cxn ang="0">
                    <a:pos x="137" y="134"/>
                  </a:cxn>
                  <a:cxn ang="0">
                    <a:pos x="100" y="138"/>
                  </a:cxn>
                  <a:cxn ang="0">
                    <a:pos x="23" y="144"/>
                  </a:cxn>
                  <a:cxn ang="0">
                    <a:pos x="0" y="227"/>
                  </a:cxn>
                  <a:cxn ang="0">
                    <a:pos x="41" y="224"/>
                  </a:cxn>
                  <a:cxn ang="0">
                    <a:pos x="83" y="222"/>
                  </a:cxn>
                  <a:cxn ang="0">
                    <a:pos x="165" y="214"/>
                  </a:cxn>
                  <a:cxn ang="0">
                    <a:pos x="204" y="207"/>
                  </a:cxn>
                  <a:cxn ang="0">
                    <a:pos x="245" y="202"/>
                  </a:cxn>
                  <a:cxn ang="0">
                    <a:pos x="325" y="186"/>
                  </a:cxn>
                  <a:cxn ang="0">
                    <a:pos x="343" y="180"/>
                  </a:cxn>
                  <a:cxn ang="0">
                    <a:pos x="362" y="176"/>
                  </a:cxn>
                  <a:cxn ang="0">
                    <a:pos x="400" y="165"/>
                  </a:cxn>
                  <a:cxn ang="0">
                    <a:pos x="419" y="159"/>
                  </a:cxn>
                  <a:cxn ang="0">
                    <a:pos x="428" y="155"/>
                  </a:cxn>
                  <a:cxn ang="0">
                    <a:pos x="438" y="153"/>
                  </a:cxn>
                  <a:cxn ang="0">
                    <a:pos x="476" y="142"/>
                  </a:cxn>
                  <a:cxn ang="0">
                    <a:pos x="513" y="128"/>
                  </a:cxn>
                  <a:cxn ang="0">
                    <a:pos x="550" y="114"/>
                  </a:cxn>
                  <a:cxn ang="0">
                    <a:pos x="623" y="83"/>
                  </a:cxn>
                </a:cxnLst>
                <a:rect l="0" t="0" r="r" b="b"/>
                <a:pathLst>
                  <a:path w="623" h="227">
                    <a:moveTo>
                      <a:pt x="623" y="83"/>
                    </a:moveTo>
                    <a:lnTo>
                      <a:pt x="605" y="0"/>
                    </a:lnTo>
                    <a:lnTo>
                      <a:pt x="537" y="30"/>
                    </a:lnTo>
                    <a:lnTo>
                      <a:pt x="501" y="44"/>
                    </a:lnTo>
                    <a:lnTo>
                      <a:pt x="467" y="58"/>
                    </a:lnTo>
                    <a:lnTo>
                      <a:pt x="431" y="69"/>
                    </a:lnTo>
                    <a:lnTo>
                      <a:pt x="413" y="75"/>
                    </a:lnTo>
                    <a:lnTo>
                      <a:pt x="396" y="81"/>
                    </a:lnTo>
                    <a:lnTo>
                      <a:pt x="360" y="92"/>
                    </a:lnTo>
                    <a:lnTo>
                      <a:pt x="342" y="96"/>
                    </a:lnTo>
                    <a:lnTo>
                      <a:pt x="332" y="98"/>
                    </a:lnTo>
                    <a:lnTo>
                      <a:pt x="328" y="100"/>
                    </a:lnTo>
                    <a:lnTo>
                      <a:pt x="325" y="102"/>
                    </a:lnTo>
                    <a:lnTo>
                      <a:pt x="319" y="102"/>
                    </a:lnTo>
                    <a:lnTo>
                      <a:pt x="314" y="103"/>
                    </a:lnTo>
                    <a:lnTo>
                      <a:pt x="305" y="105"/>
                    </a:lnTo>
                    <a:lnTo>
                      <a:pt x="287" y="110"/>
                    </a:lnTo>
                    <a:lnTo>
                      <a:pt x="251" y="118"/>
                    </a:lnTo>
                    <a:lnTo>
                      <a:pt x="176" y="130"/>
                    </a:lnTo>
                    <a:lnTo>
                      <a:pt x="137" y="134"/>
                    </a:lnTo>
                    <a:lnTo>
                      <a:pt x="100" y="138"/>
                    </a:lnTo>
                    <a:lnTo>
                      <a:pt x="23" y="144"/>
                    </a:lnTo>
                    <a:lnTo>
                      <a:pt x="0" y="227"/>
                    </a:lnTo>
                    <a:lnTo>
                      <a:pt x="41" y="224"/>
                    </a:lnTo>
                    <a:lnTo>
                      <a:pt x="83" y="222"/>
                    </a:lnTo>
                    <a:lnTo>
                      <a:pt x="165" y="214"/>
                    </a:lnTo>
                    <a:lnTo>
                      <a:pt x="204" y="207"/>
                    </a:lnTo>
                    <a:lnTo>
                      <a:pt x="245" y="202"/>
                    </a:lnTo>
                    <a:lnTo>
                      <a:pt x="325" y="186"/>
                    </a:lnTo>
                    <a:lnTo>
                      <a:pt x="343" y="180"/>
                    </a:lnTo>
                    <a:lnTo>
                      <a:pt x="362" y="176"/>
                    </a:lnTo>
                    <a:lnTo>
                      <a:pt x="400" y="165"/>
                    </a:lnTo>
                    <a:lnTo>
                      <a:pt x="419" y="159"/>
                    </a:lnTo>
                    <a:lnTo>
                      <a:pt x="428" y="155"/>
                    </a:lnTo>
                    <a:lnTo>
                      <a:pt x="438" y="153"/>
                    </a:lnTo>
                    <a:lnTo>
                      <a:pt x="476" y="142"/>
                    </a:lnTo>
                    <a:lnTo>
                      <a:pt x="513" y="128"/>
                    </a:lnTo>
                    <a:lnTo>
                      <a:pt x="550" y="114"/>
                    </a:lnTo>
                    <a:lnTo>
                      <a:pt x="623" y="83"/>
                    </a:lnTo>
                    <a:close/>
                  </a:path>
                </a:pathLst>
              </a:custGeom>
              <a:solidFill>
                <a:srgbClr val="6BA6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8" name="Freeform 143"/>
              <p:cNvSpPr/>
              <p:nvPr/>
            </p:nvSpPr>
            <p:spPr bwMode="auto">
              <a:xfrm>
                <a:off x="2264" y="2014"/>
                <a:ext cx="116" cy="45"/>
              </a:xfrm>
              <a:custGeom>
                <a:avLst/>
                <a:gdLst/>
                <a:ahLst/>
                <a:cxnLst>
                  <a:cxn ang="0">
                    <a:pos x="582" y="82"/>
                  </a:cxn>
                  <a:cxn ang="0">
                    <a:pos x="571" y="40"/>
                  </a:cxn>
                  <a:cxn ang="0">
                    <a:pos x="563" y="0"/>
                  </a:cxn>
                  <a:cxn ang="0">
                    <a:pos x="500" y="30"/>
                  </a:cxn>
                  <a:cxn ang="0">
                    <a:pos x="436" y="57"/>
                  </a:cxn>
                  <a:cxn ang="0">
                    <a:pos x="371" y="79"/>
                  </a:cxn>
                  <a:cxn ang="0">
                    <a:pos x="337" y="90"/>
                  </a:cxn>
                  <a:cxn ang="0">
                    <a:pos x="320" y="94"/>
                  </a:cxn>
                  <a:cxn ang="0">
                    <a:pos x="304" y="100"/>
                  </a:cxn>
                  <a:cxn ang="0">
                    <a:pos x="286" y="103"/>
                  </a:cxn>
                  <a:cxn ang="0">
                    <a:pos x="269" y="108"/>
                  </a:cxn>
                  <a:cxn ang="0">
                    <a:pos x="235" y="116"/>
                  </a:cxn>
                  <a:cxn ang="0">
                    <a:pos x="164" y="128"/>
                  </a:cxn>
                  <a:cxn ang="0">
                    <a:pos x="92" y="137"/>
                  </a:cxn>
                  <a:cxn ang="0">
                    <a:pos x="19" y="144"/>
                  </a:cxn>
                  <a:cxn ang="0">
                    <a:pos x="9" y="184"/>
                  </a:cxn>
                  <a:cxn ang="0">
                    <a:pos x="0" y="226"/>
                  </a:cxn>
                  <a:cxn ang="0">
                    <a:pos x="77" y="220"/>
                  </a:cxn>
                  <a:cxn ang="0">
                    <a:pos x="114" y="216"/>
                  </a:cxn>
                  <a:cxn ang="0">
                    <a:pos x="153" y="212"/>
                  </a:cxn>
                  <a:cxn ang="0">
                    <a:pos x="228" y="200"/>
                  </a:cxn>
                  <a:cxn ang="0">
                    <a:pos x="264" y="192"/>
                  </a:cxn>
                  <a:cxn ang="0">
                    <a:pos x="282" y="187"/>
                  </a:cxn>
                  <a:cxn ang="0">
                    <a:pos x="291" y="185"/>
                  </a:cxn>
                  <a:cxn ang="0">
                    <a:pos x="296" y="184"/>
                  </a:cxn>
                  <a:cxn ang="0">
                    <a:pos x="302" y="184"/>
                  </a:cxn>
                  <a:cxn ang="0">
                    <a:pos x="305" y="182"/>
                  </a:cxn>
                  <a:cxn ang="0">
                    <a:pos x="309" y="180"/>
                  </a:cxn>
                  <a:cxn ang="0">
                    <a:pos x="319" y="178"/>
                  </a:cxn>
                  <a:cxn ang="0">
                    <a:pos x="337" y="174"/>
                  </a:cxn>
                  <a:cxn ang="0">
                    <a:pos x="373" y="163"/>
                  </a:cxn>
                  <a:cxn ang="0">
                    <a:pos x="390" y="157"/>
                  </a:cxn>
                  <a:cxn ang="0">
                    <a:pos x="408" y="151"/>
                  </a:cxn>
                  <a:cxn ang="0">
                    <a:pos x="444" y="140"/>
                  </a:cxn>
                  <a:cxn ang="0">
                    <a:pos x="478" y="126"/>
                  </a:cxn>
                  <a:cxn ang="0">
                    <a:pos x="514" y="112"/>
                  </a:cxn>
                  <a:cxn ang="0">
                    <a:pos x="582" y="82"/>
                  </a:cxn>
                </a:cxnLst>
                <a:rect l="0" t="0" r="r" b="b"/>
                <a:pathLst>
                  <a:path w="582" h="226">
                    <a:moveTo>
                      <a:pt x="582" y="82"/>
                    </a:moveTo>
                    <a:lnTo>
                      <a:pt x="571" y="40"/>
                    </a:lnTo>
                    <a:lnTo>
                      <a:pt x="563" y="0"/>
                    </a:lnTo>
                    <a:lnTo>
                      <a:pt x="500" y="30"/>
                    </a:lnTo>
                    <a:lnTo>
                      <a:pt x="436" y="57"/>
                    </a:lnTo>
                    <a:lnTo>
                      <a:pt x="371" y="79"/>
                    </a:lnTo>
                    <a:lnTo>
                      <a:pt x="337" y="90"/>
                    </a:lnTo>
                    <a:lnTo>
                      <a:pt x="320" y="94"/>
                    </a:lnTo>
                    <a:lnTo>
                      <a:pt x="304" y="100"/>
                    </a:lnTo>
                    <a:lnTo>
                      <a:pt x="286" y="103"/>
                    </a:lnTo>
                    <a:lnTo>
                      <a:pt x="269" y="108"/>
                    </a:lnTo>
                    <a:lnTo>
                      <a:pt x="235" y="116"/>
                    </a:lnTo>
                    <a:lnTo>
                      <a:pt x="164" y="128"/>
                    </a:lnTo>
                    <a:lnTo>
                      <a:pt x="92" y="137"/>
                    </a:lnTo>
                    <a:lnTo>
                      <a:pt x="19" y="144"/>
                    </a:lnTo>
                    <a:lnTo>
                      <a:pt x="9" y="184"/>
                    </a:lnTo>
                    <a:lnTo>
                      <a:pt x="0" y="226"/>
                    </a:lnTo>
                    <a:lnTo>
                      <a:pt x="77" y="220"/>
                    </a:lnTo>
                    <a:lnTo>
                      <a:pt x="114" y="216"/>
                    </a:lnTo>
                    <a:lnTo>
                      <a:pt x="153" y="212"/>
                    </a:lnTo>
                    <a:lnTo>
                      <a:pt x="228" y="200"/>
                    </a:lnTo>
                    <a:lnTo>
                      <a:pt x="264" y="192"/>
                    </a:lnTo>
                    <a:lnTo>
                      <a:pt x="282" y="187"/>
                    </a:lnTo>
                    <a:lnTo>
                      <a:pt x="291" y="185"/>
                    </a:lnTo>
                    <a:lnTo>
                      <a:pt x="296" y="184"/>
                    </a:lnTo>
                    <a:lnTo>
                      <a:pt x="302" y="184"/>
                    </a:lnTo>
                    <a:lnTo>
                      <a:pt x="305" y="182"/>
                    </a:lnTo>
                    <a:lnTo>
                      <a:pt x="309" y="180"/>
                    </a:lnTo>
                    <a:lnTo>
                      <a:pt x="319" y="178"/>
                    </a:lnTo>
                    <a:lnTo>
                      <a:pt x="337" y="174"/>
                    </a:lnTo>
                    <a:lnTo>
                      <a:pt x="373" y="163"/>
                    </a:lnTo>
                    <a:lnTo>
                      <a:pt x="390" y="157"/>
                    </a:lnTo>
                    <a:lnTo>
                      <a:pt x="408" y="151"/>
                    </a:lnTo>
                    <a:lnTo>
                      <a:pt x="444" y="140"/>
                    </a:lnTo>
                    <a:lnTo>
                      <a:pt x="478" y="126"/>
                    </a:lnTo>
                    <a:lnTo>
                      <a:pt x="514" y="112"/>
                    </a:lnTo>
                    <a:lnTo>
                      <a:pt x="582" y="82"/>
                    </a:lnTo>
                    <a:close/>
                  </a:path>
                </a:pathLst>
              </a:custGeom>
              <a:solidFill>
                <a:srgbClr val="73A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9" name="Freeform 144"/>
              <p:cNvSpPr/>
              <p:nvPr/>
            </p:nvSpPr>
            <p:spPr bwMode="auto">
              <a:xfrm>
                <a:off x="2267" y="1997"/>
                <a:ext cx="109" cy="46"/>
              </a:xfrm>
              <a:custGeom>
                <a:avLst/>
                <a:gdLst/>
                <a:ahLst/>
                <a:cxnLst>
                  <a:cxn ang="0">
                    <a:pos x="544" y="84"/>
                  </a:cxn>
                  <a:cxn ang="0">
                    <a:pos x="531" y="0"/>
                  </a:cxn>
                  <a:cxn ang="0">
                    <a:pos x="515" y="7"/>
                  </a:cxn>
                  <a:cxn ang="0">
                    <a:pos x="510" y="8"/>
                  </a:cxn>
                  <a:cxn ang="0">
                    <a:pos x="507" y="10"/>
                  </a:cxn>
                  <a:cxn ang="0">
                    <a:pos x="500" y="15"/>
                  </a:cxn>
                  <a:cxn ang="0">
                    <a:pos x="471" y="30"/>
                  </a:cxn>
                  <a:cxn ang="0">
                    <a:pos x="440" y="43"/>
                  </a:cxn>
                  <a:cxn ang="0">
                    <a:pos x="411" y="57"/>
                  </a:cxn>
                  <a:cxn ang="0">
                    <a:pos x="379" y="68"/>
                  </a:cxn>
                  <a:cxn ang="0">
                    <a:pos x="348" y="80"/>
                  </a:cxn>
                  <a:cxn ang="0">
                    <a:pos x="317" y="90"/>
                  </a:cxn>
                  <a:cxn ang="0">
                    <a:pos x="301" y="94"/>
                  </a:cxn>
                  <a:cxn ang="0">
                    <a:pos x="293" y="97"/>
                  </a:cxn>
                  <a:cxn ang="0">
                    <a:pos x="286" y="100"/>
                  </a:cxn>
                  <a:cxn ang="0">
                    <a:pos x="220" y="116"/>
                  </a:cxn>
                  <a:cxn ang="0">
                    <a:pos x="154" y="129"/>
                  </a:cxn>
                  <a:cxn ang="0">
                    <a:pos x="86" y="140"/>
                  </a:cxn>
                  <a:cxn ang="0">
                    <a:pos x="18" y="148"/>
                  </a:cxn>
                  <a:cxn ang="0">
                    <a:pos x="0" y="228"/>
                  </a:cxn>
                  <a:cxn ang="0">
                    <a:pos x="73" y="221"/>
                  </a:cxn>
                  <a:cxn ang="0">
                    <a:pos x="145" y="212"/>
                  </a:cxn>
                  <a:cxn ang="0">
                    <a:pos x="216" y="200"/>
                  </a:cxn>
                  <a:cxn ang="0">
                    <a:pos x="250" y="192"/>
                  </a:cxn>
                  <a:cxn ang="0">
                    <a:pos x="267" y="187"/>
                  </a:cxn>
                  <a:cxn ang="0">
                    <a:pos x="285" y="184"/>
                  </a:cxn>
                  <a:cxn ang="0">
                    <a:pos x="301" y="178"/>
                  </a:cxn>
                  <a:cxn ang="0">
                    <a:pos x="318" y="174"/>
                  </a:cxn>
                  <a:cxn ang="0">
                    <a:pos x="352" y="163"/>
                  </a:cxn>
                  <a:cxn ang="0">
                    <a:pos x="417" y="141"/>
                  </a:cxn>
                  <a:cxn ang="0">
                    <a:pos x="481" y="114"/>
                  </a:cxn>
                  <a:cxn ang="0">
                    <a:pos x="544" y="84"/>
                  </a:cxn>
                </a:cxnLst>
                <a:rect l="0" t="0" r="r" b="b"/>
                <a:pathLst>
                  <a:path w="544" h="228">
                    <a:moveTo>
                      <a:pt x="544" y="84"/>
                    </a:moveTo>
                    <a:lnTo>
                      <a:pt x="531" y="0"/>
                    </a:lnTo>
                    <a:lnTo>
                      <a:pt x="515" y="7"/>
                    </a:lnTo>
                    <a:lnTo>
                      <a:pt x="510" y="8"/>
                    </a:lnTo>
                    <a:lnTo>
                      <a:pt x="507" y="10"/>
                    </a:lnTo>
                    <a:lnTo>
                      <a:pt x="500" y="15"/>
                    </a:lnTo>
                    <a:lnTo>
                      <a:pt x="471" y="30"/>
                    </a:lnTo>
                    <a:lnTo>
                      <a:pt x="440" y="43"/>
                    </a:lnTo>
                    <a:lnTo>
                      <a:pt x="411" y="57"/>
                    </a:lnTo>
                    <a:lnTo>
                      <a:pt x="379" y="68"/>
                    </a:lnTo>
                    <a:lnTo>
                      <a:pt x="348" y="80"/>
                    </a:lnTo>
                    <a:lnTo>
                      <a:pt x="317" y="90"/>
                    </a:lnTo>
                    <a:lnTo>
                      <a:pt x="301" y="94"/>
                    </a:lnTo>
                    <a:lnTo>
                      <a:pt x="293" y="97"/>
                    </a:lnTo>
                    <a:lnTo>
                      <a:pt x="286" y="100"/>
                    </a:lnTo>
                    <a:lnTo>
                      <a:pt x="220" y="116"/>
                    </a:lnTo>
                    <a:lnTo>
                      <a:pt x="154" y="129"/>
                    </a:lnTo>
                    <a:lnTo>
                      <a:pt x="86" y="140"/>
                    </a:lnTo>
                    <a:lnTo>
                      <a:pt x="18" y="148"/>
                    </a:lnTo>
                    <a:lnTo>
                      <a:pt x="0" y="228"/>
                    </a:lnTo>
                    <a:lnTo>
                      <a:pt x="73" y="221"/>
                    </a:lnTo>
                    <a:lnTo>
                      <a:pt x="145" y="212"/>
                    </a:lnTo>
                    <a:lnTo>
                      <a:pt x="216" y="200"/>
                    </a:lnTo>
                    <a:lnTo>
                      <a:pt x="250" y="192"/>
                    </a:lnTo>
                    <a:lnTo>
                      <a:pt x="267" y="187"/>
                    </a:lnTo>
                    <a:lnTo>
                      <a:pt x="285" y="184"/>
                    </a:lnTo>
                    <a:lnTo>
                      <a:pt x="301" y="178"/>
                    </a:lnTo>
                    <a:lnTo>
                      <a:pt x="318" y="174"/>
                    </a:lnTo>
                    <a:lnTo>
                      <a:pt x="352" y="163"/>
                    </a:lnTo>
                    <a:lnTo>
                      <a:pt x="417" y="141"/>
                    </a:lnTo>
                    <a:lnTo>
                      <a:pt x="481" y="114"/>
                    </a:lnTo>
                    <a:lnTo>
                      <a:pt x="544" y="84"/>
                    </a:lnTo>
                    <a:close/>
                  </a:path>
                </a:pathLst>
              </a:custGeom>
              <a:solidFill>
                <a:srgbClr val="7BAF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0" name="Freeform 145"/>
              <p:cNvSpPr/>
              <p:nvPr/>
            </p:nvSpPr>
            <p:spPr bwMode="auto">
              <a:xfrm>
                <a:off x="2271" y="1981"/>
                <a:ext cx="103" cy="46"/>
              </a:xfrm>
              <a:custGeom>
                <a:avLst/>
                <a:gdLst/>
                <a:ahLst/>
                <a:cxnLst>
                  <a:cxn ang="0">
                    <a:pos x="513" y="84"/>
                  </a:cxn>
                  <a:cxn ang="0">
                    <a:pos x="499" y="0"/>
                  </a:cxn>
                  <a:cxn ang="0">
                    <a:pos x="443" y="29"/>
                  </a:cxn>
                  <a:cxn ang="0">
                    <a:pos x="386" y="55"/>
                  </a:cxn>
                  <a:cxn ang="0">
                    <a:pos x="356" y="66"/>
                  </a:cxn>
                  <a:cxn ang="0">
                    <a:pos x="328" y="77"/>
                  </a:cxn>
                  <a:cxn ang="0">
                    <a:pos x="269" y="98"/>
                  </a:cxn>
                  <a:cxn ang="0">
                    <a:pos x="208" y="114"/>
                  </a:cxn>
                  <a:cxn ang="0">
                    <a:pos x="176" y="120"/>
                  </a:cxn>
                  <a:cxn ang="0">
                    <a:pos x="160" y="124"/>
                  </a:cxn>
                  <a:cxn ang="0">
                    <a:pos x="145" y="128"/>
                  </a:cxn>
                  <a:cxn ang="0">
                    <a:pos x="82" y="139"/>
                  </a:cxn>
                  <a:cxn ang="0">
                    <a:pos x="18" y="148"/>
                  </a:cxn>
                  <a:cxn ang="0">
                    <a:pos x="9" y="189"/>
                  </a:cxn>
                  <a:cxn ang="0">
                    <a:pos x="0" y="232"/>
                  </a:cxn>
                  <a:cxn ang="0">
                    <a:pos x="68" y="224"/>
                  </a:cxn>
                  <a:cxn ang="0">
                    <a:pos x="136" y="213"/>
                  </a:cxn>
                  <a:cxn ang="0">
                    <a:pos x="202" y="200"/>
                  </a:cxn>
                  <a:cxn ang="0">
                    <a:pos x="268" y="184"/>
                  </a:cxn>
                  <a:cxn ang="0">
                    <a:pos x="275" y="181"/>
                  </a:cxn>
                  <a:cxn ang="0">
                    <a:pos x="283" y="178"/>
                  </a:cxn>
                  <a:cxn ang="0">
                    <a:pos x="299" y="174"/>
                  </a:cxn>
                  <a:cxn ang="0">
                    <a:pos x="330" y="164"/>
                  </a:cxn>
                  <a:cxn ang="0">
                    <a:pos x="361" y="152"/>
                  </a:cxn>
                  <a:cxn ang="0">
                    <a:pos x="393" y="141"/>
                  </a:cxn>
                  <a:cxn ang="0">
                    <a:pos x="422" y="127"/>
                  </a:cxn>
                  <a:cxn ang="0">
                    <a:pos x="453" y="114"/>
                  </a:cxn>
                  <a:cxn ang="0">
                    <a:pos x="482" y="99"/>
                  </a:cxn>
                  <a:cxn ang="0">
                    <a:pos x="489" y="94"/>
                  </a:cxn>
                  <a:cxn ang="0">
                    <a:pos x="492" y="92"/>
                  </a:cxn>
                  <a:cxn ang="0">
                    <a:pos x="497" y="91"/>
                  </a:cxn>
                  <a:cxn ang="0">
                    <a:pos x="513" y="84"/>
                  </a:cxn>
                </a:cxnLst>
                <a:rect l="0" t="0" r="r" b="b"/>
                <a:pathLst>
                  <a:path w="513" h="232">
                    <a:moveTo>
                      <a:pt x="513" y="84"/>
                    </a:moveTo>
                    <a:lnTo>
                      <a:pt x="499" y="0"/>
                    </a:lnTo>
                    <a:lnTo>
                      <a:pt x="443" y="29"/>
                    </a:lnTo>
                    <a:lnTo>
                      <a:pt x="386" y="55"/>
                    </a:lnTo>
                    <a:lnTo>
                      <a:pt x="356" y="66"/>
                    </a:lnTo>
                    <a:lnTo>
                      <a:pt x="328" y="77"/>
                    </a:lnTo>
                    <a:lnTo>
                      <a:pt x="269" y="98"/>
                    </a:lnTo>
                    <a:lnTo>
                      <a:pt x="208" y="114"/>
                    </a:lnTo>
                    <a:lnTo>
                      <a:pt x="176" y="120"/>
                    </a:lnTo>
                    <a:lnTo>
                      <a:pt x="160" y="124"/>
                    </a:lnTo>
                    <a:lnTo>
                      <a:pt x="145" y="128"/>
                    </a:lnTo>
                    <a:lnTo>
                      <a:pt x="82" y="139"/>
                    </a:lnTo>
                    <a:lnTo>
                      <a:pt x="18" y="148"/>
                    </a:lnTo>
                    <a:lnTo>
                      <a:pt x="9" y="189"/>
                    </a:lnTo>
                    <a:lnTo>
                      <a:pt x="0" y="232"/>
                    </a:lnTo>
                    <a:lnTo>
                      <a:pt x="68" y="224"/>
                    </a:lnTo>
                    <a:lnTo>
                      <a:pt x="136" y="213"/>
                    </a:lnTo>
                    <a:lnTo>
                      <a:pt x="202" y="200"/>
                    </a:lnTo>
                    <a:lnTo>
                      <a:pt x="268" y="184"/>
                    </a:lnTo>
                    <a:lnTo>
                      <a:pt x="275" y="181"/>
                    </a:lnTo>
                    <a:lnTo>
                      <a:pt x="283" y="178"/>
                    </a:lnTo>
                    <a:lnTo>
                      <a:pt x="299" y="174"/>
                    </a:lnTo>
                    <a:lnTo>
                      <a:pt x="330" y="164"/>
                    </a:lnTo>
                    <a:lnTo>
                      <a:pt x="361" y="152"/>
                    </a:lnTo>
                    <a:lnTo>
                      <a:pt x="393" y="141"/>
                    </a:lnTo>
                    <a:lnTo>
                      <a:pt x="422" y="127"/>
                    </a:lnTo>
                    <a:lnTo>
                      <a:pt x="453" y="114"/>
                    </a:lnTo>
                    <a:lnTo>
                      <a:pt x="482" y="99"/>
                    </a:lnTo>
                    <a:lnTo>
                      <a:pt x="489" y="94"/>
                    </a:lnTo>
                    <a:lnTo>
                      <a:pt x="492" y="92"/>
                    </a:lnTo>
                    <a:lnTo>
                      <a:pt x="497" y="91"/>
                    </a:lnTo>
                    <a:lnTo>
                      <a:pt x="513" y="84"/>
                    </a:lnTo>
                    <a:close/>
                  </a:path>
                </a:pathLst>
              </a:custGeom>
              <a:solidFill>
                <a:srgbClr val="83B4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1" name="Freeform 146"/>
              <p:cNvSpPr/>
              <p:nvPr/>
            </p:nvSpPr>
            <p:spPr bwMode="auto">
              <a:xfrm>
                <a:off x="2343" y="2217"/>
                <a:ext cx="102" cy="28"/>
              </a:xfrm>
              <a:custGeom>
                <a:avLst/>
                <a:gdLst/>
                <a:ahLst/>
                <a:cxnLst>
                  <a:cxn ang="0">
                    <a:pos x="0" y="141"/>
                  </a:cxn>
                  <a:cxn ang="0">
                    <a:pos x="333" y="141"/>
                  </a:cxn>
                  <a:cxn ang="0">
                    <a:pos x="355" y="132"/>
                  </a:cxn>
                  <a:cxn ang="0">
                    <a:pos x="377" y="124"/>
                  </a:cxn>
                  <a:cxn ang="0">
                    <a:pos x="423" y="108"/>
                  </a:cxn>
                  <a:cxn ang="0">
                    <a:pos x="466" y="91"/>
                  </a:cxn>
                  <a:cxn ang="0">
                    <a:pos x="487" y="82"/>
                  </a:cxn>
                  <a:cxn ang="0">
                    <a:pos x="510" y="74"/>
                  </a:cxn>
                  <a:cxn ang="0">
                    <a:pos x="493" y="37"/>
                  </a:cxn>
                  <a:cxn ang="0">
                    <a:pos x="477" y="0"/>
                  </a:cxn>
                  <a:cxn ang="0">
                    <a:pos x="418" y="23"/>
                  </a:cxn>
                  <a:cxn ang="0">
                    <a:pos x="389" y="33"/>
                  </a:cxn>
                  <a:cxn ang="0">
                    <a:pos x="360" y="44"/>
                  </a:cxn>
                  <a:cxn ang="0">
                    <a:pos x="301" y="63"/>
                  </a:cxn>
                  <a:cxn ang="0">
                    <a:pos x="272" y="73"/>
                  </a:cxn>
                  <a:cxn ang="0">
                    <a:pos x="257" y="77"/>
                  </a:cxn>
                  <a:cxn ang="0">
                    <a:pos x="244" y="83"/>
                  </a:cxn>
                  <a:cxn ang="0">
                    <a:pos x="182" y="99"/>
                  </a:cxn>
                  <a:cxn ang="0">
                    <a:pos x="122" y="115"/>
                  </a:cxn>
                  <a:cxn ang="0">
                    <a:pos x="61" y="128"/>
                  </a:cxn>
                  <a:cxn ang="0">
                    <a:pos x="0" y="141"/>
                  </a:cxn>
                </a:cxnLst>
                <a:rect l="0" t="0" r="r" b="b"/>
                <a:pathLst>
                  <a:path w="510" h="141">
                    <a:moveTo>
                      <a:pt x="0" y="141"/>
                    </a:moveTo>
                    <a:lnTo>
                      <a:pt x="333" y="141"/>
                    </a:lnTo>
                    <a:lnTo>
                      <a:pt x="355" y="132"/>
                    </a:lnTo>
                    <a:lnTo>
                      <a:pt x="377" y="124"/>
                    </a:lnTo>
                    <a:lnTo>
                      <a:pt x="423" y="108"/>
                    </a:lnTo>
                    <a:lnTo>
                      <a:pt x="466" y="91"/>
                    </a:lnTo>
                    <a:lnTo>
                      <a:pt x="487" y="82"/>
                    </a:lnTo>
                    <a:lnTo>
                      <a:pt x="510" y="74"/>
                    </a:lnTo>
                    <a:lnTo>
                      <a:pt x="493" y="37"/>
                    </a:lnTo>
                    <a:lnTo>
                      <a:pt x="477" y="0"/>
                    </a:lnTo>
                    <a:lnTo>
                      <a:pt x="418" y="23"/>
                    </a:lnTo>
                    <a:lnTo>
                      <a:pt x="389" y="33"/>
                    </a:lnTo>
                    <a:lnTo>
                      <a:pt x="360" y="44"/>
                    </a:lnTo>
                    <a:lnTo>
                      <a:pt x="301" y="63"/>
                    </a:lnTo>
                    <a:lnTo>
                      <a:pt x="272" y="73"/>
                    </a:lnTo>
                    <a:lnTo>
                      <a:pt x="257" y="77"/>
                    </a:lnTo>
                    <a:lnTo>
                      <a:pt x="244" y="83"/>
                    </a:lnTo>
                    <a:lnTo>
                      <a:pt x="182" y="99"/>
                    </a:lnTo>
                    <a:lnTo>
                      <a:pt x="122" y="115"/>
                    </a:lnTo>
                    <a:lnTo>
                      <a:pt x="61" y="128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0B6C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2" name="Freeform 147"/>
              <p:cNvSpPr/>
              <p:nvPr/>
            </p:nvSpPr>
            <p:spPr bwMode="auto">
              <a:xfrm>
                <a:off x="2207" y="2188"/>
                <a:ext cx="225" cy="49"/>
              </a:xfrm>
              <a:custGeom>
                <a:avLst/>
                <a:gdLst/>
                <a:ahLst/>
                <a:cxnLst>
                  <a:cxn ang="0">
                    <a:pos x="1125" y="73"/>
                  </a:cxn>
                  <a:cxn ang="0">
                    <a:pos x="1110" y="35"/>
                  </a:cxn>
                  <a:cxn ang="0">
                    <a:pos x="1096" y="0"/>
                  </a:cxn>
                  <a:cxn ang="0">
                    <a:pos x="1044" y="19"/>
                  </a:cxn>
                  <a:cxn ang="0">
                    <a:pos x="1018" y="28"/>
                  </a:cxn>
                  <a:cxn ang="0">
                    <a:pos x="993" y="38"/>
                  </a:cxn>
                  <a:cxn ang="0">
                    <a:pos x="889" y="72"/>
                  </a:cxn>
                  <a:cxn ang="0">
                    <a:pos x="834" y="87"/>
                  </a:cxn>
                  <a:cxn ang="0">
                    <a:pos x="782" y="100"/>
                  </a:cxn>
                  <a:cxn ang="0">
                    <a:pos x="727" y="113"/>
                  </a:cxn>
                  <a:cxn ang="0">
                    <a:pos x="700" y="119"/>
                  </a:cxn>
                  <a:cxn ang="0">
                    <a:pos x="674" y="125"/>
                  </a:cxn>
                  <a:cxn ang="0">
                    <a:pos x="618" y="135"/>
                  </a:cxn>
                  <a:cxn ang="0">
                    <a:pos x="563" y="142"/>
                  </a:cxn>
                  <a:cxn ang="0">
                    <a:pos x="506" y="149"/>
                  </a:cxn>
                  <a:cxn ang="0">
                    <a:pos x="451" y="156"/>
                  </a:cxn>
                  <a:cxn ang="0">
                    <a:pos x="393" y="161"/>
                  </a:cxn>
                  <a:cxn ang="0">
                    <a:pos x="336" y="164"/>
                  </a:cxn>
                  <a:cxn ang="0">
                    <a:pos x="277" y="166"/>
                  </a:cxn>
                  <a:cxn ang="0">
                    <a:pos x="248" y="166"/>
                  </a:cxn>
                  <a:cxn ang="0">
                    <a:pos x="233" y="166"/>
                  </a:cxn>
                  <a:cxn ang="0">
                    <a:pos x="220" y="167"/>
                  </a:cxn>
                  <a:cxn ang="0">
                    <a:pos x="123" y="165"/>
                  </a:cxn>
                  <a:cxn ang="0">
                    <a:pos x="30" y="162"/>
                  </a:cxn>
                  <a:cxn ang="0">
                    <a:pos x="13" y="199"/>
                  </a:cxn>
                  <a:cxn ang="0">
                    <a:pos x="0" y="239"/>
                  </a:cxn>
                  <a:cxn ang="0">
                    <a:pos x="107" y="245"/>
                  </a:cxn>
                  <a:cxn ang="0">
                    <a:pos x="220" y="247"/>
                  </a:cxn>
                  <a:cxn ang="0">
                    <a:pos x="249" y="246"/>
                  </a:cxn>
                  <a:cxn ang="0">
                    <a:pos x="280" y="246"/>
                  </a:cxn>
                  <a:cxn ang="0">
                    <a:pos x="340" y="243"/>
                  </a:cxn>
                  <a:cxn ang="0">
                    <a:pos x="399" y="240"/>
                  </a:cxn>
                  <a:cxn ang="0">
                    <a:pos x="459" y="235"/>
                  </a:cxn>
                  <a:cxn ang="0">
                    <a:pos x="517" y="229"/>
                  </a:cxn>
                  <a:cxn ang="0">
                    <a:pos x="576" y="221"/>
                  </a:cxn>
                  <a:cxn ang="0">
                    <a:pos x="632" y="212"/>
                  </a:cxn>
                  <a:cxn ang="0">
                    <a:pos x="690" y="203"/>
                  </a:cxn>
                  <a:cxn ang="0">
                    <a:pos x="717" y="196"/>
                  </a:cxn>
                  <a:cxn ang="0">
                    <a:pos x="731" y="192"/>
                  </a:cxn>
                  <a:cxn ang="0">
                    <a:pos x="746" y="190"/>
                  </a:cxn>
                  <a:cxn ang="0">
                    <a:pos x="802" y="178"/>
                  </a:cxn>
                  <a:cxn ang="0">
                    <a:pos x="857" y="163"/>
                  </a:cxn>
                  <a:cxn ang="0">
                    <a:pos x="884" y="155"/>
                  </a:cxn>
                  <a:cxn ang="0">
                    <a:pos x="912" y="148"/>
                  </a:cxn>
                  <a:cxn ang="0">
                    <a:pos x="938" y="139"/>
                  </a:cxn>
                  <a:cxn ang="0">
                    <a:pos x="966" y="131"/>
                  </a:cxn>
                  <a:cxn ang="0">
                    <a:pos x="1020" y="113"/>
                  </a:cxn>
                  <a:cxn ang="0">
                    <a:pos x="1072" y="94"/>
                  </a:cxn>
                  <a:cxn ang="0">
                    <a:pos x="1125" y="73"/>
                  </a:cxn>
                </a:cxnLst>
                <a:rect l="0" t="0" r="r" b="b"/>
                <a:pathLst>
                  <a:path w="1125" h="247">
                    <a:moveTo>
                      <a:pt x="1125" y="73"/>
                    </a:moveTo>
                    <a:lnTo>
                      <a:pt x="1110" y="35"/>
                    </a:lnTo>
                    <a:lnTo>
                      <a:pt x="1096" y="0"/>
                    </a:lnTo>
                    <a:lnTo>
                      <a:pt x="1044" y="19"/>
                    </a:lnTo>
                    <a:lnTo>
                      <a:pt x="1018" y="28"/>
                    </a:lnTo>
                    <a:lnTo>
                      <a:pt x="993" y="38"/>
                    </a:lnTo>
                    <a:lnTo>
                      <a:pt x="889" y="72"/>
                    </a:lnTo>
                    <a:lnTo>
                      <a:pt x="834" y="87"/>
                    </a:lnTo>
                    <a:lnTo>
                      <a:pt x="782" y="100"/>
                    </a:lnTo>
                    <a:lnTo>
                      <a:pt x="727" y="113"/>
                    </a:lnTo>
                    <a:lnTo>
                      <a:pt x="700" y="119"/>
                    </a:lnTo>
                    <a:lnTo>
                      <a:pt x="674" y="125"/>
                    </a:lnTo>
                    <a:lnTo>
                      <a:pt x="618" y="135"/>
                    </a:lnTo>
                    <a:lnTo>
                      <a:pt x="563" y="142"/>
                    </a:lnTo>
                    <a:lnTo>
                      <a:pt x="506" y="149"/>
                    </a:lnTo>
                    <a:lnTo>
                      <a:pt x="451" y="156"/>
                    </a:lnTo>
                    <a:lnTo>
                      <a:pt x="393" y="161"/>
                    </a:lnTo>
                    <a:lnTo>
                      <a:pt x="336" y="164"/>
                    </a:lnTo>
                    <a:lnTo>
                      <a:pt x="277" y="166"/>
                    </a:lnTo>
                    <a:lnTo>
                      <a:pt x="248" y="166"/>
                    </a:lnTo>
                    <a:lnTo>
                      <a:pt x="233" y="166"/>
                    </a:lnTo>
                    <a:lnTo>
                      <a:pt x="220" y="167"/>
                    </a:lnTo>
                    <a:lnTo>
                      <a:pt x="123" y="165"/>
                    </a:lnTo>
                    <a:lnTo>
                      <a:pt x="30" y="162"/>
                    </a:lnTo>
                    <a:lnTo>
                      <a:pt x="13" y="199"/>
                    </a:lnTo>
                    <a:lnTo>
                      <a:pt x="0" y="239"/>
                    </a:lnTo>
                    <a:lnTo>
                      <a:pt x="107" y="245"/>
                    </a:lnTo>
                    <a:lnTo>
                      <a:pt x="220" y="247"/>
                    </a:lnTo>
                    <a:lnTo>
                      <a:pt x="249" y="246"/>
                    </a:lnTo>
                    <a:lnTo>
                      <a:pt x="280" y="246"/>
                    </a:lnTo>
                    <a:lnTo>
                      <a:pt x="340" y="243"/>
                    </a:lnTo>
                    <a:lnTo>
                      <a:pt x="399" y="240"/>
                    </a:lnTo>
                    <a:lnTo>
                      <a:pt x="459" y="235"/>
                    </a:lnTo>
                    <a:lnTo>
                      <a:pt x="517" y="229"/>
                    </a:lnTo>
                    <a:lnTo>
                      <a:pt x="576" y="221"/>
                    </a:lnTo>
                    <a:lnTo>
                      <a:pt x="632" y="212"/>
                    </a:lnTo>
                    <a:lnTo>
                      <a:pt x="690" y="203"/>
                    </a:lnTo>
                    <a:lnTo>
                      <a:pt x="717" y="196"/>
                    </a:lnTo>
                    <a:lnTo>
                      <a:pt x="731" y="192"/>
                    </a:lnTo>
                    <a:lnTo>
                      <a:pt x="746" y="190"/>
                    </a:lnTo>
                    <a:lnTo>
                      <a:pt x="802" y="178"/>
                    </a:lnTo>
                    <a:lnTo>
                      <a:pt x="857" y="163"/>
                    </a:lnTo>
                    <a:lnTo>
                      <a:pt x="884" y="155"/>
                    </a:lnTo>
                    <a:lnTo>
                      <a:pt x="912" y="148"/>
                    </a:lnTo>
                    <a:lnTo>
                      <a:pt x="938" y="139"/>
                    </a:lnTo>
                    <a:lnTo>
                      <a:pt x="966" y="131"/>
                    </a:lnTo>
                    <a:lnTo>
                      <a:pt x="1020" y="113"/>
                    </a:lnTo>
                    <a:lnTo>
                      <a:pt x="1072" y="94"/>
                    </a:lnTo>
                    <a:lnTo>
                      <a:pt x="1125" y="73"/>
                    </a:lnTo>
                    <a:close/>
                  </a:path>
                </a:pathLst>
              </a:custGeom>
              <a:solidFill>
                <a:srgbClr val="1F78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3" name="Freeform 148"/>
              <p:cNvSpPr/>
              <p:nvPr/>
            </p:nvSpPr>
            <p:spPr bwMode="auto">
              <a:xfrm>
                <a:off x="2213" y="2172"/>
                <a:ext cx="213" cy="49"/>
              </a:xfrm>
              <a:custGeom>
                <a:avLst/>
                <a:gdLst/>
                <a:ahLst/>
                <a:cxnLst>
                  <a:cxn ang="0">
                    <a:pos x="1066" y="79"/>
                  </a:cxn>
                  <a:cxn ang="0">
                    <a:pos x="1035" y="0"/>
                  </a:cxn>
                  <a:cxn ang="0">
                    <a:pos x="985" y="20"/>
                  </a:cxn>
                  <a:cxn ang="0">
                    <a:pos x="937" y="38"/>
                  </a:cxn>
                  <a:cxn ang="0">
                    <a:pos x="923" y="41"/>
                  </a:cxn>
                  <a:cxn ang="0">
                    <a:pos x="911" y="46"/>
                  </a:cxn>
                  <a:cxn ang="0">
                    <a:pos x="886" y="55"/>
                  </a:cxn>
                  <a:cxn ang="0">
                    <a:pos x="836" y="72"/>
                  </a:cxn>
                  <a:cxn ang="0">
                    <a:pos x="784" y="85"/>
                  </a:cxn>
                  <a:cxn ang="0">
                    <a:pos x="733" y="99"/>
                  </a:cxn>
                  <a:cxn ang="0">
                    <a:pos x="680" y="111"/>
                  </a:cxn>
                  <a:cxn ang="0">
                    <a:pos x="629" y="123"/>
                  </a:cxn>
                  <a:cxn ang="0">
                    <a:pos x="575" y="132"/>
                  </a:cxn>
                  <a:cxn ang="0">
                    <a:pos x="548" y="135"/>
                  </a:cxn>
                  <a:cxn ang="0">
                    <a:pos x="522" y="140"/>
                  </a:cxn>
                  <a:cxn ang="0">
                    <a:pos x="467" y="147"/>
                  </a:cxn>
                  <a:cxn ang="0">
                    <a:pos x="414" y="153"/>
                  </a:cxn>
                  <a:cxn ang="0">
                    <a:pos x="357" y="158"/>
                  </a:cxn>
                  <a:cxn ang="0">
                    <a:pos x="343" y="158"/>
                  </a:cxn>
                  <a:cxn ang="0">
                    <a:pos x="329" y="159"/>
                  </a:cxn>
                  <a:cxn ang="0">
                    <a:pos x="302" y="161"/>
                  </a:cxn>
                  <a:cxn ang="0">
                    <a:pos x="245" y="164"/>
                  </a:cxn>
                  <a:cxn ang="0">
                    <a:pos x="217" y="164"/>
                  </a:cxn>
                  <a:cxn ang="0">
                    <a:pos x="190" y="165"/>
                  </a:cxn>
                  <a:cxn ang="0">
                    <a:pos x="108" y="164"/>
                  </a:cxn>
                  <a:cxn ang="0">
                    <a:pos x="30" y="160"/>
                  </a:cxn>
                  <a:cxn ang="0">
                    <a:pos x="14" y="199"/>
                  </a:cxn>
                  <a:cxn ang="0">
                    <a:pos x="0" y="241"/>
                  </a:cxn>
                  <a:cxn ang="0">
                    <a:pos x="93" y="244"/>
                  </a:cxn>
                  <a:cxn ang="0">
                    <a:pos x="190" y="246"/>
                  </a:cxn>
                  <a:cxn ang="0">
                    <a:pos x="203" y="245"/>
                  </a:cxn>
                  <a:cxn ang="0">
                    <a:pos x="218" y="245"/>
                  </a:cxn>
                  <a:cxn ang="0">
                    <a:pos x="247" y="245"/>
                  </a:cxn>
                  <a:cxn ang="0">
                    <a:pos x="306" y="243"/>
                  </a:cxn>
                  <a:cxn ang="0">
                    <a:pos x="363" y="240"/>
                  </a:cxn>
                  <a:cxn ang="0">
                    <a:pos x="421" y="235"/>
                  </a:cxn>
                  <a:cxn ang="0">
                    <a:pos x="476" y="228"/>
                  </a:cxn>
                  <a:cxn ang="0">
                    <a:pos x="533" y="221"/>
                  </a:cxn>
                  <a:cxn ang="0">
                    <a:pos x="588" y="214"/>
                  </a:cxn>
                  <a:cxn ang="0">
                    <a:pos x="644" y="204"/>
                  </a:cxn>
                  <a:cxn ang="0">
                    <a:pos x="670" y="198"/>
                  </a:cxn>
                  <a:cxn ang="0">
                    <a:pos x="697" y="192"/>
                  </a:cxn>
                  <a:cxn ang="0">
                    <a:pos x="752" y="179"/>
                  </a:cxn>
                  <a:cxn ang="0">
                    <a:pos x="804" y="166"/>
                  </a:cxn>
                  <a:cxn ang="0">
                    <a:pos x="859" y="151"/>
                  </a:cxn>
                  <a:cxn ang="0">
                    <a:pos x="963" y="117"/>
                  </a:cxn>
                  <a:cxn ang="0">
                    <a:pos x="988" y="107"/>
                  </a:cxn>
                  <a:cxn ang="0">
                    <a:pos x="1014" y="98"/>
                  </a:cxn>
                  <a:cxn ang="0">
                    <a:pos x="1066" y="79"/>
                  </a:cxn>
                </a:cxnLst>
                <a:rect l="0" t="0" r="r" b="b"/>
                <a:pathLst>
                  <a:path w="1066" h="246">
                    <a:moveTo>
                      <a:pt x="1066" y="79"/>
                    </a:moveTo>
                    <a:lnTo>
                      <a:pt x="1035" y="0"/>
                    </a:lnTo>
                    <a:lnTo>
                      <a:pt x="985" y="20"/>
                    </a:lnTo>
                    <a:lnTo>
                      <a:pt x="937" y="38"/>
                    </a:lnTo>
                    <a:lnTo>
                      <a:pt x="923" y="41"/>
                    </a:lnTo>
                    <a:lnTo>
                      <a:pt x="911" y="46"/>
                    </a:lnTo>
                    <a:lnTo>
                      <a:pt x="886" y="55"/>
                    </a:lnTo>
                    <a:lnTo>
                      <a:pt x="836" y="72"/>
                    </a:lnTo>
                    <a:lnTo>
                      <a:pt x="784" y="85"/>
                    </a:lnTo>
                    <a:lnTo>
                      <a:pt x="733" y="99"/>
                    </a:lnTo>
                    <a:lnTo>
                      <a:pt x="680" y="111"/>
                    </a:lnTo>
                    <a:lnTo>
                      <a:pt x="629" y="123"/>
                    </a:lnTo>
                    <a:lnTo>
                      <a:pt x="575" y="132"/>
                    </a:lnTo>
                    <a:lnTo>
                      <a:pt x="548" y="135"/>
                    </a:lnTo>
                    <a:lnTo>
                      <a:pt x="522" y="140"/>
                    </a:lnTo>
                    <a:lnTo>
                      <a:pt x="467" y="147"/>
                    </a:lnTo>
                    <a:lnTo>
                      <a:pt x="414" y="153"/>
                    </a:lnTo>
                    <a:lnTo>
                      <a:pt x="357" y="158"/>
                    </a:lnTo>
                    <a:lnTo>
                      <a:pt x="343" y="158"/>
                    </a:lnTo>
                    <a:lnTo>
                      <a:pt x="329" y="159"/>
                    </a:lnTo>
                    <a:lnTo>
                      <a:pt x="302" y="161"/>
                    </a:lnTo>
                    <a:lnTo>
                      <a:pt x="245" y="164"/>
                    </a:lnTo>
                    <a:lnTo>
                      <a:pt x="217" y="164"/>
                    </a:lnTo>
                    <a:lnTo>
                      <a:pt x="190" y="165"/>
                    </a:lnTo>
                    <a:lnTo>
                      <a:pt x="108" y="164"/>
                    </a:lnTo>
                    <a:lnTo>
                      <a:pt x="30" y="160"/>
                    </a:lnTo>
                    <a:lnTo>
                      <a:pt x="14" y="199"/>
                    </a:lnTo>
                    <a:lnTo>
                      <a:pt x="0" y="241"/>
                    </a:lnTo>
                    <a:lnTo>
                      <a:pt x="93" y="244"/>
                    </a:lnTo>
                    <a:lnTo>
                      <a:pt x="190" y="246"/>
                    </a:lnTo>
                    <a:lnTo>
                      <a:pt x="203" y="245"/>
                    </a:lnTo>
                    <a:lnTo>
                      <a:pt x="218" y="245"/>
                    </a:lnTo>
                    <a:lnTo>
                      <a:pt x="247" y="245"/>
                    </a:lnTo>
                    <a:lnTo>
                      <a:pt x="306" y="243"/>
                    </a:lnTo>
                    <a:lnTo>
                      <a:pt x="363" y="240"/>
                    </a:lnTo>
                    <a:lnTo>
                      <a:pt x="421" y="235"/>
                    </a:lnTo>
                    <a:lnTo>
                      <a:pt x="476" y="228"/>
                    </a:lnTo>
                    <a:lnTo>
                      <a:pt x="533" y="221"/>
                    </a:lnTo>
                    <a:lnTo>
                      <a:pt x="588" y="214"/>
                    </a:lnTo>
                    <a:lnTo>
                      <a:pt x="644" y="204"/>
                    </a:lnTo>
                    <a:lnTo>
                      <a:pt x="670" y="198"/>
                    </a:lnTo>
                    <a:lnTo>
                      <a:pt x="697" y="192"/>
                    </a:lnTo>
                    <a:lnTo>
                      <a:pt x="752" y="179"/>
                    </a:lnTo>
                    <a:lnTo>
                      <a:pt x="804" y="166"/>
                    </a:lnTo>
                    <a:lnTo>
                      <a:pt x="859" y="151"/>
                    </a:lnTo>
                    <a:lnTo>
                      <a:pt x="963" y="117"/>
                    </a:lnTo>
                    <a:lnTo>
                      <a:pt x="988" y="107"/>
                    </a:lnTo>
                    <a:lnTo>
                      <a:pt x="1014" y="98"/>
                    </a:lnTo>
                    <a:lnTo>
                      <a:pt x="1066" y="79"/>
                    </a:lnTo>
                    <a:close/>
                  </a:path>
                </a:pathLst>
              </a:custGeom>
              <a:solidFill>
                <a:srgbClr val="277D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4" name="Freeform 149"/>
              <p:cNvSpPr/>
              <p:nvPr/>
            </p:nvSpPr>
            <p:spPr bwMode="auto">
              <a:xfrm>
                <a:off x="2219" y="2157"/>
                <a:ext cx="201" cy="48"/>
              </a:xfrm>
              <a:custGeom>
                <a:avLst/>
                <a:gdLst/>
                <a:ahLst/>
                <a:cxnLst>
                  <a:cxn ang="0">
                    <a:pos x="1005" y="73"/>
                  </a:cxn>
                  <a:cxn ang="0">
                    <a:pos x="979" y="0"/>
                  </a:cxn>
                  <a:cxn ang="0">
                    <a:pos x="931" y="18"/>
                  </a:cxn>
                  <a:cxn ang="0">
                    <a:pos x="883" y="36"/>
                  </a:cxn>
                  <a:cxn ang="0">
                    <a:pos x="785" y="68"/>
                  </a:cxn>
                  <a:cxn ang="0">
                    <a:pos x="686" y="95"/>
                  </a:cxn>
                  <a:cxn ang="0">
                    <a:pos x="635" y="106"/>
                  </a:cxn>
                  <a:cxn ang="0">
                    <a:pos x="585" y="118"/>
                  </a:cxn>
                  <a:cxn ang="0">
                    <a:pos x="533" y="125"/>
                  </a:cxn>
                  <a:cxn ang="0">
                    <a:pos x="519" y="127"/>
                  </a:cxn>
                  <a:cxn ang="0">
                    <a:pos x="506" y="129"/>
                  </a:cxn>
                  <a:cxn ang="0">
                    <a:pos x="482" y="133"/>
                  </a:cxn>
                  <a:cxn ang="0">
                    <a:pos x="428" y="140"/>
                  </a:cxn>
                  <a:cxn ang="0">
                    <a:pos x="376" y="147"/>
                  </a:cxn>
                  <a:cxn ang="0">
                    <a:pos x="322" y="150"/>
                  </a:cxn>
                  <a:cxn ang="0">
                    <a:pos x="294" y="152"/>
                  </a:cxn>
                  <a:cxn ang="0">
                    <a:pos x="268" y="154"/>
                  </a:cxn>
                  <a:cxn ang="0">
                    <a:pos x="214" y="156"/>
                  </a:cxn>
                  <a:cxn ang="0">
                    <a:pos x="160" y="157"/>
                  </a:cxn>
                  <a:cxn ang="0">
                    <a:pos x="94" y="156"/>
                  </a:cxn>
                  <a:cxn ang="0">
                    <a:pos x="28" y="153"/>
                  </a:cxn>
                  <a:cxn ang="0">
                    <a:pos x="0" y="233"/>
                  </a:cxn>
                  <a:cxn ang="0">
                    <a:pos x="78" y="237"/>
                  </a:cxn>
                  <a:cxn ang="0">
                    <a:pos x="160" y="238"/>
                  </a:cxn>
                  <a:cxn ang="0">
                    <a:pos x="187" y="237"/>
                  </a:cxn>
                  <a:cxn ang="0">
                    <a:pos x="215" y="237"/>
                  </a:cxn>
                  <a:cxn ang="0">
                    <a:pos x="272" y="234"/>
                  </a:cxn>
                  <a:cxn ang="0">
                    <a:pos x="299" y="232"/>
                  </a:cxn>
                  <a:cxn ang="0">
                    <a:pos x="313" y="231"/>
                  </a:cxn>
                  <a:cxn ang="0">
                    <a:pos x="327" y="231"/>
                  </a:cxn>
                  <a:cxn ang="0">
                    <a:pos x="384" y="226"/>
                  </a:cxn>
                  <a:cxn ang="0">
                    <a:pos x="437" y="220"/>
                  </a:cxn>
                  <a:cxn ang="0">
                    <a:pos x="492" y="213"/>
                  </a:cxn>
                  <a:cxn ang="0">
                    <a:pos x="518" y="208"/>
                  </a:cxn>
                  <a:cxn ang="0">
                    <a:pos x="545" y="205"/>
                  </a:cxn>
                  <a:cxn ang="0">
                    <a:pos x="599" y="196"/>
                  </a:cxn>
                  <a:cxn ang="0">
                    <a:pos x="650" y="184"/>
                  </a:cxn>
                  <a:cxn ang="0">
                    <a:pos x="703" y="172"/>
                  </a:cxn>
                  <a:cxn ang="0">
                    <a:pos x="754" y="158"/>
                  </a:cxn>
                  <a:cxn ang="0">
                    <a:pos x="806" y="145"/>
                  </a:cxn>
                  <a:cxn ang="0">
                    <a:pos x="856" y="128"/>
                  </a:cxn>
                  <a:cxn ang="0">
                    <a:pos x="881" y="119"/>
                  </a:cxn>
                  <a:cxn ang="0">
                    <a:pos x="893" y="114"/>
                  </a:cxn>
                  <a:cxn ang="0">
                    <a:pos x="907" y="111"/>
                  </a:cxn>
                  <a:cxn ang="0">
                    <a:pos x="955" y="93"/>
                  </a:cxn>
                  <a:cxn ang="0">
                    <a:pos x="1005" y="73"/>
                  </a:cxn>
                </a:cxnLst>
                <a:rect l="0" t="0" r="r" b="b"/>
                <a:pathLst>
                  <a:path w="1005" h="238">
                    <a:moveTo>
                      <a:pt x="1005" y="73"/>
                    </a:moveTo>
                    <a:lnTo>
                      <a:pt x="979" y="0"/>
                    </a:lnTo>
                    <a:lnTo>
                      <a:pt x="931" y="18"/>
                    </a:lnTo>
                    <a:lnTo>
                      <a:pt x="883" y="36"/>
                    </a:lnTo>
                    <a:lnTo>
                      <a:pt x="785" y="68"/>
                    </a:lnTo>
                    <a:lnTo>
                      <a:pt x="686" y="95"/>
                    </a:lnTo>
                    <a:lnTo>
                      <a:pt x="635" y="106"/>
                    </a:lnTo>
                    <a:lnTo>
                      <a:pt x="585" y="118"/>
                    </a:lnTo>
                    <a:lnTo>
                      <a:pt x="533" y="125"/>
                    </a:lnTo>
                    <a:lnTo>
                      <a:pt x="519" y="127"/>
                    </a:lnTo>
                    <a:lnTo>
                      <a:pt x="506" y="129"/>
                    </a:lnTo>
                    <a:lnTo>
                      <a:pt x="482" y="133"/>
                    </a:lnTo>
                    <a:lnTo>
                      <a:pt x="428" y="140"/>
                    </a:lnTo>
                    <a:lnTo>
                      <a:pt x="376" y="147"/>
                    </a:lnTo>
                    <a:lnTo>
                      <a:pt x="322" y="150"/>
                    </a:lnTo>
                    <a:lnTo>
                      <a:pt x="294" y="152"/>
                    </a:lnTo>
                    <a:lnTo>
                      <a:pt x="268" y="154"/>
                    </a:lnTo>
                    <a:lnTo>
                      <a:pt x="214" y="156"/>
                    </a:lnTo>
                    <a:lnTo>
                      <a:pt x="160" y="157"/>
                    </a:lnTo>
                    <a:lnTo>
                      <a:pt x="94" y="156"/>
                    </a:lnTo>
                    <a:lnTo>
                      <a:pt x="28" y="153"/>
                    </a:lnTo>
                    <a:lnTo>
                      <a:pt x="0" y="233"/>
                    </a:lnTo>
                    <a:lnTo>
                      <a:pt x="78" y="237"/>
                    </a:lnTo>
                    <a:lnTo>
                      <a:pt x="160" y="238"/>
                    </a:lnTo>
                    <a:lnTo>
                      <a:pt x="187" y="237"/>
                    </a:lnTo>
                    <a:lnTo>
                      <a:pt x="215" y="237"/>
                    </a:lnTo>
                    <a:lnTo>
                      <a:pt x="272" y="234"/>
                    </a:lnTo>
                    <a:lnTo>
                      <a:pt x="299" y="232"/>
                    </a:lnTo>
                    <a:lnTo>
                      <a:pt x="313" y="231"/>
                    </a:lnTo>
                    <a:lnTo>
                      <a:pt x="327" y="231"/>
                    </a:lnTo>
                    <a:lnTo>
                      <a:pt x="384" y="226"/>
                    </a:lnTo>
                    <a:lnTo>
                      <a:pt x="437" y="220"/>
                    </a:lnTo>
                    <a:lnTo>
                      <a:pt x="492" y="213"/>
                    </a:lnTo>
                    <a:lnTo>
                      <a:pt x="518" y="208"/>
                    </a:lnTo>
                    <a:lnTo>
                      <a:pt x="545" y="205"/>
                    </a:lnTo>
                    <a:lnTo>
                      <a:pt x="599" y="196"/>
                    </a:lnTo>
                    <a:lnTo>
                      <a:pt x="650" y="184"/>
                    </a:lnTo>
                    <a:lnTo>
                      <a:pt x="703" y="172"/>
                    </a:lnTo>
                    <a:lnTo>
                      <a:pt x="754" y="158"/>
                    </a:lnTo>
                    <a:lnTo>
                      <a:pt x="806" y="145"/>
                    </a:lnTo>
                    <a:lnTo>
                      <a:pt x="856" y="128"/>
                    </a:lnTo>
                    <a:lnTo>
                      <a:pt x="881" y="119"/>
                    </a:lnTo>
                    <a:lnTo>
                      <a:pt x="893" y="114"/>
                    </a:lnTo>
                    <a:lnTo>
                      <a:pt x="907" y="111"/>
                    </a:lnTo>
                    <a:lnTo>
                      <a:pt x="955" y="93"/>
                    </a:lnTo>
                    <a:lnTo>
                      <a:pt x="1005" y="73"/>
                    </a:lnTo>
                    <a:close/>
                  </a:path>
                </a:pathLst>
              </a:custGeom>
              <a:solidFill>
                <a:srgbClr val="2F82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5" name="Freeform 150"/>
              <p:cNvSpPr/>
              <p:nvPr/>
            </p:nvSpPr>
            <p:spPr bwMode="auto">
              <a:xfrm>
                <a:off x="2225" y="2141"/>
                <a:ext cx="190" cy="48"/>
              </a:xfrm>
              <a:custGeom>
                <a:avLst/>
                <a:gdLst/>
                <a:ahLst/>
                <a:cxnLst>
                  <a:cxn ang="0">
                    <a:pos x="951" y="79"/>
                  </a:cxn>
                  <a:cxn ang="0">
                    <a:pos x="925" y="0"/>
                  </a:cxn>
                  <a:cxn ang="0">
                    <a:pos x="878" y="18"/>
                  </a:cxn>
                  <a:cxn ang="0">
                    <a:pos x="832" y="35"/>
                  </a:cxn>
                  <a:cxn ang="0">
                    <a:pos x="785" y="51"/>
                  </a:cxn>
                  <a:cxn ang="0">
                    <a:pos x="738" y="67"/>
                  </a:cxn>
                  <a:cxn ang="0">
                    <a:pos x="689" y="81"/>
                  </a:cxn>
                  <a:cxn ang="0">
                    <a:pos x="642" y="93"/>
                  </a:cxn>
                  <a:cxn ang="0">
                    <a:pos x="544" y="116"/>
                  </a:cxn>
                  <a:cxn ang="0">
                    <a:pos x="531" y="117"/>
                  </a:cxn>
                  <a:cxn ang="0">
                    <a:pos x="518" y="119"/>
                  </a:cxn>
                  <a:cxn ang="0">
                    <a:pos x="493" y="124"/>
                  </a:cxn>
                  <a:cxn ang="0">
                    <a:pos x="443" y="132"/>
                  </a:cxn>
                  <a:cxn ang="0">
                    <a:pos x="341" y="145"/>
                  </a:cxn>
                  <a:cxn ang="0">
                    <a:pos x="237" y="152"/>
                  </a:cxn>
                  <a:cxn ang="0">
                    <a:pos x="184" y="155"/>
                  </a:cxn>
                  <a:cxn ang="0">
                    <a:pos x="132" y="156"/>
                  </a:cxn>
                  <a:cxn ang="0">
                    <a:pos x="78" y="155"/>
                  </a:cxn>
                  <a:cxn ang="0">
                    <a:pos x="27" y="155"/>
                  </a:cxn>
                  <a:cxn ang="0">
                    <a:pos x="0" y="232"/>
                  </a:cxn>
                  <a:cxn ang="0">
                    <a:pos x="66" y="235"/>
                  </a:cxn>
                  <a:cxn ang="0">
                    <a:pos x="132" y="236"/>
                  </a:cxn>
                  <a:cxn ang="0">
                    <a:pos x="186" y="235"/>
                  </a:cxn>
                  <a:cxn ang="0">
                    <a:pos x="240" y="233"/>
                  </a:cxn>
                  <a:cxn ang="0">
                    <a:pos x="266" y="231"/>
                  </a:cxn>
                  <a:cxn ang="0">
                    <a:pos x="294" y="229"/>
                  </a:cxn>
                  <a:cxn ang="0">
                    <a:pos x="348" y="226"/>
                  </a:cxn>
                  <a:cxn ang="0">
                    <a:pos x="400" y="219"/>
                  </a:cxn>
                  <a:cxn ang="0">
                    <a:pos x="454" y="212"/>
                  </a:cxn>
                  <a:cxn ang="0">
                    <a:pos x="478" y="208"/>
                  </a:cxn>
                  <a:cxn ang="0">
                    <a:pos x="491" y="206"/>
                  </a:cxn>
                  <a:cxn ang="0">
                    <a:pos x="505" y="204"/>
                  </a:cxn>
                  <a:cxn ang="0">
                    <a:pos x="557" y="197"/>
                  </a:cxn>
                  <a:cxn ang="0">
                    <a:pos x="607" y="185"/>
                  </a:cxn>
                  <a:cxn ang="0">
                    <a:pos x="658" y="174"/>
                  </a:cxn>
                  <a:cxn ang="0">
                    <a:pos x="757" y="147"/>
                  </a:cxn>
                  <a:cxn ang="0">
                    <a:pos x="855" y="115"/>
                  </a:cxn>
                  <a:cxn ang="0">
                    <a:pos x="903" y="97"/>
                  </a:cxn>
                  <a:cxn ang="0">
                    <a:pos x="951" y="79"/>
                  </a:cxn>
                </a:cxnLst>
                <a:rect l="0" t="0" r="r" b="b"/>
                <a:pathLst>
                  <a:path w="951" h="236">
                    <a:moveTo>
                      <a:pt x="951" y="79"/>
                    </a:moveTo>
                    <a:lnTo>
                      <a:pt x="925" y="0"/>
                    </a:lnTo>
                    <a:lnTo>
                      <a:pt x="878" y="18"/>
                    </a:lnTo>
                    <a:lnTo>
                      <a:pt x="832" y="35"/>
                    </a:lnTo>
                    <a:lnTo>
                      <a:pt x="785" y="51"/>
                    </a:lnTo>
                    <a:lnTo>
                      <a:pt x="738" y="67"/>
                    </a:lnTo>
                    <a:lnTo>
                      <a:pt x="689" y="81"/>
                    </a:lnTo>
                    <a:lnTo>
                      <a:pt x="642" y="93"/>
                    </a:lnTo>
                    <a:lnTo>
                      <a:pt x="544" y="116"/>
                    </a:lnTo>
                    <a:lnTo>
                      <a:pt x="531" y="117"/>
                    </a:lnTo>
                    <a:lnTo>
                      <a:pt x="518" y="119"/>
                    </a:lnTo>
                    <a:lnTo>
                      <a:pt x="493" y="124"/>
                    </a:lnTo>
                    <a:lnTo>
                      <a:pt x="443" y="132"/>
                    </a:lnTo>
                    <a:lnTo>
                      <a:pt x="341" y="145"/>
                    </a:lnTo>
                    <a:lnTo>
                      <a:pt x="237" y="152"/>
                    </a:lnTo>
                    <a:lnTo>
                      <a:pt x="184" y="155"/>
                    </a:lnTo>
                    <a:lnTo>
                      <a:pt x="132" y="156"/>
                    </a:lnTo>
                    <a:lnTo>
                      <a:pt x="78" y="155"/>
                    </a:lnTo>
                    <a:lnTo>
                      <a:pt x="27" y="155"/>
                    </a:lnTo>
                    <a:lnTo>
                      <a:pt x="0" y="232"/>
                    </a:lnTo>
                    <a:lnTo>
                      <a:pt x="66" y="235"/>
                    </a:lnTo>
                    <a:lnTo>
                      <a:pt x="132" y="236"/>
                    </a:lnTo>
                    <a:lnTo>
                      <a:pt x="186" y="235"/>
                    </a:lnTo>
                    <a:lnTo>
                      <a:pt x="240" y="233"/>
                    </a:lnTo>
                    <a:lnTo>
                      <a:pt x="266" y="231"/>
                    </a:lnTo>
                    <a:lnTo>
                      <a:pt x="294" y="229"/>
                    </a:lnTo>
                    <a:lnTo>
                      <a:pt x="348" y="226"/>
                    </a:lnTo>
                    <a:lnTo>
                      <a:pt x="400" y="219"/>
                    </a:lnTo>
                    <a:lnTo>
                      <a:pt x="454" y="212"/>
                    </a:lnTo>
                    <a:lnTo>
                      <a:pt x="478" y="208"/>
                    </a:lnTo>
                    <a:lnTo>
                      <a:pt x="491" y="206"/>
                    </a:lnTo>
                    <a:lnTo>
                      <a:pt x="505" y="204"/>
                    </a:lnTo>
                    <a:lnTo>
                      <a:pt x="557" y="197"/>
                    </a:lnTo>
                    <a:lnTo>
                      <a:pt x="607" y="185"/>
                    </a:lnTo>
                    <a:lnTo>
                      <a:pt x="658" y="174"/>
                    </a:lnTo>
                    <a:lnTo>
                      <a:pt x="757" y="147"/>
                    </a:lnTo>
                    <a:lnTo>
                      <a:pt x="855" y="115"/>
                    </a:lnTo>
                    <a:lnTo>
                      <a:pt x="903" y="97"/>
                    </a:lnTo>
                    <a:lnTo>
                      <a:pt x="951" y="79"/>
                    </a:lnTo>
                    <a:close/>
                  </a:path>
                </a:pathLst>
              </a:custGeom>
              <a:solidFill>
                <a:srgbClr val="378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6" name="Freeform 151"/>
              <p:cNvSpPr/>
              <p:nvPr/>
            </p:nvSpPr>
            <p:spPr bwMode="auto">
              <a:xfrm>
                <a:off x="2230" y="2126"/>
                <a:ext cx="180" cy="47"/>
              </a:xfrm>
              <a:custGeom>
                <a:avLst/>
                <a:gdLst/>
                <a:ahLst/>
                <a:cxnLst>
                  <a:cxn ang="0">
                    <a:pos x="898" y="78"/>
                  </a:cxn>
                  <a:cxn ang="0">
                    <a:pos x="872" y="0"/>
                  </a:cxn>
                  <a:cxn ang="0">
                    <a:pos x="827" y="17"/>
                  </a:cxn>
                  <a:cxn ang="0">
                    <a:pos x="804" y="25"/>
                  </a:cxn>
                  <a:cxn ang="0">
                    <a:pos x="783" y="34"/>
                  </a:cxn>
                  <a:cxn ang="0">
                    <a:pos x="692" y="66"/>
                  </a:cxn>
                  <a:cxn ang="0">
                    <a:pos x="644" y="78"/>
                  </a:cxn>
                  <a:cxn ang="0">
                    <a:pos x="632" y="81"/>
                  </a:cxn>
                  <a:cxn ang="0">
                    <a:pos x="620" y="84"/>
                  </a:cxn>
                  <a:cxn ang="0">
                    <a:pos x="598" y="91"/>
                  </a:cxn>
                  <a:cxn ang="0">
                    <a:pos x="550" y="102"/>
                  </a:cxn>
                  <a:cxn ang="0">
                    <a:pos x="504" y="113"/>
                  </a:cxn>
                  <a:cxn ang="0">
                    <a:pos x="406" y="129"/>
                  </a:cxn>
                  <a:cxn ang="0">
                    <a:pos x="356" y="136"/>
                  </a:cxn>
                  <a:cxn ang="0">
                    <a:pos x="331" y="138"/>
                  </a:cxn>
                  <a:cxn ang="0">
                    <a:pos x="325" y="138"/>
                  </a:cxn>
                  <a:cxn ang="0">
                    <a:pos x="319" y="140"/>
                  </a:cxn>
                  <a:cxn ang="0">
                    <a:pos x="308" y="142"/>
                  </a:cxn>
                  <a:cxn ang="0">
                    <a:pos x="294" y="142"/>
                  </a:cxn>
                  <a:cxn ang="0">
                    <a:pos x="287" y="142"/>
                  </a:cxn>
                  <a:cxn ang="0">
                    <a:pos x="281" y="143"/>
                  </a:cxn>
                  <a:cxn ang="0">
                    <a:pos x="256" y="145"/>
                  </a:cxn>
                  <a:cxn ang="0">
                    <a:pos x="207" y="149"/>
                  </a:cxn>
                  <a:cxn ang="0">
                    <a:pos x="154" y="151"/>
                  </a:cxn>
                  <a:cxn ang="0">
                    <a:pos x="105" y="152"/>
                  </a:cxn>
                  <a:cxn ang="0">
                    <a:pos x="26" y="152"/>
                  </a:cxn>
                  <a:cxn ang="0">
                    <a:pos x="0" y="233"/>
                  </a:cxn>
                  <a:cxn ang="0">
                    <a:pos x="51" y="233"/>
                  </a:cxn>
                  <a:cxn ang="0">
                    <a:pos x="105" y="234"/>
                  </a:cxn>
                  <a:cxn ang="0">
                    <a:pos x="157" y="233"/>
                  </a:cxn>
                  <a:cxn ang="0">
                    <a:pos x="210" y="230"/>
                  </a:cxn>
                  <a:cxn ang="0">
                    <a:pos x="314" y="223"/>
                  </a:cxn>
                  <a:cxn ang="0">
                    <a:pos x="416" y="210"/>
                  </a:cxn>
                  <a:cxn ang="0">
                    <a:pos x="466" y="202"/>
                  </a:cxn>
                  <a:cxn ang="0">
                    <a:pos x="491" y="197"/>
                  </a:cxn>
                  <a:cxn ang="0">
                    <a:pos x="504" y="195"/>
                  </a:cxn>
                  <a:cxn ang="0">
                    <a:pos x="517" y="194"/>
                  </a:cxn>
                  <a:cxn ang="0">
                    <a:pos x="615" y="171"/>
                  </a:cxn>
                  <a:cxn ang="0">
                    <a:pos x="662" y="159"/>
                  </a:cxn>
                  <a:cxn ang="0">
                    <a:pos x="711" y="145"/>
                  </a:cxn>
                  <a:cxn ang="0">
                    <a:pos x="758" y="129"/>
                  </a:cxn>
                  <a:cxn ang="0">
                    <a:pos x="805" y="113"/>
                  </a:cxn>
                  <a:cxn ang="0">
                    <a:pos x="851" y="96"/>
                  </a:cxn>
                  <a:cxn ang="0">
                    <a:pos x="898" y="78"/>
                  </a:cxn>
                </a:cxnLst>
                <a:rect l="0" t="0" r="r" b="b"/>
                <a:pathLst>
                  <a:path w="898" h="234">
                    <a:moveTo>
                      <a:pt x="898" y="78"/>
                    </a:moveTo>
                    <a:lnTo>
                      <a:pt x="872" y="0"/>
                    </a:lnTo>
                    <a:lnTo>
                      <a:pt x="827" y="17"/>
                    </a:lnTo>
                    <a:lnTo>
                      <a:pt x="804" y="25"/>
                    </a:lnTo>
                    <a:lnTo>
                      <a:pt x="783" y="34"/>
                    </a:lnTo>
                    <a:lnTo>
                      <a:pt x="692" y="66"/>
                    </a:lnTo>
                    <a:lnTo>
                      <a:pt x="644" y="78"/>
                    </a:lnTo>
                    <a:lnTo>
                      <a:pt x="632" y="81"/>
                    </a:lnTo>
                    <a:lnTo>
                      <a:pt x="620" y="84"/>
                    </a:lnTo>
                    <a:lnTo>
                      <a:pt x="598" y="91"/>
                    </a:lnTo>
                    <a:lnTo>
                      <a:pt x="550" y="102"/>
                    </a:lnTo>
                    <a:lnTo>
                      <a:pt x="504" y="113"/>
                    </a:lnTo>
                    <a:lnTo>
                      <a:pt x="406" y="129"/>
                    </a:lnTo>
                    <a:lnTo>
                      <a:pt x="356" y="136"/>
                    </a:lnTo>
                    <a:lnTo>
                      <a:pt x="331" y="138"/>
                    </a:lnTo>
                    <a:lnTo>
                      <a:pt x="325" y="138"/>
                    </a:lnTo>
                    <a:lnTo>
                      <a:pt x="319" y="140"/>
                    </a:lnTo>
                    <a:lnTo>
                      <a:pt x="308" y="142"/>
                    </a:lnTo>
                    <a:lnTo>
                      <a:pt x="294" y="142"/>
                    </a:lnTo>
                    <a:lnTo>
                      <a:pt x="287" y="142"/>
                    </a:lnTo>
                    <a:lnTo>
                      <a:pt x="281" y="143"/>
                    </a:lnTo>
                    <a:lnTo>
                      <a:pt x="256" y="145"/>
                    </a:lnTo>
                    <a:lnTo>
                      <a:pt x="207" y="149"/>
                    </a:lnTo>
                    <a:lnTo>
                      <a:pt x="154" y="151"/>
                    </a:lnTo>
                    <a:lnTo>
                      <a:pt x="105" y="152"/>
                    </a:lnTo>
                    <a:lnTo>
                      <a:pt x="26" y="152"/>
                    </a:lnTo>
                    <a:lnTo>
                      <a:pt x="0" y="233"/>
                    </a:lnTo>
                    <a:lnTo>
                      <a:pt x="51" y="233"/>
                    </a:lnTo>
                    <a:lnTo>
                      <a:pt x="105" y="234"/>
                    </a:lnTo>
                    <a:lnTo>
                      <a:pt x="157" y="233"/>
                    </a:lnTo>
                    <a:lnTo>
                      <a:pt x="210" y="230"/>
                    </a:lnTo>
                    <a:lnTo>
                      <a:pt x="314" y="223"/>
                    </a:lnTo>
                    <a:lnTo>
                      <a:pt x="416" y="210"/>
                    </a:lnTo>
                    <a:lnTo>
                      <a:pt x="466" y="202"/>
                    </a:lnTo>
                    <a:lnTo>
                      <a:pt x="491" y="197"/>
                    </a:lnTo>
                    <a:lnTo>
                      <a:pt x="504" y="195"/>
                    </a:lnTo>
                    <a:lnTo>
                      <a:pt x="517" y="194"/>
                    </a:lnTo>
                    <a:lnTo>
                      <a:pt x="615" y="171"/>
                    </a:lnTo>
                    <a:lnTo>
                      <a:pt x="662" y="159"/>
                    </a:lnTo>
                    <a:lnTo>
                      <a:pt x="711" y="145"/>
                    </a:lnTo>
                    <a:lnTo>
                      <a:pt x="758" y="129"/>
                    </a:lnTo>
                    <a:lnTo>
                      <a:pt x="805" y="113"/>
                    </a:lnTo>
                    <a:lnTo>
                      <a:pt x="851" y="96"/>
                    </a:lnTo>
                    <a:lnTo>
                      <a:pt x="898" y="78"/>
                    </a:lnTo>
                    <a:close/>
                  </a:path>
                </a:pathLst>
              </a:custGeom>
              <a:solidFill>
                <a:srgbClr val="3F8B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7" name="Freeform 152"/>
              <p:cNvSpPr/>
              <p:nvPr/>
            </p:nvSpPr>
            <p:spPr bwMode="auto">
              <a:xfrm>
                <a:off x="2235" y="2110"/>
                <a:ext cx="170" cy="46"/>
              </a:xfrm>
              <a:custGeom>
                <a:avLst/>
                <a:gdLst/>
                <a:ahLst/>
                <a:cxnLst>
                  <a:cxn ang="0">
                    <a:pos x="846" y="78"/>
                  </a:cxn>
                  <a:cxn ang="0">
                    <a:pos x="834" y="40"/>
                  </a:cxn>
                  <a:cxn ang="0">
                    <a:pos x="822" y="0"/>
                  </a:cxn>
                  <a:cxn ang="0">
                    <a:pos x="800" y="8"/>
                  </a:cxn>
                  <a:cxn ang="0">
                    <a:pos x="778" y="17"/>
                  </a:cxn>
                  <a:cxn ang="0">
                    <a:pos x="735" y="34"/>
                  </a:cxn>
                  <a:cxn ang="0">
                    <a:pos x="690" y="50"/>
                  </a:cxn>
                  <a:cxn ang="0">
                    <a:pos x="647" y="64"/>
                  </a:cxn>
                  <a:cxn ang="0">
                    <a:pos x="601" y="77"/>
                  </a:cxn>
                  <a:cxn ang="0">
                    <a:pos x="579" y="83"/>
                  </a:cxn>
                  <a:cxn ang="0">
                    <a:pos x="557" y="89"/>
                  </a:cxn>
                  <a:cxn ang="0">
                    <a:pos x="511" y="101"/>
                  </a:cxn>
                  <a:cxn ang="0">
                    <a:pos x="465" y="112"/>
                  </a:cxn>
                  <a:cxn ang="0">
                    <a:pos x="418" y="120"/>
                  </a:cxn>
                  <a:cxn ang="0">
                    <a:pos x="411" y="120"/>
                  </a:cxn>
                  <a:cxn ang="0">
                    <a:pos x="405" y="121"/>
                  </a:cxn>
                  <a:cxn ang="0">
                    <a:pos x="394" y="123"/>
                  </a:cxn>
                  <a:cxn ang="0">
                    <a:pos x="371" y="128"/>
                  </a:cxn>
                  <a:cxn ang="0">
                    <a:pos x="322" y="135"/>
                  </a:cxn>
                  <a:cxn ang="0">
                    <a:pos x="275" y="140"/>
                  </a:cxn>
                  <a:cxn ang="0">
                    <a:pos x="177" y="147"/>
                  </a:cxn>
                  <a:cxn ang="0">
                    <a:pos x="127" y="150"/>
                  </a:cxn>
                  <a:cxn ang="0">
                    <a:pos x="102" y="150"/>
                  </a:cxn>
                  <a:cxn ang="0">
                    <a:pos x="90" y="150"/>
                  </a:cxn>
                  <a:cxn ang="0">
                    <a:pos x="79" y="151"/>
                  </a:cxn>
                  <a:cxn ang="0">
                    <a:pos x="26" y="151"/>
                  </a:cxn>
                  <a:cxn ang="0">
                    <a:pos x="13" y="188"/>
                  </a:cxn>
                  <a:cxn ang="0">
                    <a:pos x="0" y="230"/>
                  </a:cxn>
                  <a:cxn ang="0">
                    <a:pos x="79" y="230"/>
                  </a:cxn>
                  <a:cxn ang="0">
                    <a:pos x="128" y="229"/>
                  </a:cxn>
                  <a:cxn ang="0">
                    <a:pos x="181" y="227"/>
                  </a:cxn>
                  <a:cxn ang="0">
                    <a:pos x="230" y="223"/>
                  </a:cxn>
                  <a:cxn ang="0">
                    <a:pos x="255" y="221"/>
                  </a:cxn>
                  <a:cxn ang="0">
                    <a:pos x="261" y="220"/>
                  </a:cxn>
                  <a:cxn ang="0">
                    <a:pos x="268" y="220"/>
                  </a:cxn>
                  <a:cxn ang="0">
                    <a:pos x="282" y="220"/>
                  </a:cxn>
                  <a:cxn ang="0">
                    <a:pos x="293" y="218"/>
                  </a:cxn>
                  <a:cxn ang="0">
                    <a:pos x="299" y="216"/>
                  </a:cxn>
                  <a:cxn ang="0">
                    <a:pos x="305" y="216"/>
                  </a:cxn>
                  <a:cxn ang="0">
                    <a:pos x="330" y="214"/>
                  </a:cxn>
                  <a:cxn ang="0">
                    <a:pos x="380" y="207"/>
                  </a:cxn>
                  <a:cxn ang="0">
                    <a:pos x="478" y="191"/>
                  </a:cxn>
                  <a:cxn ang="0">
                    <a:pos x="524" y="180"/>
                  </a:cxn>
                  <a:cxn ang="0">
                    <a:pos x="572" y="169"/>
                  </a:cxn>
                  <a:cxn ang="0">
                    <a:pos x="594" y="162"/>
                  </a:cxn>
                  <a:cxn ang="0">
                    <a:pos x="606" y="159"/>
                  </a:cxn>
                  <a:cxn ang="0">
                    <a:pos x="618" y="156"/>
                  </a:cxn>
                  <a:cxn ang="0">
                    <a:pos x="666" y="144"/>
                  </a:cxn>
                  <a:cxn ang="0">
                    <a:pos x="757" y="112"/>
                  </a:cxn>
                  <a:cxn ang="0">
                    <a:pos x="778" y="103"/>
                  </a:cxn>
                  <a:cxn ang="0">
                    <a:pos x="801" y="95"/>
                  </a:cxn>
                  <a:cxn ang="0">
                    <a:pos x="846" y="78"/>
                  </a:cxn>
                </a:cxnLst>
                <a:rect l="0" t="0" r="r" b="b"/>
                <a:pathLst>
                  <a:path w="846" h="230">
                    <a:moveTo>
                      <a:pt x="846" y="78"/>
                    </a:moveTo>
                    <a:lnTo>
                      <a:pt x="834" y="40"/>
                    </a:lnTo>
                    <a:lnTo>
                      <a:pt x="822" y="0"/>
                    </a:lnTo>
                    <a:lnTo>
                      <a:pt x="800" y="8"/>
                    </a:lnTo>
                    <a:lnTo>
                      <a:pt x="778" y="17"/>
                    </a:lnTo>
                    <a:lnTo>
                      <a:pt x="735" y="34"/>
                    </a:lnTo>
                    <a:lnTo>
                      <a:pt x="690" y="50"/>
                    </a:lnTo>
                    <a:lnTo>
                      <a:pt x="647" y="64"/>
                    </a:lnTo>
                    <a:lnTo>
                      <a:pt x="601" y="77"/>
                    </a:lnTo>
                    <a:lnTo>
                      <a:pt x="579" y="83"/>
                    </a:lnTo>
                    <a:lnTo>
                      <a:pt x="557" y="89"/>
                    </a:lnTo>
                    <a:lnTo>
                      <a:pt x="511" y="101"/>
                    </a:lnTo>
                    <a:lnTo>
                      <a:pt x="465" y="112"/>
                    </a:lnTo>
                    <a:lnTo>
                      <a:pt x="418" y="120"/>
                    </a:lnTo>
                    <a:lnTo>
                      <a:pt x="411" y="120"/>
                    </a:lnTo>
                    <a:lnTo>
                      <a:pt x="405" y="121"/>
                    </a:lnTo>
                    <a:lnTo>
                      <a:pt x="394" y="123"/>
                    </a:lnTo>
                    <a:lnTo>
                      <a:pt x="371" y="128"/>
                    </a:lnTo>
                    <a:lnTo>
                      <a:pt x="322" y="135"/>
                    </a:lnTo>
                    <a:lnTo>
                      <a:pt x="275" y="140"/>
                    </a:lnTo>
                    <a:lnTo>
                      <a:pt x="177" y="147"/>
                    </a:lnTo>
                    <a:lnTo>
                      <a:pt x="127" y="150"/>
                    </a:lnTo>
                    <a:lnTo>
                      <a:pt x="102" y="150"/>
                    </a:lnTo>
                    <a:lnTo>
                      <a:pt x="90" y="150"/>
                    </a:lnTo>
                    <a:lnTo>
                      <a:pt x="79" y="151"/>
                    </a:lnTo>
                    <a:lnTo>
                      <a:pt x="26" y="151"/>
                    </a:lnTo>
                    <a:lnTo>
                      <a:pt x="13" y="188"/>
                    </a:lnTo>
                    <a:lnTo>
                      <a:pt x="0" y="230"/>
                    </a:lnTo>
                    <a:lnTo>
                      <a:pt x="79" y="230"/>
                    </a:lnTo>
                    <a:lnTo>
                      <a:pt x="128" y="229"/>
                    </a:lnTo>
                    <a:lnTo>
                      <a:pt x="181" y="227"/>
                    </a:lnTo>
                    <a:lnTo>
                      <a:pt x="230" y="223"/>
                    </a:lnTo>
                    <a:lnTo>
                      <a:pt x="255" y="221"/>
                    </a:lnTo>
                    <a:lnTo>
                      <a:pt x="261" y="220"/>
                    </a:lnTo>
                    <a:lnTo>
                      <a:pt x="268" y="220"/>
                    </a:lnTo>
                    <a:lnTo>
                      <a:pt x="282" y="220"/>
                    </a:lnTo>
                    <a:lnTo>
                      <a:pt x="293" y="218"/>
                    </a:lnTo>
                    <a:lnTo>
                      <a:pt x="299" y="216"/>
                    </a:lnTo>
                    <a:lnTo>
                      <a:pt x="305" y="216"/>
                    </a:lnTo>
                    <a:lnTo>
                      <a:pt x="330" y="214"/>
                    </a:lnTo>
                    <a:lnTo>
                      <a:pt x="380" y="207"/>
                    </a:lnTo>
                    <a:lnTo>
                      <a:pt x="478" y="191"/>
                    </a:lnTo>
                    <a:lnTo>
                      <a:pt x="524" y="180"/>
                    </a:lnTo>
                    <a:lnTo>
                      <a:pt x="572" y="169"/>
                    </a:lnTo>
                    <a:lnTo>
                      <a:pt x="594" y="162"/>
                    </a:lnTo>
                    <a:lnTo>
                      <a:pt x="606" y="159"/>
                    </a:lnTo>
                    <a:lnTo>
                      <a:pt x="618" y="156"/>
                    </a:lnTo>
                    <a:lnTo>
                      <a:pt x="666" y="144"/>
                    </a:lnTo>
                    <a:lnTo>
                      <a:pt x="757" y="112"/>
                    </a:lnTo>
                    <a:lnTo>
                      <a:pt x="778" y="103"/>
                    </a:lnTo>
                    <a:lnTo>
                      <a:pt x="801" y="95"/>
                    </a:lnTo>
                    <a:lnTo>
                      <a:pt x="846" y="78"/>
                    </a:lnTo>
                    <a:close/>
                  </a:path>
                </a:pathLst>
              </a:custGeom>
              <a:solidFill>
                <a:srgbClr val="4790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8" name="Freeform 153"/>
              <p:cNvSpPr/>
              <p:nvPr/>
            </p:nvSpPr>
            <p:spPr bwMode="auto">
              <a:xfrm>
                <a:off x="2410" y="2232"/>
                <a:ext cx="41" cy="13"/>
              </a:xfrm>
              <a:custGeom>
                <a:avLst/>
                <a:gdLst/>
                <a:ahLst/>
                <a:cxnLst>
                  <a:cxn ang="0">
                    <a:pos x="207" y="67"/>
                  </a:cxn>
                  <a:cxn ang="0">
                    <a:pos x="191" y="33"/>
                  </a:cxn>
                  <a:cxn ang="0">
                    <a:pos x="177" y="0"/>
                  </a:cxn>
                  <a:cxn ang="0">
                    <a:pos x="154" y="8"/>
                  </a:cxn>
                  <a:cxn ang="0">
                    <a:pos x="133" y="17"/>
                  </a:cxn>
                  <a:cxn ang="0">
                    <a:pos x="90" y="34"/>
                  </a:cxn>
                  <a:cxn ang="0">
                    <a:pos x="44" y="50"/>
                  </a:cxn>
                  <a:cxn ang="0">
                    <a:pos x="22" y="58"/>
                  </a:cxn>
                  <a:cxn ang="0">
                    <a:pos x="0" y="67"/>
                  </a:cxn>
                  <a:cxn ang="0">
                    <a:pos x="207" y="67"/>
                  </a:cxn>
                </a:cxnLst>
                <a:rect l="0" t="0" r="r" b="b"/>
                <a:pathLst>
                  <a:path w="207" h="67">
                    <a:moveTo>
                      <a:pt x="207" y="67"/>
                    </a:moveTo>
                    <a:lnTo>
                      <a:pt x="191" y="33"/>
                    </a:lnTo>
                    <a:lnTo>
                      <a:pt x="177" y="0"/>
                    </a:lnTo>
                    <a:lnTo>
                      <a:pt x="154" y="8"/>
                    </a:lnTo>
                    <a:lnTo>
                      <a:pt x="133" y="17"/>
                    </a:lnTo>
                    <a:lnTo>
                      <a:pt x="90" y="34"/>
                    </a:lnTo>
                    <a:lnTo>
                      <a:pt x="44" y="50"/>
                    </a:lnTo>
                    <a:lnTo>
                      <a:pt x="22" y="58"/>
                    </a:lnTo>
                    <a:lnTo>
                      <a:pt x="0" y="67"/>
                    </a:lnTo>
                    <a:lnTo>
                      <a:pt x="207" y="67"/>
                    </a:lnTo>
                    <a:close/>
                  </a:path>
                </a:pathLst>
              </a:custGeom>
              <a:solidFill>
                <a:srgbClr val="036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9" name="Freeform 154"/>
              <p:cNvSpPr/>
              <p:nvPr/>
            </p:nvSpPr>
            <p:spPr bwMode="auto">
              <a:xfrm>
                <a:off x="2203" y="2202"/>
                <a:ext cx="236" cy="43"/>
              </a:xfrm>
              <a:custGeom>
                <a:avLst/>
                <a:gdLst/>
                <a:ahLst/>
                <a:cxnLst>
                  <a:cxn ang="0">
                    <a:pos x="701" y="215"/>
                  </a:cxn>
                  <a:cxn ang="0">
                    <a:pos x="762" y="202"/>
                  </a:cxn>
                  <a:cxn ang="0">
                    <a:pos x="823" y="189"/>
                  </a:cxn>
                  <a:cxn ang="0">
                    <a:pos x="883" y="173"/>
                  </a:cxn>
                  <a:cxn ang="0">
                    <a:pos x="945" y="157"/>
                  </a:cxn>
                  <a:cxn ang="0">
                    <a:pos x="958" y="151"/>
                  </a:cxn>
                  <a:cxn ang="0">
                    <a:pos x="973" y="147"/>
                  </a:cxn>
                  <a:cxn ang="0">
                    <a:pos x="1002" y="137"/>
                  </a:cxn>
                  <a:cxn ang="0">
                    <a:pos x="1061" y="118"/>
                  </a:cxn>
                  <a:cxn ang="0">
                    <a:pos x="1090" y="107"/>
                  </a:cxn>
                  <a:cxn ang="0">
                    <a:pos x="1119" y="97"/>
                  </a:cxn>
                  <a:cxn ang="0">
                    <a:pos x="1178" y="74"/>
                  </a:cxn>
                  <a:cxn ang="0">
                    <a:pos x="1146" y="0"/>
                  </a:cxn>
                  <a:cxn ang="0">
                    <a:pos x="1093" y="21"/>
                  </a:cxn>
                  <a:cxn ang="0">
                    <a:pos x="1041" y="40"/>
                  </a:cxn>
                  <a:cxn ang="0">
                    <a:pos x="987" y="58"/>
                  </a:cxn>
                  <a:cxn ang="0">
                    <a:pos x="959" y="66"/>
                  </a:cxn>
                  <a:cxn ang="0">
                    <a:pos x="933" y="75"/>
                  </a:cxn>
                  <a:cxn ang="0">
                    <a:pos x="905" y="82"/>
                  </a:cxn>
                  <a:cxn ang="0">
                    <a:pos x="878" y="90"/>
                  </a:cxn>
                  <a:cxn ang="0">
                    <a:pos x="823" y="105"/>
                  </a:cxn>
                  <a:cxn ang="0">
                    <a:pos x="767" y="117"/>
                  </a:cxn>
                  <a:cxn ang="0">
                    <a:pos x="752" y="119"/>
                  </a:cxn>
                  <a:cxn ang="0">
                    <a:pos x="738" y="123"/>
                  </a:cxn>
                  <a:cxn ang="0">
                    <a:pos x="711" y="130"/>
                  </a:cxn>
                  <a:cxn ang="0">
                    <a:pos x="653" y="139"/>
                  </a:cxn>
                  <a:cxn ang="0">
                    <a:pos x="597" y="148"/>
                  </a:cxn>
                  <a:cxn ang="0">
                    <a:pos x="538" y="156"/>
                  </a:cxn>
                  <a:cxn ang="0">
                    <a:pos x="480" y="162"/>
                  </a:cxn>
                  <a:cxn ang="0">
                    <a:pos x="420" y="167"/>
                  </a:cxn>
                  <a:cxn ang="0">
                    <a:pos x="361" y="170"/>
                  </a:cxn>
                  <a:cxn ang="0">
                    <a:pos x="301" y="173"/>
                  </a:cxn>
                  <a:cxn ang="0">
                    <a:pos x="270" y="173"/>
                  </a:cxn>
                  <a:cxn ang="0">
                    <a:pos x="241" y="174"/>
                  </a:cxn>
                  <a:cxn ang="0">
                    <a:pos x="128" y="172"/>
                  </a:cxn>
                  <a:cxn ang="0">
                    <a:pos x="21" y="166"/>
                  </a:cxn>
                  <a:cxn ang="0">
                    <a:pos x="0" y="215"/>
                  </a:cxn>
                  <a:cxn ang="0">
                    <a:pos x="701" y="215"/>
                  </a:cxn>
                </a:cxnLst>
                <a:rect l="0" t="0" r="r" b="b"/>
                <a:pathLst>
                  <a:path w="1178" h="215">
                    <a:moveTo>
                      <a:pt x="701" y="215"/>
                    </a:moveTo>
                    <a:lnTo>
                      <a:pt x="762" y="202"/>
                    </a:lnTo>
                    <a:lnTo>
                      <a:pt x="823" y="189"/>
                    </a:lnTo>
                    <a:lnTo>
                      <a:pt x="883" y="173"/>
                    </a:lnTo>
                    <a:lnTo>
                      <a:pt x="945" y="157"/>
                    </a:lnTo>
                    <a:lnTo>
                      <a:pt x="958" y="151"/>
                    </a:lnTo>
                    <a:lnTo>
                      <a:pt x="973" y="147"/>
                    </a:lnTo>
                    <a:lnTo>
                      <a:pt x="1002" y="137"/>
                    </a:lnTo>
                    <a:lnTo>
                      <a:pt x="1061" y="118"/>
                    </a:lnTo>
                    <a:lnTo>
                      <a:pt x="1090" y="107"/>
                    </a:lnTo>
                    <a:lnTo>
                      <a:pt x="1119" y="97"/>
                    </a:lnTo>
                    <a:lnTo>
                      <a:pt x="1178" y="74"/>
                    </a:lnTo>
                    <a:lnTo>
                      <a:pt x="1146" y="0"/>
                    </a:lnTo>
                    <a:lnTo>
                      <a:pt x="1093" y="21"/>
                    </a:lnTo>
                    <a:lnTo>
                      <a:pt x="1041" y="40"/>
                    </a:lnTo>
                    <a:lnTo>
                      <a:pt x="987" y="58"/>
                    </a:lnTo>
                    <a:lnTo>
                      <a:pt x="959" y="66"/>
                    </a:lnTo>
                    <a:lnTo>
                      <a:pt x="933" y="75"/>
                    </a:lnTo>
                    <a:lnTo>
                      <a:pt x="905" y="82"/>
                    </a:lnTo>
                    <a:lnTo>
                      <a:pt x="878" y="90"/>
                    </a:lnTo>
                    <a:lnTo>
                      <a:pt x="823" y="105"/>
                    </a:lnTo>
                    <a:lnTo>
                      <a:pt x="767" y="117"/>
                    </a:lnTo>
                    <a:lnTo>
                      <a:pt x="752" y="119"/>
                    </a:lnTo>
                    <a:lnTo>
                      <a:pt x="738" y="123"/>
                    </a:lnTo>
                    <a:lnTo>
                      <a:pt x="711" y="130"/>
                    </a:lnTo>
                    <a:lnTo>
                      <a:pt x="653" y="139"/>
                    </a:lnTo>
                    <a:lnTo>
                      <a:pt x="597" y="148"/>
                    </a:lnTo>
                    <a:lnTo>
                      <a:pt x="538" y="156"/>
                    </a:lnTo>
                    <a:lnTo>
                      <a:pt x="480" y="162"/>
                    </a:lnTo>
                    <a:lnTo>
                      <a:pt x="420" y="167"/>
                    </a:lnTo>
                    <a:lnTo>
                      <a:pt x="361" y="170"/>
                    </a:lnTo>
                    <a:lnTo>
                      <a:pt x="301" y="173"/>
                    </a:lnTo>
                    <a:lnTo>
                      <a:pt x="270" y="173"/>
                    </a:lnTo>
                    <a:lnTo>
                      <a:pt x="241" y="174"/>
                    </a:lnTo>
                    <a:lnTo>
                      <a:pt x="128" y="172"/>
                    </a:lnTo>
                    <a:lnTo>
                      <a:pt x="21" y="166"/>
                    </a:lnTo>
                    <a:lnTo>
                      <a:pt x="0" y="215"/>
                    </a:lnTo>
                    <a:lnTo>
                      <a:pt x="701" y="215"/>
                    </a:lnTo>
                    <a:close/>
                  </a:path>
                </a:pathLst>
              </a:custGeom>
              <a:solidFill>
                <a:srgbClr val="1773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0" name="Freeform 155"/>
              <p:cNvSpPr/>
              <p:nvPr/>
            </p:nvSpPr>
            <p:spPr bwMode="auto">
              <a:xfrm>
                <a:off x="2241" y="2095"/>
                <a:ext cx="159" cy="45"/>
              </a:xfrm>
              <a:custGeom>
                <a:avLst/>
                <a:gdLst/>
                <a:ahLst/>
                <a:cxnLst>
                  <a:cxn ang="0">
                    <a:pos x="796" y="76"/>
                  </a:cxn>
                  <a:cxn ang="0">
                    <a:pos x="775" y="0"/>
                  </a:cxn>
                  <a:cxn ang="0">
                    <a:pos x="732" y="17"/>
                  </a:cxn>
                  <a:cxn ang="0">
                    <a:pos x="720" y="20"/>
                  </a:cxn>
                  <a:cxn ang="0">
                    <a:pos x="710" y="25"/>
                  </a:cxn>
                  <a:cxn ang="0">
                    <a:pos x="690" y="34"/>
                  </a:cxn>
                  <a:cxn ang="0">
                    <a:pos x="647" y="49"/>
                  </a:cxn>
                  <a:cxn ang="0">
                    <a:pos x="625" y="55"/>
                  </a:cxn>
                  <a:cxn ang="0">
                    <a:pos x="605" y="63"/>
                  </a:cxn>
                  <a:cxn ang="0">
                    <a:pos x="582" y="69"/>
                  </a:cxn>
                  <a:cxn ang="0">
                    <a:pos x="560" y="76"/>
                  </a:cxn>
                  <a:cxn ang="0">
                    <a:pos x="517" y="88"/>
                  </a:cxn>
                  <a:cxn ang="0">
                    <a:pos x="429" y="109"/>
                  </a:cxn>
                  <a:cxn ang="0">
                    <a:pos x="422" y="109"/>
                  </a:cxn>
                  <a:cxn ang="0">
                    <a:pos x="417" y="110"/>
                  </a:cxn>
                  <a:cxn ang="0">
                    <a:pos x="405" y="112"/>
                  </a:cxn>
                  <a:cxn ang="0">
                    <a:pos x="382" y="117"/>
                  </a:cxn>
                  <a:cxn ang="0">
                    <a:pos x="337" y="125"/>
                  </a:cxn>
                  <a:cxn ang="0">
                    <a:pos x="244" y="136"/>
                  </a:cxn>
                  <a:cxn ang="0">
                    <a:pos x="149" y="143"/>
                  </a:cxn>
                  <a:cxn ang="0">
                    <a:pos x="100" y="145"/>
                  </a:cxn>
                  <a:cxn ang="0">
                    <a:pos x="53" y="146"/>
                  </a:cxn>
                  <a:cxn ang="0">
                    <a:pos x="24" y="146"/>
                  </a:cxn>
                  <a:cxn ang="0">
                    <a:pos x="0" y="227"/>
                  </a:cxn>
                  <a:cxn ang="0">
                    <a:pos x="53" y="227"/>
                  </a:cxn>
                  <a:cxn ang="0">
                    <a:pos x="64" y="226"/>
                  </a:cxn>
                  <a:cxn ang="0">
                    <a:pos x="76" y="226"/>
                  </a:cxn>
                  <a:cxn ang="0">
                    <a:pos x="101" y="226"/>
                  </a:cxn>
                  <a:cxn ang="0">
                    <a:pos x="151" y="223"/>
                  </a:cxn>
                  <a:cxn ang="0">
                    <a:pos x="249" y="216"/>
                  </a:cxn>
                  <a:cxn ang="0">
                    <a:pos x="296" y="211"/>
                  </a:cxn>
                  <a:cxn ang="0">
                    <a:pos x="345" y="204"/>
                  </a:cxn>
                  <a:cxn ang="0">
                    <a:pos x="368" y="199"/>
                  </a:cxn>
                  <a:cxn ang="0">
                    <a:pos x="379" y="197"/>
                  </a:cxn>
                  <a:cxn ang="0">
                    <a:pos x="385" y="196"/>
                  </a:cxn>
                  <a:cxn ang="0">
                    <a:pos x="392" y="196"/>
                  </a:cxn>
                  <a:cxn ang="0">
                    <a:pos x="439" y="188"/>
                  </a:cxn>
                  <a:cxn ang="0">
                    <a:pos x="485" y="177"/>
                  </a:cxn>
                  <a:cxn ang="0">
                    <a:pos x="531" y="165"/>
                  </a:cxn>
                  <a:cxn ang="0">
                    <a:pos x="553" y="159"/>
                  </a:cxn>
                  <a:cxn ang="0">
                    <a:pos x="575" y="153"/>
                  </a:cxn>
                  <a:cxn ang="0">
                    <a:pos x="621" y="140"/>
                  </a:cxn>
                  <a:cxn ang="0">
                    <a:pos x="664" y="126"/>
                  </a:cxn>
                  <a:cxn ang="0">
                    <a:pos x="709" y="110"/>
                  </a:cxn>
                  <a:cxn ang="0">
                    <a:pos x="752" y="93"/>
                  </a:cxn>
                  <a:cxn ang="0">
                    <a:pos x="774" y="84"/>
                  </a:cxn>
                  <a:cxn ang="0">
                    <a:pos x="796" y="76"/>
                  </a:cxn>
                </a:cxnLst>
                <a:rect l="0" t="0" r="r" b="b"/>
                <a:pathLst>
                  <a:path w="796" h="227">
                    <a:moveTo>
                      <a:pt x="796" y="76"/>
                    </a:moveTo>
                    <a:lnTo>
                      <a:pt x="775" y="0"/>
                    </a:lnTo>
                    <a:lnTo>
                      <a:pt x="732" y="17"/>
                    </a:lnTo>
                    <a:lnTo>
                      <a:pt x="720" y="20"/>
                    </a:lnTo>
                    <a:lnTo>
                      <a:pt x="710" y="25"/>
                    </a:lnTo>
                    <a:lnTo>
                      <a:pt x="690" y="34"/>
                    </a:lnTo>
                    <a:lnTo>
                      <a:pt x="647" y="49"/>
                    </a:lnTo>
                    <a:lnTo>
                      <a:pt x="625" y="55"/>
                    </a:lnTo>
                    <a:lnTo>
                      <a:pt x="605" y="63"/>
                    </a:lnTo>
                    <a:lnTo>
                      <a:pt x="582" y="69"/>
                    </a:lnTo>
                    <a:lnTo>
                      <a:pt x="560" y="76"/>
                    </a:lnTo>
                    <a:lnTo>
                      <a:pt x="517" y="88"/>
                    </a:lnTo>
                    <a:lnTo>
                      <a:pt x="429" y="109"/>
                    </a:lnTo>
                    <a:lnTo>
                      <a:pt x="422" y="109"/>
                    </a:lnTo>
                    <a:lnTo>
                      <a:pt x="417" y="110"/>
                    </a:lnTo>
                    <a:lnTo>
                      <a:pt x="405" y="112"/>
                    </a:lnTo>
                    <a:lnTo>
                      <a:pt x="382" y="117"/>
                    </a:lnTo>
                    <a:lnTo>
                      <a:pt x="337" y="125"/>
                    </a:lnTo>
                    <a:lnTo>
                      <a:pt x="244" y="136"/>
                    </a:lnTo>
                    <a:lnTo>
                      <a:pt x="149" y="143"/>
                    </a:lnTo>
                    <a:lnTo>
                      <a:pt x="100" y="145"/>
                    </a:lnTo>
                    <a:lnTo>
                      <a:pt x="53" y="146"/>
                    </a:lnTo>
                    <a:lnTo>
                      <a:pt x="24" y="146"/>
                    </a:lnTo>
                    <a:lnTo>
                      <a:pt x="0" y="227"/>
                    </a:lnTo>
                    <a:lnTo>
                      <a:pt x="53" y="227"/>
                    </a:lnTo>
                    <a:lnTo>
                      <a:pt x="64" y="226"/>
                    </a:lnTo>
                    <a:lnTo>
                      <a:pt x="76" y="226"/>
                    </a:lnTo>
                    <a:lnTo>
                      <a:pt x="101" y="226"/>
                    </a:lnTo>
                    <a:lnTo>
                      <a:pt x="151" y="223"/>
                    </a:lnTo>
                    <a:lnTo>
                      <a:pt x="249" y="216"/>
                    </a:lnTo>
                    <a:lnTo>
                      <a:pt x="296" y="211"/>
                    </a:lnTo>
                    <a:lnTo>
                      <a:pt x="345" y="204"/>
                    </a:lnTo>
                    <a:lnTo>
                      <a:pt x="368" y="199"/>
                    </a:lnTo>
                    <a:lnTo>
                      <a:pt x="379" y="197"/>
                    </a:lnTo>
                    <a:lnTo>
                      <a:pt x="385" y="196"/>
                    </a:lnTo>
                    <a:lnTo>
                      <a:pt x="392" y="196"/>
                    </a:lnTo>
                    <a:lnTo>
                      <a:pt x="439" y="188"/>
                    </a:lnTo>
                    <a:lnTo>
                      <a:pt x="485" y="177"/>
                    </a:lnTo>
                    <a:lnTo>
                      <a:pt x="531" y="165"/>
                    </a:lnTo>
                    <a:lnTo>
                      <a:pt x="553" y="159"/>
                    </a:lnTo>
                    <a:lnTo>
                      <a:pt x="575" y="153"/>
                    </a:lnTo>
                    <a:lnTo>
                      <a:pt x="621" y="140"/>
                    </a:lnTo>
                    <a:lnTo>
                      <a:pt x="664" y="126"/>
                    </a:lnTo>
                    <a:lnTo>
                      <a:pt x="709" y="110"/>
                    </a:lnTo>
                    <a:lnTo>
                      <a:pt x="752" y="93"/>
                    </a:lnTo>
                    <a:lnTo>
                      <a:pt x="774" y="84"/>
                    </a:lnTo>
                    <a:lnTo>
                      <a:pt x="796" y="76"/>
                    </a:lnTo>
                    <a:close/>
                  </a:path>
                </a:pathLst>
              </a:custGeom>
              <a:solidFill>
                <a:srgbClr val="4F95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1" name="Freeform 156"/>
              <p:cNvSpPr/>
              <p:nvPr/>
            </p:nvSpPr>
            <p:spPr bwMode="auto">
              <a:xfrm>
                <a:off x="2942" y="1287"/>
                <a:ext cx="7" cy="11"/>
              </a:xfrm>
              <a:custGeom>
                <a:avLst/>
                <a:gdLst/>
                <a:ahLst/>
                <a:cxnLst>
                  <a:cxn ang="0">
                    <a:pos x="0" y="56"/>
                  </a:cxn>
                  <a:cxn ang="0">
                    <a:pos x="17" y="52"/>
                  </a:cxn>
                  <a:cxn ang="0">
                    <a:pos x="37" y="51"/>
                  </a:cxn>
                  <a:cxn ang="0">
                    <a:pos x="37" y="0"/>
                  </a:cxn>
                  <a:cxn ang="0">
                    <a:pos x="0" y="56"/>
                  </a:cxn>
                </a:cxnLst>
                <a:rect l="0" t="0" r="r" b="b"/>
                <a:pathLst>
                  <a:path w="37" h="56">
                    <a:moveTo>
                      <a:pt x="0" y="56"/>
                    </a:moveTo>
                    <a:lnTo>
                      <a:pt x="17" y="52"/>
                    </a:lnTo>
                    <a:lnTo>
                      <a:pt x="37" y="51"/>
                    </a:lnTo>
                    <a:lnTo>
                      <a:pt x="37" y="0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1773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2" name="Freeform 157"/>
              <p:cNvSpPr/>
              <p:nvPr/>
            </p:nvSpPr>
            <p:spPr bwMode="auto">
              <a:xfrm>
                <a:off x="2929" y="1297"/>
                <a:ext cx="20" cy="19"/>
              </a:xfrm>
              <a:custGeom>
                <a:avLst/>
                <a:gdLst/>
                <a:ahLst/>
                <a:cxnLst>
                  <a:cxn ang="0">
                    <a:pos x="99" y="0"/>
                  </a:cxn>
                  <a:cxn ang="0">
                    <a:pos x="79" y="1"/>
                  </a:cxn>
                  <a:cxn ang="0">
                    <a:pos x="62" y="5"/>
                  </a:cxn>
                  <a:cxn ang="0">
                    <a:pos x="29" y="47"/>
                  </a:cxn>
                  <a:cxn ang="0">
                    <a:pos x="0" y="92"/>
                  </a:cxn>
                  <a:cxn ang="0">
                    <a:pos x="50" y="84"/>
                  </a:cxn>
                  <a:cxn ang="0">
                    <a:pos x="99" y="81"/>
                  </a:cxn>
                  <a:cxn ang="0">
                    <a:pos x="99" y="0"/>
                  </a:cxn>
                </a:cxnLst>
                <a:rect l="0" t="0" r="r" b="b"/>
                <a:pathLst>
                  <a:path w="99" h="92">
                    <a:moveTo>
                      <a:pt x="99" y="0"/>
                    </a:moveTo>
                    <a:lnTo>
                      <a:pt x="79" y="1"/>
                    </a:lnTo>
                    <a:lnTo>
                      <a:pt x="62" y="5"/>
                    </a:lnTo>
                    <a:lnTo>
                      <a:pt x="29" y="47"/>
                    </a:lnTo>
                    <a:lnTo>
                      <a:pt x="0" y="92"/>
                    </a:lnTo>
                    <a:lnTo>
                      <a:pt x="50" y="84"/>
                    </a:lnTo>
                    <a:lnTo>
                      <a:pt x="99" y="81"/>
                    </a:lnTo>
                    <a:lnTo>
                      <a:pt x="99" y="0"/>
                    </a:lnTo>
                    <a:close/>
                  </a:path>
                </a:pathLst>
              </a:custGeom>
              <a:solidFill>
                <a:srgbClr val="1F78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3" name="Freeform 158"/>
              <p:cNvSpPr/>
              <p:nvPr/>
            </p:nvSpPr>
            <p:spPr bwMode="auto">
              <a:xfrm>
                <a:off x="2917" y="1313"/>
                <a:ext cx="32" cy="21"/>
              </a:xfrm>
              <a:custGeom>
                <a:avLst/>
                <a:gdLst/>
                <a:ahLst/>
                <a:cxnLst>
                  <a:cxn ang="0">
                    <a:pos x="162" y="0"/>
                  </a:cxn>
                  <a:cxn ang="0">
                    <a:pos x="113" y="3"/>
                  </a:cxn>
                  <a:cxn ang="0">
                    <a:pos x="63" y="11"/>
                  </a:cxn>
                  <a:cxn ang="0">
                    <a:pos x="0" y="104"/>
                  </a:cxn>
                  <a:cxn ang="0">
                    <a:pos x="81" y="90"/>
                  </a:cxn>
                  <a:cxn ang="0">
                    <a:pos x="162" y="81"/>
                  </a:cxn>
                  <a:cxn ang="0">
                    <a:pos x="162" y="0"/>
                  </a:cxn>
                </a:cxnLst>
                <a:rect l="0" t="0" r="r" b="b"/>
                <a:pathLst>
                  <a:path w="162" h="104">
                    <a:moveTo>
                      <a:pt x="162" y="0"/>
                    </a:moveTo>
                    <a:lnTo>
                      <a:pt x="113" y="3"/>
                    </a:lnTo>
                    <a:lnTo>
                      <a:pt x="63" y="11"/>
                    </a:lnTo>
                    <a:lnTo>
                      <a:pt x="0" y="104"/>
                    </a:lnTo>
                    <a:lnTo>
                      <a:pt x="81" y="90"/>
                    </a:lnTo>
                    <a:lnTo>
                      <a:pt x="162" y="81"/>
                    </a:lnTo>
                    <a:lnTo>
                      <a:pt x="162" y="0"/>
                    </a:lnTo>
                    <a:close/>
                  </a:path>
                </a:pathLst>
              </a:custGeom>
              <a:solidFill>
                <a:srgbClr val="277D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4" name="Freeform 159"/>
              <p:cNvSpPr/>
              <p:nvPr/>
            </p:nvSpPr>
            <p:spPr bwMode="auto">
              <a:xfrm>
                <a:off x="2905" y="1330"/>
                <a:ext cx="44" cy="23"/>
              </a:xfrm>
              <a:custGeom>
                <a:avLst/>
                <a:gdLst/>
                <a:ahLst/>
                <a:cxnLst>
                  <a:cxn ang="0">
                    <a:pos x="222" y="81"/>
                  </a:cxn>
                  <a:cxn ang="0">
                    <a:pos x="222" y="0"/>
                  </a:cxn>
                  <a:cxn ang="0">
                    <a:pos x="141" y="9"/>
                  </a:cxn>
                  <a:cxn ang="0">
                    <a:pos x="60" y="23"/>
                  </a:cxn>
                  <a:cxn ang="0">
                    <a:pos x="30" y="68"/>
                  </a:cxn>
                  <a:cxn ang="0">
                    <a:pos x="0" y="117"/>
                  </a:cxn>
                  <a:cxn ang="0">
                    <a:pos x="110" y="96"/>
                  </a:cxn>
                  <a:cxn ang="0">
                    <a:pos x="222" y="81"/>
                  </a:cxn>
                </a:cxnLst>
                <a:rect l="0" t="0" r="r" b="b"/>
                <a:pathLst>
                  <a:path w="222" h="117">
                    <a:moveTo>
                      <a:pt x="222" y="81"/>
                    </a:moveTo>
                    <a:lnTo>
                      <a:pt x="222" y="0"/>
                    </a:lnTo>
                    <a:lnTo>
                      <a:pt x="141" y="9"/>
                    </a:lnTo>
                    <a:lnTo>
                      <a:pt x="60" y="23"/>
                    </a:lnTo>
                    <a:lnTo>
                      <a:pt x="30" y="68"/>
                    </a:lnTo>
                    <a:lnTo>
                      <a:pt x="0" y="117"/>
                    </a:lnTo>
                    <a:lnTo>
                      <a:pt x="110" y="96"/>
                    </a:lnTo>
                    <a:lnTo>
                      <a:pt x="222" y="81"/>
                    </a:lnTo>
                    <a:close/>
                  </a:path>
                </a:pathLst>
              </a:custGeom>
              <a:solidFill>
                <a:srgbClr val="2B7F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5" name="Freeform 160"/>
              <p:cNvSpPr/>
              <p:nvPr/>
            </p:nvSpPr>
            <p:spPr bwMode="auto">
              <a:xfrm>
                <a:off x="2869" y="1378"/>
                <a:ext cx="80" cy="36"/>
              </a:xfrm>
              <a:custGeom>
                <a:avLst/>
                <a:gdLst/>
                <a:ahLst/>
                <a:cxnLst>
                  <a:cxn ang="0">
                    <a:pos x="401" y="81"/>
                  </a:cxn>
                  <a:cxn ang="0">
                    <a:pos x="401" y="0"/>
                  </a:cxn>
                  <a:cxn ang="0">
                    <a:pos x="312" y="12"/>
                  </a:cxn>
                  <a:cxn ang="0">
                    <a:pos x="226" y="27"/>
                  </a:cxn>
                  <a:cxn ang="0">
                    <a:pos x="141" y="47"/>
                  </a:cxn>
                  <a:cxn ang="0">
                    <a:pos x="59" y="70"/>
                  </a:cxn>
                  <a:cxn ang="0">
                    <a:pos x="28" y="123"/>
                  </a:cxn>
                  <a:cxn ang="0">
                    <a:pos x="0" y="177"/>
                  </a:cxn>
                  <a:cxn ang="0">
                    <a:pos x="96" y="143"/>
                  </a:cxn>
                  <a:cxn ang="0">
                    <a:pos x="195" y="116"/>
                  </a:cxn>
                  <a:cxn ang="0">
                    <a:pos x="296" y="94"/>
                  </a:cxn>
                  <a:cxn ang="0">
                    <a:pos x="401" y="81"/>
                  </a:cxn>
                </a:cxnLst>
                <a:rect l="0" t="0" r="r" b="b"/>
                <a:pathLst>
                  <a:path w="401" h="177">
                    <a:moveTo>
                      <a:pt x="401" y="81"/>
                    </a:moveTo>
                    <a:lnTo>
                      <a:pt x="401" y="0"/>
                    </a:lnTo>
                    <a:lnTo>
                      <a:pt x="312" y="12"/>
                    </a:lnTo>
                    <a:lnTo>
                      <a:pt x="226" y="27"/>
                    </a:lnTo>
                    <a:lnTo>
                      <a:pt x="141" y="47"/>
                    </a:lnTo>
                    <a:lnTo>
                      <a:pt x="59" y="70"/>
                    </a:lnTo>
                    <a:lnTo>
                      <a:pt x="28" y="123"/>
                    </a:lnTo>
                    <a:lnTo>
                      <a:pt x="0" y="177"/>
                    </a:lnTo>
                    <a:lnTo>
                      <a:pt x="96" y="143"/>
                    </a:lnTo>
                    <a:lnTo>
                      <a:pt x="195" y="116"/>
                    </a:lnTo>
                    <a:lnTo>
                      <a:pt x="296" y="94"/>
                    </a:lnTo>
                    <a:lnTo>
                      <a:pt x="401" y="81"/>
                    </a:lnTo>
                    <a:close/>
                  </a:path>
                </a:pathLst>
              </a:custGeom>
              <a:solidFill>
                <a:srgbClr val="438E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6" name="Freeform 161"/>
              <p:cNvSpPr/>
              <p:nvPr/>
            </p:nvSpPr>
            <p:spPr bwMode="auto">
              <a:xfrm>
                <a:off x="2881" y="1362"/>
                <a:ext cx="68" cy="30"/>
              </a:xfrm>
              <a:custGeom>
                <a:avLst/>
                <a:gdLst/>
                <a:ahLst/>
                <a:cxnLst>
                  <a:cxn ang="0">
                    <a:pos x="342" y="81"/>
                  </a:cxn>
                  <a:cxn ang="0">
                    <a:pos x="342" y="0"/>
                  </a:cxn>
                  <a:cxn ang="0">
                    <a:pos x="269" y="7"/>
                  </a:cxn>
                  <a:cxn ang="0">
                    <a:pos x="198" y="19"/>
                  </a:cxn>
                  <a:cxn ang="0">
                    <a:pos x="128" y="32"/>
                  </a:cxn>
                  <a:cxn ang="0">
                    <a:pos x="60" y="49"/>
                  </a:cxn>
                  <a:cxn ang="0">
                    <a:pos x="28" y="100"/>
                  </a:cxn>
                  <a:cxn ang="0">
                    <a:pos x="0" y="151"/>
                  </a:cxn>
                  <a:cxn ang="0">
                    <a:pos x="82" y="128"/>
                  </a:cxn>
                  <a:cxn ang="0">
                    <a:pos x="167" y="108"/>
                  </a:cxn>
                  <a:cxn ang="0">
                    <a:pos x="253" y="93"/>
                  </a:cxn>
                  <a:cxn ang="0">
                    <a:pos x="342" y="81"/>
                  </a:cxn>
                </a:cxnLst>
                <a:rect l="0" t="0" r="r" b="b"/>
                <a:pathLst>
                  <a:path w="342" h="151">
                    <a:moveTo>
                      <a:pt x="342" y="81"/>
                    </a:moveTo>
                    <a:lnTo>
                      <a:pt x="342" y="0"/>
                    </a:lnTo>
                    <a:lnTo>
                      <a:pt x="269" y="7"/>
                    </a:lnTo>
                    <a:lnTo>
                      <a:pt x="198" y="19"/>
                    </a:lnTo>
                    <a:lnTo>
                      <a:pt x="128" y="32"/>
                    </a:lnTo>
                    <a:lnTo>
                      <a:pt x="60" y="49"/>
                    </a:lnTo>
                    <a:lnTo>
                      <a:pt x="28" y="100"/>
                    </a:lnTo>
                    <a:lnTo>
                      <a:pt x="0" y="151"/>
                    </a:lnTo>
                    <a:lnTo>
                      <a:pt x="82" y="128"/>
                    </a:lnTo>
                    <a:lnTo>
                      <a:pt x="167" y="108"/>
                    </a:lnTo>
                    <a:lnTo>
                      <a:pt x="253" y="93"/>
                    </a:lnTo>
                    <a:lnTo>
                      <a:pt x="342" y="81"/>
                    </a:lnTo>
                    <a:close/>
                  </a:path>
                </a:pathLst>
              </a:custGeom>
              <a:solidFill>
                <a:srgbClr val="3B89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7" name="Freeform 162"/>
              <p:cNvSpPr/>
              <p:nvPr/>
            </p:nvSpPr>
            <p:spPr bwMode="auto">
              <a:xfrm>
                <a:off x="2893" y="1346"/>
                <a:ext cx="56" cy="26"/>
              </a:xfrm>
              <a:custGeom>
                <a:avLst/>
                <a:gdLst/>
                <a:ahLst/>
                <a:cxnLst>
                  <a:cxn ang="0">
                    <a:pos x="282" y="82"/>
                  </a:cxn>
                  <a:cxn ang="0">
                    <a:pos x="282" y="0"/>
                  </a:cxn>
                  <a:cxn ang="0">
                    <a:pos x="170" y="15"/>
                  </a:cxn>
                  <a:cxn ang="0">
                    <a:pos x="60" y="36"/>
                  </a:cxn>
                  <a:cxn ang="0">
                    <a:pos x="0" y="131"/>
                  </a:cxn>
                  <a:cxn ang="0">
                    <a:pos x="68" y="114"/>
                  </a:cxn>
                  <a:cxn ang="0">
                    <a:pos x="138" y="101"/>
                  </a:cxn>
                  <a:cxn ang="0">
                    <a:pos x="209" y="89"/>
                  </a:cxn>
                  <a:cxn ang="0">
                    <a:pos x="282" y="82"/>
                  </a:cxn>
                </a:cxnLst>
                <a:rect l="0" t="0" r="r" b="b"/>
                <a:pathLst>
                  <a:path w="282" h="131">
                    <a:moveTo>
                      <a:pt x="282" y="82"/>
                    </a:moveTo>
                    <a:lnTo>
                      <a:pt x="282" y="0"/>
                    </a:lnTo>
                    <a:lnTo>
                      <a:pt x="170" y="15"/>
                    </a:lnTo>
                    <a:lnTo>
                      <a:pt x="60" y="36"/>
                    </a:lnTo>
                    <a:lnTo>
                      <a:pt x="0" y="131"/>
                    </a:lnTo>
                    <a:lnTo>
                      <a:pt x="68" y="114"/>
                    </a:lnTo>
                    <a:lnTo>
                      <a:pt x="138" y="101"/>
                    </a:lnTo>
                    <a:lnTo>
                      <a:pt x="209" y="89"/>
                    </a:lnTo>
                    <a:lnTo>
                      <a:pt x="282" y="82"/>
                    </a:lnTo>
                    <a:close/>
                  </a:path>
                </a:pathLst>
              </a:custGeom>
              <a:solidFill>
                <a:srgbClr val="3384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8" name="Freeform 163"/>
              <p:cNvSpPr/>
              <p:nvPr/>
            </p:nvSpPr>
            <p:spPr bwMode="auto">
              <a:xfrm>
                <a:off x="2845" y="1411"/>
                <a:ext cx="104" cy="48"/>
              </a:xfrm>
              <a:custGeom>
                <a:avLst/>
                <a:gdLst/>
                <a:ahLst/>
                <a:cxnLst>
                  <a:cxn ang="0">
                    <a:pos x="521" y="83"/>
                  </a:cxn>
                  <a:cxn ang="0">
                    <a:pos x="521" y="0"/>
                  </a:cxn>
                  <a:cxn ang="0">
                    <a:pos x="460" y="8"/>
                  </a:cxn>
                  <a:cxn ang="0">
                    <a:pos x="400" y="18"/>
                  </a:cxn>
                  <a:cxn ang="0">
                    <a:pos x="341" y="31"/>
                  </a:cxn>
                  <a:cxn ang="0">
                    <a:pos x="283" y="46"/>
                  </a:cxn>
                  <a:cxn ang="0">
                    <a:pos x="225" y="60"/>
                  </a:cxn>
                  <a:cxn ang="0">
                    <a:pos x="170" y="80"/>
                  </a:cxn>
                  <a:cxn ang="0">
                    <a:pos x="114" y="99"/>
                  </a:cxn>
                  <a:cxn ang="0">
                    <a:pos x="61" y="123"/>
                  </a:cxn>
                  <a:cxn ang="0">
                    <a:pos x="0" y="243"/>
                  </a:cxn>
                  <a:cxn ang="0">
                    <a:pos x="60" y="212"/>
                  </a:cxn>
                  <a:cxn ang="0">
                    <a:pos x="122" y="185"/>
                  </a:cxn>
                  <a:cxn ang="0">
                    <a:pos x="185" y="161"/>
                  </a:cxn>
                  <a:cxn ang="0">
                    <a:pos x="250" y="140"/>
                  </a:cxn>
                  <a:cxn ang="0">
                    <a:pos x="315" y="121"/>
                  </a:cxn>
                  <a:cxn ang="0">
                    <a:pos x="383" y="105"/>
                  </a:cxn>
                  <a:cxn ang="0">
                    <a:pos x="451" y="92"/>
                  </a:cxn>
                  <a:cxn ang="0">
                    <a:pos x="521" y="83"/>
                  </a:cxn>
                </a:cxnLst>
                <a:rect l="0" t="0" r="r" b="b"/>
                <a:pathLst>
                  <a:path w="521" h="243">
                    <a:moveTo>
                      <a:pt x="521" y="83"/>
                    </a:moveTo>
                    <a:lnTo>
                      <a:pt x="521" y="0"/>
                    </a:lnTo>
                    <a:lnTo>
                      <a:pt x="460" y="8"/>
                    </a:lnTo>
                    <a:lnTo>
                      <a:pt x="400" y="18"/>
                    </a:lnTo>
                    <a:lnTo>
                      <a:pt x="341" y="31"/>
                    </a:lnTo>
                    <a:lnTo>
                      <a:pt x="283" y="46"/>
                    </a:lnTo>
                    <a:lnTo>
                      <a:pt x="225" y="60"/>
                    </a:lnTo>
                    <a:lnTo>
                      <a:pt x="170" y="80"/>
                    </a:lnTo>
                    <a:lnTo>
                      <a:pt x="114" y="99"/>
                    </a:lnTo>
                    <a:lnTo>
                      <a:pt x="61" y="123"/>
                    </a:lnTo>
                    <a:lnTo>
                      <a:pt x="0" y="243"/>
                    </a:lnTo>
                    <a:lnTo>
                      <a:pt x="60" y="212"/>
                    </a:lnTo>
                    <a:lnTo>
                      <a:pt x="122" y="185"/>
                    </a:lnTo>
                    <a:lnTo>
                      <a:pt x="185" y="161"/>
                    </a:lnTo>
                    <a:lnTo>
                      <a:pt x="250" y="140"/>
                    </a:lnTo>
                    <a:lnTo>
                      <a:pt x="315" y="121"/>
                    </a:lnTo>
                    <a:lnTo>
                      <a:pt x="383" y="105"/>
                    </a:lnTo>
                    <a:lnTo>
                      <a:pt x="451" y="92"/>
                    </a:lnTo>
                    <a:lnTo>
                      <a:pt x="521" y="83"/>
                    </a:lnTo>
                    <a:close/>
                  </a:path>
                </a:pathLst>
              </a:custGeom>
              <a:solidFill>
                <a:srgbClr val="5397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9" name="Freeform 164"/>
              <p:cNvSpPr/>
              <p:nvPr/>
            </p:nvSpPr>
            <p:spPr bwMode="auto">
              <a:xfrm>
                <a:off x="2833" y="1427"/>
                <a:ext cx="116" cy="57"/>
              </a:xfrm>
              <a:custGeom>
                <a:avLst/>
                <a:gdLst/>
                <a:ahLst/>
                <a:cxnLst>
                  <a:cxn ang="0">
                    <a:pos x="579" y="80"/>
                  </a:cxn>
                  <a:cxn ang="0">
                    <a:pos x="579" y="0"/>
                  </a:cxn>
                  <a:cxn ang="0">
                    <a:pos x="509" y="9"/>
                  </a:cxn>
                  <a:cxn ang="0">
                    <a:pos x="441" y="22"/>
                  </a:cxn>
                  <a:cxn ang="0">
                    <a:pos x="373" y="38"/>
                  </a:cxn>
                  <a:cxn ang="0">
                    <a:pos x="308" y="57"/>
                  </a:cxn>
                  <a:cxn ang="0">
                    <a:pos x="243" y="78"/>
                  </a:cxn>
                  <a:cxn ang="0">
                    <a:pos x="180" y="102"/>
                  </a:cxn>
                  <a:cxn ang="0">
                    <a:pos x="118" y="129"/>
                  </a:cxn>
                  <a:cxn ang="0">
                    <a:pos x="58" y="160"/>
                  </a:cxn>
                  <a:cxn ang="0">
                    <a:pos x="0" y="284"/>
                  </a:cxn>
                  <a:cxn ang="0">
                    <a:pos x="66" y="244"/>
                  </a:cxn>
                  <a:cxn ang="0">
                    <a:pos x="135" y="210"/>
                  </a:cxn>
                  <a:cxn ang="0">
                    <a:pos x="204" y="178"/>
                  </a:cxn>
                  <a:cxn ang="0">
                    <a:pos x="277" y="152"/>
                  </a:cxn>
                  <a:cxn ang="0">
                    <a:pos x="349" y="127"/>
                  </a:cxn>
                  <a:cxn ang="0">
                    <a:pos x="424" y="108"/>
                  </a:cxn>
                  <a:cxn ang="0">
                    <a:pos x="500" y="91"/>
                  </a:cxn>
                  <a:cxn ang="0">
                    <a:pos x="579" y="80"/>
                  </a:cxn>
                </a:cxnLst>
                <a:rect l="0" t="0" r="r" b="b"/>
                <a:pathLst>
                  <a:path w="579" h="284">
                    <a:moveTo>
                      <a:pt x="579" y="80"/>
                    </a:moveTo>
                    <a:lnTo>
                      <a:pt x="579" y="0"/>
                    </a:lnTo>
                    <a:lnTo>
                      <a:pt x="509" y="9"/>
                    </a:lnTo>
                    <a:lnTo>
                      <a:pt x="441" y="22"/>
                    </a:lnTo>
                    <a:lnTo>
                      <a:pt x="373" y="38"/>
                    </a:lnTo>
                    <a:lnTo>
                      <a:pt x="308" y="57"/>
                    </a:lnTo>
                    <a:lnTo>
                      <a:pt x="243" y="78"/>
                    </a:lnTo>
                    <a:lnTo>
                      <a:pt x="180" y="102"/>
                    </a:lnTo>
                    <a:lnTo>
                      <a:pt x="118" y="129"/>
                    </a:lnTo>
                    <a:lnTo>
                      <a:pt x="58" y="160"/>
                    </a:lnTo>
                    <a:lnTo>
                      <a:pt x="0" y="284"/>
                    </a:lnTo>
                    <a:lnTo>
                      <a:pt x="66" y="244"/>
                    </a:lnTo>
                    <a:lnTo>
                      <a:pt x="135" y="210"/>
                    </a:lnTo>
                    <a:lnTo>
                      <a:pt x="204" y="178"/>
                    </a:lnTo>
                    <a:lnTo>
                      <a:pt x="277" y="152"/>
                    </a:lnTo>
                    <a:lnTo>
                      <a:pt x="349" y="127"/>
                    </a:lnTo>
                    <a:lnTo>
                      <a:pt x="424" y="108"/>
                    </a:lnTo>
                    <a:lnTo>
                      <a:pt x="500" y="91"/>
                    </a:lnTo>
                    <a:lnTo>
                      <a:pt x="579" y="80"/>
                    </a:lnTo>
                    <a:close/>
                  </a:path>
                </a:pathLst>
              </a:custGeom>
              <a:solidFill>
                <a:srgbClr val="5B9C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0" name="Freeform 165"/>
              <p:cNvSpPr/>
              <p:nvPr/>
            </p:nvSpPr>
            <p:spPr bwMode="auto">
              <a:xfrm>
                <a:off x="2798" y="1476"/>
                <a:ext cx="151" cy="99"/>
              </a:xfrm>
              <a:custGeom>
                <a:avLst/>
                <a:gdLst/>
                <a:ahLst/>
                <a:cxnLst>
                  <a:cxn ang="0">
                    <a:pos x="757" y="82"/>
                  </a:cxn>
                  <a:cxn ang="0">
                    <a:pos x="757" y="0"/>
                  </a:cxn>
                  <a:cxn ang="0">
                    <a:pos x="708" y="7"/>
                  </a:cxn>
                  <a:cxn ang="0">
                    <a:pos x="660" y="17"/>
                  </a:cxn>
                  <a:cxn ang="0">
                    <a:pos x="566" y="42"/>
                  </a:cxn>
                  <a:cxn ang="0">
                    <a:pos x="474" y="73"/>
                  </a:cxn>
                  <a:cxn ang="0">
                    <a:pos x="387" y="110"/>
                  </a:cxn>
                  <a:cxn ang="0">
                    <a:pos x="342" y="130"/>
                  </a:cxn>
                  <a:cxn ang="0">
                    <a:pos x="300" y="153"/>
                  </a:cxn>
                  <a:cxn ang="0">
                    <a:pos x="218" y="204"/>
                  </a:cxn>
                  <a:cxn ang="0">
                    <a:pos x="137" y="260"/>
                  </a:cxn>
                  <a:cxn ang="0">
                    <a:pos x="98" y="290"/>
                  </a:cxn>
                  <a:cxn ang="0">
                    <a:pos x="60" y="323"/>
                  </a:cxn>
                  <a:cxn ang="0">
                    <a:pos x="27" y="408"/>
                  </a:cxn>
                  <a:cxn ang="0">
                    <a:pos x="12" y="450"/>
                  </a:cxn>
                  <a:cxn ang="0">
                    <a:pos x="0" y="493"/>
                  </a:cxn>
                  <a:cxn ang="0">
                    <a:pos x="27" y="464"/>
                  </a:cxn>
                  <a:cxn ang="0">
                    <a:pos x="66" y="424"/>
                  </a:cxn>
                  <a:cxn ang="0">
                    <a:pos x="107" y="388"/>
                  </a:cxn>
                  <a:cxn ang="0">
                    <a:pos x="189" y="321"/>
                  </a:cxn>
                  <a:cxn ang="0">
                    <a:pos x="231" y="290"/>
                  </a:cxn>
                  <a:cxn ang="0">
                    <a:pos x="276" y="262"/>
                  </a:cxn>
                  <a:cxn ang="0">
                    <a:pos x="320" y="235"/>
                  </a:cxn>
                  <a:cxn ang="0">
                    <a:pos x="366" y="211"/>
                  </a:cxn>
                  <a:cxn ang="0">
                    <a:pos x="458" y="167"/>
                  </a:cxn>
                  <a:cxn ang="0">
                    <a:pos x="506" y="147"/>
                  </a:cxn>
                  <a:cxn ang="0">
                    <a:pos x="554" y="130"/>
                  </a:cxn>
                  <a:cxn ang="0">
                    <a:pos x="603" y="115"/>
                  </a:cxn>
                  <a:cxn ang="0">
                    <a:pos x="654" y="102"/>
                  </a:cxn>
                  <a:cxn ang="0">
                    <a:pos x="705" y="90"/>
                  </a:cxn>
                  <a:cxn ang="0">
                    <a:pos x="757" y="82"/>
                  </a:cxn>
                </a:cxnLst>
                <a:rect l="0" t="0" r="r" b="b"/>
                <a:pathLst>
                  <a:path w="757" h="493">
                    <a:moveTo>
                      <a:pt x="757" y="82"/>
                    </a:moveTo>
                    <a:lnTo>
                      <a:pt x="757" y="0"/>
                    </a:lnTo>
                    <a:lnTo>
                      <a:pt x="708" y="7"/>
                    </a:lnTo>
                    <a:lnTo>
                      <a:pt x="660" y="17"/>
                    </a:lnTo>
                    <a:lnTo>
                      <a:pt x="566" y="42"/>
                    </a:lnTo>
                    <a:lnTo>
                      <a:pt x="474" y="73"/>
                    </a:lnTo>
                    <a:lnTo>
                      <a:pt x="387" y="110"/>
                    </a:lnTo>
                    <a:lnTo>
                      <a:pt x="342" y="130"/>
                    </a:lnTo>
                    <a:lnTo>
                      <a:pt x="300" y="153"/>
                    </a:lnTo>
                    <a:lnTo>
                      <a:pt x="218" y="204"/>
                    </a:lnTo>
                    <a:lnTo>
                      <a:pt x="137" y="260"/>
                    </a:lnTo>
                    <a:lnTo>
                      <a:pt x="98" y="290"/>
                    </a:lnTo>
                    <a:lnTo>
                      <a:pt x="60" y="323"/>
                    </a:lnTo>
                    <a:lnTo>
                      <a:pt x="27" y="408"/>
                    </a:lnTo>
                    <a:lnTo>
                      <a:pt x="12" y="450"/>
                    </a:lnTo>
                    <a:lnTo>
                      <a:pt x="0" y="493"/>
                    </a:lnTo>
                    <a:lnTo>
                      <a:pt x="27" y="464"/>
                    </a:lnTo>
                    <a:lnTo>
                      <a:pt x="66" y="424"/>
                    </a:lnTo>
                    <a:lnTo>
                      <a:pt x="107" y="388"/>
                    </a:lnTo>
                    <a:lnTo>
                      <a:pt x="189" y="321"/>
                    </a:lnTo>
                    <a:lnTo>
                      <a:pt x="231" y="290"/>
                    </a:lnTo>
                    <a:lnTo>
                      <a:pt x="276" y="262"/>
                    </a:lnTo>
                    <a:lnTo>
                      <a:pt x="320" y="235"/>
                    </a:lnTo>
                    <a:lnTo>
                      <a:pt x="366" y="211"/>
                    </a:lnTo>
                    <a:lnTo>
                      <a:pt x="458" y="167"/>
                    </a:lnTo>
                    <a:lnTo>
                      <a:pt x="506" y="147"/>
                    </a:lnTo>
                    <a:lnTo>
                      <a:pt x="554" y="130"/>
                    </a:lnTo>
                    <a:lnTo>
                      <a:pt x="603" y="115"/>
                    </a:lnTo>
                    <a:lnTo>
                      <a:pt x="654" y="102"/>
                    </a:lnTo>
                    <a:lnTo>
                      <a:pt x="705" y="90"/>
                    </a:lnTo>
                    <a:lnTo>
                      <a:pt x="757" y="82"/>
                    </a:lnTo>
                    <a:close/>
                  </a:path>
                </a:pathLst>
              </a:custGeom>
              <a:solidFill>
                <a:srgbClr val="77AD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1" name="Freeform 166"/>
              <p:cNvSpPr/>
              <p:nvPr/>
            </p:nvSpPr>
            <p:spPr bwMode="auto">
              <a:xfrm>
                <a:off x="2810" y="1460"/>
                <a:ext cx="139" cy="81"/>
              </a:xfrm>
              <a:custGeom>
                <a:avLst/>
                <a:gdLst/>
                <a:ahLst/>
                <a:cxnLst>
                  <a:cxn ang="0">
                    <a:pos x="697" y="83"/>
                  </a:cxn>
                  <a:cxn ang="0">
                    <a:pos x="697" y="0"/>
                  </a:cxn>
                  <a:cxn ang="0">
                    <a:pos x="610" y="14"/>
                  </a:cxn>
                  <a:cxn ang="0">
                    <a:pos x="525" y="34"/>
                  </a:cxn>
                  <a:cxn ang="0">
                    <a:pos x="442" y="59"/>
                  </a:cxn>
                  <a:cxn ang="0">
                    <a:pos x="362" y="90"/>
                  </a:cxn>
                  <a:cxn ang="0">
                    <a:pos x="281" y="124"/>
                  </a:cxn>
                  <a:cxn ang="0">
                    <a:pos x="205" y="163"/>
                  </a:cxn>
                  <a:cxn ang="0">
                    <a:pos x="129" y="209"/>
                  </a:cxn>
                  <a:cxn ang="0">
                    <a:pos x="58" y="259"/>
                  </a:cxn>
                  <a:cxn ang="0">
                    <a:pos x="26" y="331"/>
                  </a:cxn>
                  <a:cxn ang="0">
                    <a:pos x="0" y="406"/>
                  </a:cxn>
                  <a:cxn ang="0">
                    <a:pos x="38" y="373"/>
                  </a:cxn>
                  <a:cxn ang="0">
                    <a:pos x="77" y="343"/>
                  </a:cxn>
                  <a:cxn ang="0">
                    <a:pos x="158" y="287"/>
                  </a:cxn>
                  <a:cxn ang="0">
                    <a:pos x="240" y="236"/>
                  </a:cxn>
                  <a:cxn ang="0">
                    <a:pos x="282" y="213"/>
                  </a:cxn>
                  <a:cxn ang="0">
                    <a:pos x="327" y="193"/>
                  </a:cxn>
                  <a:cxn ang="0">
                    <a:pos x="414" y="156"/>
                  </a:cxn>
                  <a:cxn ang="0">
                    <a:pos x="506" y="125"/>
                  </a:cxn>
                  <a:cxn ang="0">
                    <a:pos x="600" y="100"/>
                  </a:cxn>
                  <a:cxn ang="0">
                    <a:pos x="648" y="90"/>
                  </a:cxn>
                  <a:cxn ang="0">
                    <a:pos x="697" y="83"/>
                  </a:cxn>
                </a:cxnLst>
                <a:rect l="0" t="0" r="r" b="b"/>
                <a:pathLst>
                  <a:path w="697" h="406">
                    <a:moveTo>
                      <a:pt x="697" y="83"/>
                    </a:moveTo>
                    <a:lnTo>
                      <a:pt x="697" y="0"/>
                    </a:lnTo>
                    <a:lnTo>
                      <a:pt x="610" y="14"/>
                    </a:lnTo>
                    <a:lnTo>
                      <a:pt x="525" y="34"/>
                    </a:lnTo>
                    <a:lnTo>
                      <a:pt x="442" y="59"/>
                    </a:lnTo>
                    <a:lnTo>
                      <a:pt x="362" y="90"/>
                    </a:lnTo>
                    <a:lnTo>
                      <a:pt x="281" y="124"/>
                    </a:lnTo>
                    <a:lnTo>
                      <a:pt x="205" y="163"/>
                    </a:lnTo>
                    <a:lnTo>
                      <a:pt x="129" y="209"/>
                    </a:lnTo>
                    <a:lnTo>
                      <a:pt x="58" y="259"/>
                    </a:lnTo>
                    <a:lnTo>
                      <a:pt x="26" y="331"/>
                    </a:lnTo>
                    <a:lnTo>
                      <a:pt x="0" y="406"/>
                    </a:lnTo>
                    <a:lnTo>
                      <a:pt x="38" y="373"/>
                    </a:lnTo>
                    <a:lnTo>
                      <a:pt x="77" y="343"/>
                    </a:lnTo>
                    <a:lnTo>
                      <a:pt x="158" y="287"/>
                    </a:lnTo>
                    <a:lnTo>
                      <a:pt x="240" y="236"/>
                    </a:lnTo>
                    <a:lnTo>
                      <a:pt x="282" y="213"/>
                    </a:lnTo>
                    <a:lnTo>
                      <a:pt x="327" y="193"/>
                    </a:lnTo>
                    <a:lnTo>
                      <a:pt x="414" y="156"/>
                    </a:lnTo>
                    <a:lnTo>
                      <a:pt x="506" y="125"/>
                    </a:lnTo>
                    <a:lnTo>
                      <a:pt x="600" y="100"/>
                    </a:lnTo>
                    <a:lnTo>
                      <a:pt x="648" y="90"/>
                    </a:lnTo>
                    <a:lnTo>
                      <a:pt x="697" y="83"/>
                    </a:lnTo>
                    <a:close/>
                  </a:path>
                </a:pathLst>
              </a:custGeom>
              <a:solidFill>
                <a:srgbClr val="6BA6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2" name="Freeform 167"/>
              <p:cNvSpPr/>
              <p:nvPr/>
            </p:nvSpPr>
            <p:spPr bwMode="auto">
              <a:xfrm>
                <a:off x="2821" y="1443"/>
                <a:ext cx="128" cy="68"/>
              </a:xfrm>
              <a:custGeom>
                <a:avLst/>
                <a:gdLst/>
                <a:ahLst/>
                <a:cxnLst>
                  <a:cxn ang="0">
                    <a:pos x="639" y="81"/>
                  </a:cxn>
                  <a:cxn ang="0">
                    <a:pos x="639" y="0"/>
                  </a:cxn>
                  <a:cxn ang="0">
                    <a:pos x="560" y="11"/>
                  </a:cxn>
                  <a:cxn ang="0">
                    <a:pos x="484" y="28"/>
                  </a:cxn>
                  <a:cxn ang="0">
                    <a:pos x="409" y="47"/>
                  </a:cxn>
                  <a:cxn ang="0">
                    <a:pos x="337" y="72"/>
                  </a:cxn>
                  <a:cxn ang="0">
                    <a:pos x="264" y="98"/>
                  </a:cxn>
                  <a:cxn ang="0">
                    <a:pos x="195" y="130"/>
                  </a:cxn>
                  <a:cxn ang="0">
                    <a:pos x="126" y="164"/>
                  </a:cxn>
                  <a:cxn ang="0">
                    <a:pos x="60" y="204"/>
                  </a:cxn>
                  <a:cxn ang="0">
                    <a:pos x="28" y="272"/>
                  </a:cxn>
                  <a:cxn ang="0">
                    <a:pos x="0" y="340"/>
                  </a:cxn>
                  <a:cxn ang="0">
                    <a:pos x="71" y="290"/>
                  </a:cxn>
                  <a:cxn ang="0">
                    <a:pos x="147" y="244"/>
                  </a:cxn>
                  <a:cxn ang="0">
                    <a:pos x="223" y="205"/>
                  </a:cxn>
                  <a:cxn ang="0">
                    <a:pos x="304" y="171"/>
                  </a:cxn>
                  <a:cxn ang="0">
                    <a:pos x="384" y="140"/>
                  </a:cxn>
                  <a:cxn ang="0">
                    <a:pos x="467" y="115"/>
                  </a:cxn>
                  <a:cxn ang="0">
                    <a:pos x="552" y="95"/>
                  </a:cxn>
                  <a:cxn ang="0">
                    <a:pos x="639" y="81"/>
                  </a:cxn>
                </a:cxnLst>
                <a:rect l="0" t="0" r="r" b="b"/>
                <a:pathLst>
                  <a:path w="639" h="340">
                    <a:moveTo>
                      <a:pt x="639" y="81"/>
                    </a:moveTo>
                    <a:lnTo>
                      <a:pt x="639" y="0"/>
                    </a:lnTo>
                    <a:lnTo>
                      <a:pt x="560" y="11"/>
                    </a:lnTo>
                    <a:lnTo>
                      <a:pt x="484" y="28"/>
                    </a:lnTo>
                    <a:lnTo>
                      <a:pt x="409" y="47"/>
                    </a:lnTo>
                    <a:lnTo>
                      <a:pt x="337" y="72"/>
                    </a:lnTo>
                    <a:lnTo>
                      <a:pt x="264" y="98"/>
                    </a:lnTo>
                    <a:lnTo>
                      <a:pt x="195" y="130"/>
                    </a:lnTo>
                    <a:lnTo>
                      <a:pt x="126" y="164"/>
                    </a:lnTo>
                    <a:lnTo>
                      <a:pt x="60" y="204"/>
                    </a:lnTo>
                    <a:lnTo>
                      <a:pt x="28" y="272"/>
                    </a:lnTo>
                    <a:lnTo>
                      <a:pt x="0" y="340"/>
                    </a:lnTo>
                    <a:lnTo>
                      <a:pt x="71" y="290"/>
                    </a:lnTo>
                    <a:lnTo>
                      <a:pt x="147" y="244"/>
                    </a:lnTo>
                    <a:lnTo>
                      <a:pt x="223" y="205"/>
                    </a:lnTo>
                    <a:lnTo>
                      <a:pt x="304" y="171"/>
                    </a:lnTo>
                    <a:lnTo>
                      <a:pt x="384" y="140"/>
                    </a:lnTo>
                    <a:lnTo>
                      <a:pt x="467" y="115"/>
                    </a:lnTo>
                    <a:lnTo>
                      <a:pt x="552" y="95"/>
                    </a:lnTo>
                    <a:lnTo>
                      <a:pt x="639" y="81"/>
                    </a:lnTo>
                    <a:close/>
                  </a:path>
                </a:pathLst>
              </a:custGeom>
              <a:solidFill>
                <a:srgbClr val="63A1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3" name="Freeform 168"/>
              <p:cNvSpPr/>
              <p:nvPr/>
            </p:nvSpPr>
            <p:spPr bwMode="auto">
              <a:xfrm>
                <a:off x="2857" y="1395"/>
                <a:ext cx="92" cy="40"/>
              </a:xfrm>
              <a:custGeom>
                <a:avLst/>
                <a:gdLst/>
                <a:ahLst/>
                <a:cxnLst>
                  <a:cxn ang="0">
                    <a:pos x="460" y="81"/>
                  </a:cxn>
                  <a:cxn ang="0">
                    <a:pos x="460" y="0"/>
                  </a:cxn>
                  <a:cxn ang="0">
                    <a:pos x="355" y="13"/>
                  </a:cxn>
                  <a:cxn ang="0">
                    <a:pos x="254" y="35"/>
                  </a:cxn>
                  <a:cxn ang="0">
                    <a:pos x="155" y="62"/>
                  </a:cxn>
                  <a:cxn ang="0">
                    <a:pos x="59" y="96"/>
                  </a:cxn>
                  <a:cxn ang="0">
                    <a:pos x="0" y="204"/>
                  </a:cxn>
                  <a:cxn ang="0">
                    <a:pos x="53" y="180"/>
                  </a:cxn>
                  <a:cxn ang="0">
                    <a:pos x="109" y="161"/>
                  </a:cxn>
                  <a:cxn ang="0">
                    <a:pos x="164" y="141"/>
                  </a:cxn>
                  <a:cxn ang="0">
                    <a:pos x="222" y="127"/>
                  </a:cxn>
                  <a:cxn ang="0">
                    <a:pos x="280" y="112"/>
                  </a:cxn>
                  <a:cxn ang="0">
                    <a:pos x="339" y="99"/>
                  </a:cxn>
                  <a:cxn ang="0">
                    <a:pos x="399" y="89"/>
                  </a:cxn>
                  <a:cxn ang="0">
                    <a:pos x="460" y="81"/>
                  </a:cxn>
                </a:cxnLst>
                <a:rect l="0" t="0" r="r" b="b"/>
                <a:pathLst>
                  <a:path w="460" h="204">
                    <a:moveTo>
                      <a:pt x="460" y="81"/>
                    </a:moveTo>
                    <a:lnTo>
                      <a:pt x="460" y="0"/>
                    </a:lnTo>
                    <a:lnTo>
                      <a:pt x="355" y="13"/>
                    </a:lnTo>
                    <a:lnTo>
                      <a:pt x="254" y="35"/>
                    </a:lnTo>
                    <a:lnTo>
                      <a:pt x="155" y="62"/>
                    </a:lnTo>
                    <a:lnTo>
                      <a:pt x="59" y="96"/>
                    </a:lnTo>
                    <a:lnTo>
                      <a:pt x="0" y="204"/>
                    </a:lnTo>
                    <a:lnTo>
                      <a:pt x="53" y="180"/>
                    </a:lnTo>
                    <a:lnTo>
                      <a:pt x="109" y="161"/>
                    </a:lnTo>
                    <a:lnTo>
                      <a:pt x="164" y="141"/>
                    </a:lnTo>
                    <a:lnTo>
                      <a:pt x="222" y="127"/>
                    </a:lnTo>
                    <a:lnTo>
                      <a:pt x="280" y="112"/>
                    </a:lnTo>
                    <a:lnTo>
                      <a:pt x="339" y="99"/>
                    </a:lnTo>
                    <a:lnTo>
                      <a:pt x="399" y="89"/>
                    </a:lnTo>
                    <a:lnTo>
                      <a:pt x="460" y="81"/>
                    </a:lnTo>
                    <a:close/>
                  </a:path>
                </a:pathLst>
              </a:custGeom>
              <a:solidFill>
                <a:srgbClr val="4B93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4" name="Freeform 169"/>
              <p:cNvSpPr/>
              <p:nvPr/>
            </p:nvSpPr>
            <p:spPr bwMode="auto">
              <a:xfrm>
                <a:off x="2786" y="1493"/>
                <a:ext cx="163" cy="122"/>
              </a:xfrm>
              <a:custGeom>
                <a:avLst/>
                <a:gdLst/>
                <a:ahLst/>
                <a:cxnLst>
                  <a:cxn ang="0">
                    <a:pos x="87" y="382"/>
                  </a:cxn>
                  <a:cxn ang="0">
                    <a:pos x="60" y="411"/>
                  </a:cxn>
                  <a:cxn ang="0">
                    <a:pos x="27" y="512"/>
                  </a:cxn>
                  <a:cxn ang="0">
                    <a:pos x="0" y="614"/>
                  </a:cxn>
                  <a:cxn ang="0">
                    <a:pos x="33" y="568"/>
                  </a:cxn>
                  <a:cxn ang="0">
                    <a:pos x="68" y="524"/>
                  </a:cxn>
                  <a:cxn ang="0">
                    <a:pos x="105" y="480"/>
                  </a:cxn>
                  <a:cxn ang="0">
                    <a:pos x="145" y="440"/>
                  </a:cxn>
                  <a:cxn ang="0">
                    <a:pos x="219" y="370"/>
                  </a:cxn>
                  <a:cxn ang="0">
                    <a:pos x="256" y="338"/>
                  </a:cxn>
                  <a:cxn ang="0">
                    <a:pos x="296" y="308"/>
                  </a:cxn>
                  <a:cxn ang="0">
                    <a:pos x="334" y="279"/>
                  </a:cxn>
                  <a:cxn ang="0">
                    <a:pos x="375" y="253"/>
                  </a:cxn>
                  <a:cxn ang="0">
                    <a:pos x="416" y="226"/>
                  </a:cxn>
                  <a:cxn ang="0">
                    <a:pos x="458" y="205"/>
                  </a:cxn>
                  <a:cxn ang="0">
                    <a:pos x="543" y="163"/>
                  </a:cxn>
                  <a:cxn ang="0">
                    <a:pos x="586" y="144"/>
                  </a:cxn>
                  <a:cxn ang="0">
                    <a:pos x="631" y="129"/>
                  </a:cxn>
                  <a:cxn ang="0">
                    <a:pos x="676" y="113"/>
                  </a:cxn>
                  <a:cxn ang="0">
                    <a:pos x="722" y="101"/>
                  </a:cxn>
                  <a:cxn ang="0">
                    <a:pos x="769" y="89"/>
                  </a:cxn>
                  <a:cxn ang="0">
                    <a:pos x="817" y="81"/>
                  </a:cxn>
                  <a:cxn ang="0">
                    <a:pos x="817" y="0"/>
                  </a:cxn>
                  <a:cxn ang="0">
                    <a:pos x="765" y="8"/>
                  </a:cxn>
                  <a:cxn ang="0">
                    <a:pos x="714" y="20"/>
                  </a:cxn>
                  <a:cxn ang="0">
                    <a:pos x="663" y="33"/>
                  </a:cxn>
                  <a:cxn ang="0">
                    <a:pos x="614" y="48"/>
                  </a:cxn>
                  <a:cxn ang="0">
                    <a:pos x="566" y="65"/>
                  </a:cxn>
                  <a:cxn ang="0">
                    <a:pos x="518" y="85"/>
                  </a:cxn>
                  <a:cxn ang="0">
                    <a:pos x="426" y="129"/>
                  </a:cxn>
                  <a:cxn ang="0">
                    <a:pos x="380" y="153"/>
                  </a:cxn>
                  <a:cxn ang="0">
                    <a:pos x="336" y="180"/>
                  </a:cxn>
                  <a:cxn ang="0">
                    <a:pos x="291" y="208"/>
                  </a:cxn>
                  <a:cxn ang="0">
                    <a:pos x="249" y="239"/>
                  </a:cxn>
                  <a:cxn ang="0">
                    <a:pos x="167" y="306"/>
                  </a:cxn>
                  <a:cxn ang="0">
                    <a:pos x="126" y="342"/>
                  </a:cxn>
                  <a:cxn ang="0">
                    <a:pos x="87" y="382"/>
                  </a:cxn>
                </a:cxnLst>
                <a:rect l="0" t="0" r="r" b="b"/>
                <a:pathLst>
                  <a:path w="817" h="614">
                    <a:moveTo>
                      <a:pt x="87" y="382"/>
                    </a:moveTo>
                    <a:lnTo>
                      <a:pt x="60" y="411"/>
                    </a:lnTo>
                    <a:lnTo>
                      <a:pt x="27" y="512"/>
                    </a:lnTo>
                    <a:lnTo>
                      <a:pt x="0" y="614"/>
                    </a:lnTo>
                    <a:lnTo>
                      <a:pt x="33" y="568"/>
                    </a:lnTo>
                    <a:lnTo>
                      <a:pt x="68" y="524"/>
                    </a:lnTo>
                    <a:lnTo>
                      <a:pt x="105" y="480"/>
                    </a:lnTo>
                    <a:lnTo>
                      <a:pt x="145" y="440"/>
                    </a:lnTo>
                    <a:lnTo>
                      <a:pt x="219" y="370"/>
                    </a:lnTo>
                    <a:lnTo>
                      <a:pt x="256" y="338"/>
                    </a:lnTo>
                    <a:lnTo>
                      <a:pt x="296" y="308"/>
                    </a:lnTo>
                    <a:lnTo>
                      <a:pt x="334" y="279"/>
                    </a:lnTo>
                    <a:lnTo>
                      <a:pt x="375" y="253"/>
                    </a:lnTo>
                    <a:lnTo>
                      <a:pt x="416" y="226"/>
                    </a:lnTo>
                    <a:lnTo>
                      <a:pt x="458" y="205"/>
                    </a:lnTo>
                    <a:lnTo>
                      <a:pt x="543" y="163"/>
                    </a:lnTo>
                    <a:lnTo>
                      <a:pt x="586" y="144"/>
                    </a:lnTo>
                    <a:lnTo>
                      <a:pt x="631" y="129"/>
                    </a:lnTo>
                    <a:lnTo>
                      <a:pt x="676" y="113"/>
                    </a:lnTo>
                    <a:lnTo>
                      <a:pt x="722" y="101"/>
                    </a:lnTo>
                    <a:lnTo>
                      <a:pt x="769" y="89"/>
                    </a:lnTo>
                    <a:lnTo>
                      <a:pt x="817" y="81"/>
                    </a:lnTo>
                    <a:lnTo>
                      <a:pt x="817" y="0"/>
                    </a:lnTo>
                    <a:lnTo>
                      <a:pt x="765" y="8"/>
                    </a:lnTo>
                    <a:lnTo>
                      <a:pt x="714" y="20"/>
                    </a:lnTo>
                    <a:lnTo>
                      <a:pt x="663" y="33"/>
                    </a:lnTo>
                    <a:lnTo>
                      <a:pt x="614" y="48"/>
                    </a:lnTo>
                    <a:lnTo>
                      <a:pt x="566" y="65"/>
                    </a:lnTo>
                    <a:lnTo>
                      <a:pt x="518" y="85"/>
                    </a:lnTo>
                    <a:lnTo>
                      <a:pt x="426" y="129"/>
                    </a:lnTo>
                    <a:lnTo>
                      <a:pt x="380" y="153"/>
                    </a:lnTo>
                    <a:lnTo>
                      <a:pt x="336" y="180"/>
                    </a:lnTo>
                    <a:lnTo>
                      <a:pt x="291" y="208"/>
                    </a:lnTo>
                    <a:lnTo>
                      <a:pt x="249" y="239"/>
                    </a:lnTo>
                    <a:lnTo>
                      <a:pt x="167" y="306"/>
                    </a:lnTo>
                    <a:lnTo>
                      <a:pt x="126" y="342"/>
                    </a:lnTo>
                    <a:lnTo>
                      <a:pt x="87" y="382"/>
                    </a:lnTo>
                    <a:close/>
                  </a:path>
                </a:pathLst>
              </a:custGeom>
              <a:solidFill>
                <a:srgbClr val="7FB2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5" name="Freeform 170"/>
              <p:cNvSpPr/>
              <p:nvPr/>
            </p:nvSpPr>
            <p:spPr bwMode="auto">
              <a:xfrm>
                <a:off x="2773" y="1509"/>
                <a:ext cx="176" cy="161"/>
              </a:xfrm>
              <a:custGeom>
                <a:avLst/>
                <a:gdLst/>
                <a:ahLst/>
                <a:cxnLst>
                  <a:cxn ang="0">
                    <a:pos x="62" y="533"/>
                  </a:cxn>
                  <a:cxn ang="0">
                    <a:pos x="27" y="668"/>
                  </a:cxn>
                  <a:cxn ang="0">
                    <a:pos x="12" y="736"/>
                  </a:cxn>
                  <a:cxn ang="0">
                    <a:pos x="0" y="804"/>
                  </a:cxn>
                  <a:cxn ang="0">
                    <a:pos x="22" y="751"/>
                  </a:cxn>
                  <a:cxn ang="0">
                    <a:pos x="48" y="700"/>
                  </a:cxn>
                  <a:cxn ang="0">
                    <a:pos x="77" y="649"/>
                  </a:cxn>
                  <a:cxn ang="0">
                    <a:pos x="110" y="600"/>
                  </a:cxn>
                  <a:cxn ang="0">
                    <a:pos x="144" y="551"/>
                  </a:cxn>
                  <a:cxn ang="0">
                    <a:pos x="181" y="505"/>
                  </a:cxn>
                  <a:cxn ang="0">
                    <a:pos x="221" y="458"/>
                  </a:cxn>
                  <a:cxn ang="0">
                    <a:pos x="264" y="414"/>
                  </a:cxn>
                  <a:cxn ang="0">
                    <a:pos x="331" y="350"/>
                  </a:cxn>
                  <a:cxn ang="0">
                    <a:pos x="365" y="320"/>
                  </a:cxn>
                  <a:cxn ang="0">
                    <a:pos x="401" y="293"/>
                  </a:cxn>
                  <a:cxn ang="0">
                    <a:pos x="436" y="266"/>
                  </a:cxn>
                  <a:cxn ang="0">
                    <a:pos x="474" y="242"/>
                  </a:cxn>
                  <a:cxn ang="0">
                    <a:pos x="549" y="199"/>
                  </a:cxn>
                  <a:cxn ang="0">
                    <a:pos x="628" y="159"/>
                  </a:cxn>
                  <a:cxn ang="0">
                    <a:pos x="708" y="127"/>
                  </a:cxn>
                  <a:cxn ang="0">
                    <a:pos x="749" y="113"/>
                  </a:cxn>
                  <a:cxn ang="0">
                    <a:pos x="792" y="101"/>
                  </a:cxn>
                  <a:cxn ang="0">
                    <a:pos x="879" y="83"/>
                  </a:cxn>
                  <a:cxn ang="0">
                    <a:pos x="879" y="0"/>
                  </a:cxn>
                  <a:cxn ang="0">
                    <a:pos x="831" y="8"/>
                  </a:cxn>
                  <a:cxn ang="0">
                    <a:pos x="784" y="20"/>
                  </a:cxn>
                  <a:cxn ang="0">
                    <a:pos x="738" y="32"/>
                  </a:cxn>
                  <a:cxn ang="0">
                    <a:pos x="693" y="48"/>
                  </a:cxn>
                  <a:cxn ang="0">
                    <a:pos x="648" y="63"/>
                  </a:cxn>
                  <a:cxn ang="0">
                    <a:pos x="605" y="82"/>
                  </a:cxn>
                  <a:cxn ang="0">
                    <a:pos x="520" y="124"/>
                  </a:cxn>
                  <a:cxn ang="0">
                    <a:pos x="478" y="145"/>
                  </a:cxn>
                  <a:cxn ang="0">
                    <a:pos x="437" y="172"/>
                  </a:cxn>
                  <a:cxn ang="0">
                    <a:pos x="396" y="198"/>
                  </a:cxn>
                  <a:cxn ang="0">
                    <a:pos x="358" y="227"/>
                  </a:cxn>
                  <a:cxn ang="0">
                    <a:pos x="318" y="257"/>
                  </a:cxn>
                  <a:cxn ang="0">
                    <a:pos x="281" y="289"/>
                  </a:cxn>
                  <a:cxn ang="0">
                    <a:pos x="207" y="359"/>
                  </a:cxn>
                  <a:cxn ang="0">
                    <a:pos x="167" y="399"/>
                  </a:cxn>
                  <a:cxn ang="0">
                    <a:pos x="130" y="443"/>
                  </a:cxn>
                  <a:cxn ang="0">
                    <a:pos x="95" y="487"/>
                  </a:cxn>
                  <a:cxn ang="0">
                    <a:pos x="62" y="533"/>
                  </a:cxn>
                </a:cxnLst>
                <a:rect l="0" t="0" r="r" b="b"/>
                <a:pathLst>
                  <a:path w="879" h="804">
                    <a:moveTo>
                      <a:pt x="62" y="533"/>
                    </a:moveTo>
                    <a:lnTo>
                      <a:pt x="27" y="668"/>
                    </a:lnTo>
                    <a:lnTo>
                      <a:pt x="12" y="736"/>
                    </a:lnTo>
                    <a:lnTo>
                      <a:pt x="0" y="804"/>
                    </a:lnTo>
                    <a:lnTo>
                      <a:pt x="22" y="751"/>
                    </a:lnTo>
                    <a:lnTo>
                      <a:pt x="48" y="700"/>
                    </a:lnTo>
                    <a:lnTo>
                      <a:pt x="77" y="649"/>
                    </a:lnTo>
                    <a:lnTo>
                      <a:pt x="110" y="600"/>
                    </a:lnTo>
                    <a:lnTo>
                      <a:pt x="144" y="551"/>
                    </a:lnTo>
                    <a:lnTo>
                      <a:pt x="181" y="505"/>
                    </a:lnTo>
                    <a:lnTo>
                      <a:pt x="221" y="458"/>
                    </a:lnTo>
                    <a:lnTo>
                      <a:pt x="264" y="414"/>
                    </a:lnTo>
                    <a:lnTo>
                      <a:pt x="331" y="350"/>
                    </a:lnTo>
                    <a:lnTo>
                      <a:pt x="365" y="320"/>
                    </a:lnTo>
                    <a:lnTo>
                      <a:pt x="401" y="293"/>
                    </a:lnTo>
                    <a:lnTo>
                      <a:pt x="436" y="266"/>
                    </a:lnTo>
                    <a:lnTo>
                      <a:pt x="474" y="242"/>
                    </a:lnTo>
                    <a:lnTo>
                      <a:pt x="549" y="199"/>
                    </a:lnTo>
                    <a:lnTo>
                      <a:pt x="628" y="159"/>
                    </a:lnTo>
                    <a:lnTo>
                      <a:pt x="708" y="127"/>
                    </a:lnTo>
                    <a:lnTo>
                      <a:pt x="749" y="113"/>
                    </a:lnTo>
                    <a:lnTo>
                      <a:pt x="792" y="101"/>
                    </a:lnTo>
                    <a:lnTo>
                      <a:pt x="879" y="83"/>
                    </a:lnTo>
                    <a:lnTo>
                      <a:pt x="879" y="0"/>
                    </a:lnTo>
                    <a:lnTo>
                      <a:pt x="831" y="8"/>
                    </a:lnTo>
                    <a:lnTo>
                      <a:pt x="784" y="20"/>
                    </a:lnTo>
                    <a:lnTo>
                      <a:pt x="738" y="32"/>
                    </a:lnTo>
                    <a:lnTo>
                      <a:pt x="693" y="48"/>
                    </a:lnTo>
                    <a:lnTo>
                      <a:pt x="648" y="63"/>
                    </a:lnTo>
                    <a:lnTo>
                      <a:pt x="605" y="82"/>
                    </a:lnTo>
                    <a:lnTo>
                      <a:pt x="520" y="124"/>
                    </a:lnTo>
                    <a:lnTo>
                      <a:pt x="478" y="145"/>
                    </a:lnTo>
                    <a:lnTo>
                      <a:pt x="437" y="172"/>
                    </a:lnTo>
                    <a:lnTo>
                      <a:pt x="396" y="198"/>
                    </a:lnTo>
                    <a:lnTo>
                      <a:pt x="358" y="227"/>
                    </a:lnTo>
                    <a:lnTo>
                      <a:pt x="318" y="257"/>
                    </a:lnTo>
                    <a:lnTo>
                      <a:pt x="281" y="289"/>
                    </a:lnTo>
                    <a:lnTo>
                      <a:pt x="207" y="359"/>
                    </a:lnTo>
                    <a:lnTo>
                      <a:pt x="167" y="399"/>
                    </a:lnTo>
                    <a:lnTo>
                      <a:pt x="130" y="443"/>
                    </a:lnTo>
                    <a:lnTo>
                      <a:pt x="95" y="487"/>
                    </a:lnTo>
                    <a:lnTo>
                      <a:pt x="62" y="533"/>
                    </a:lnTo>
                    <a:close/>
                  </a:path>
                </a:pathLst>
              </a:custGeom>
              <a:solidFill>
                <a:srgbClr val="87B7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6" name="Freeform 171"/>
              <p:cNvSpPr/>
              <p:nvPr/>
            </p:nvSpPr>
            <p:spPr bwMode="auto">
              <a:xfrm>
                <a:off x="2762" y="1525"/>
                <a:ext cx="187" cy="476"/>
              </a:xfrm>
              <a:custGeom>
                <a:avLst/>
                <a:gdLst/>
                <a:ahLst/>
                <a:cxnLst>
                  <a:cxn ang="0">
                    <a:pos x="277" y="375"/>
                  </a:cxn>
                  <a:cxn ang="0">
                    <a:pos x="200" y="468"/>
                  </a:cxn>
                  <a:cxn ang="0">
                    <a:pos x="133" y="566"/>
                  </a:cxn>
                  <a:cxn ang="0">
                    <a:pos x="78" y="668"/>
                  </a:cxn>
                  <a:cxn ang="0">
                    <a:pos x="37" y="821"/>
                  </a:cxn>
                  <a:cxn ang="0">
                    <a:pos x="12" y="1023"/>
                  </a:cxn>
                  <a:cxn ang="0">
                    <a:pos x="6" y="1124"/>
                  </a:cxn>
                  <a:cxn ang="0">
                    <a:pos x="0" y="1324"/>
                  </a:cxn>
                  <a:cxn ang="0">
                    <a:pos x="2" y="1422"/>
                  </a:cxn>
                  <a:cxn ang="0">
                    <a:pos x="18" y="1557"/>
                  </a:cxn>
                  <a:cxn ang="0">
                    <a:pos x="43" y="1628"/>
                  </a:cxn>
                  <a:cxn ang="0">
                    <a:pos x="90" y="1731"/>
                  </a:cxn>
                  <a:cxn ang="0">
                    <a:pos x="126" y="1798"/>
                  </a:cxn>
                  <a:cxn ang="0">
                    <a:pos x="188" y="1892"/>
                  </a:cxn>
                  <a:cxn ang="0">
                    <a:pos x="237" y="1953"/>
                  </a:cxn>
                  <a:cxn ang="0">
                    <a:pos x="290" y="2013"/>
                  </a:cxn>
                  <a:cxn ang="0">
                    <a:pos x="353" y="2076"/>
                  </a:cxn>
                  <a:cxn ang="0">
                    <a:pos x="421" y="2134"/>
                  </a:cxn>
                  <a:cxn ang="0">
                    <a:pos x="492" y="2189"/>
                  </a:cxn>
                  <a:cxn ang="0">
                    <a:pos x="605" y="2259"/>
                  </a:cxn>
                  <a:cxn ang="0">
                    <a:pos x="684" y="2297"/>
                  </a:cxn>
                  <a:cxn ang="0">
                    <a:pos x="764" y="2330"/>
                  </a:cxn>
                  <a:cxn ang="0">
                    <a:pos x="848" y="2356"/>
                  </a:cxn>
                  <a:cxn ang="0">
                    <a:pos x="935" y="2294"/>
                  </a:cxn>
                  <a:cxn ang="0">
                    <a:pos x="819" y="2263"/>
                  </a:cxn>
                  <a:cxn ang="0">
                    <a:pos x="744" y="2235"/>
                  </a:cxn>
                  <a:cxn ang="0">
                    <a:pos x="671" y="2203"/>
                  </a:cxn>
                  <a:cxn ang="0">
                    <a:pos x="602" y="2164"/>
                  </a:cxn>
                  <a:cxn ang="0">
                    <a:pos x="534" y="2120"/>
                  </a:cxn>
                  <a:cxn ang="0">
                    <a:pos x="469" y="2070"/>
                  </a:cxn>
                  <a:cxn ang="0">
                    <a:pos x="378" y="1986"/>
                  </a:cxn>
                  <a:cxn ang="0">
                    <a:pos x="298" y="1900"/>
                  </a:cxn>
                  <a:cxn ang="0">
                    <a:pos x="246" y="1833"/>
                  </a:cxn>
                  <a:cxn ang="0">
                    <a:pos x="201" y="1765"/>
                  </a:cxn>
                  <a:cxn ang="0">
                    <a:pos x="173" y="1718"/>
                  </a:cxn>
                  <a:cxn ang="0">
                    <a:pos x="128" y="1621"/>
                  </a:cxn>
                  <a:cxn ang="0">
                    <a:pos x="108" y="1570"/>
                  </a:cxn>
                  <a:cxn ang="0">
                    <a:pos x="76" y="1465"/>
                  </a:cxn>
                  <a:cxn ang="0">
                    <a:pos x="56" y="1356"/>
                  </a:cxn>
                  <a:cxn ang="0">
                    <a:pos x="47" y="1244"/>
                  </a:cxn>
                  <a:cxn ang="0">
                    <a:pos x="47" y="1129"/>
                  </a:cxn>
                  <a:cxn ang="0">
                    <a:pos x="56" y="1016"/>
                  </a:cxn>
                  <a:cxn ang="0">
                    <a:pos x="76" y="907"/>
                  </a:cxn>
                  <a:cxn ang="0">
                    <a:pos x="108" y="804"/>
                  </a:cxn>
                  <a:cxn ang="0">
                    <a:pos x="150" y="704"/>
                  </a:cxn>
                  <a:cxn ang="0">
                    <a:pos x="201" y="608"/>
                  </a:cxn>
                  <a:cxn ang="0">
                    <a:pos x="263" y="517"/>
                  </a:cxn>
                  <a:cxn ang="0">
                    <a:pos x="336" y="431"/>
                  </a:cxn>
                  <a:cxn ang="0">
                    <a:pos x="438" y="331"/>
                  </a:cxn>
                  <a:cxn ang="0">
                    <a:pos x="534" y="254"/>
                  </a:cxn>
                  <a:cxn ang="0">
                    <a:pos x="637" y="191"/>
                  </a:cxn>
                  <a:cxn ang="0">
                    <a:pos x="708" y="154"/>
                  </a:cxn>
                  <a:cxn ang="0">
                    <a:pos x="857" y="100"/>
                  </a:cxn>
                  <a:cxn ang="0">
                    <a:pos x="935" y="0"/>
                  </a:cxn>
                  <a:cxn ang="0">
                    <a:pos x="805" y="30"/>
                  </a:cxn>
                  <a:cxn ang="0">
                    <a:pos x="684" y="76"/>
                  </a:cxn>
                  <a:cxn ang="0">
                    <a:pos x="530" y="159"/>
                  </a:cxn>
                  <a:cxn ang="0">
                    <a:pos x="457" y="210"/>
                  </a:cxn>
                  <a:cxn ang="0">
                    <a:pos x="387" y="267"/>
                  </a:cxn>
                </a:cxnLst>
                <a:rect l="0" t="0" r="r" b="b"/>
                <a:pathLst>
                  <a:path w="935" h="2376">
                    <a:moveTo>
                      <a:pt x="320" y="331"/>
                    </a:moveTo>
                    <a:lnTo>
                      <a:pt x="277" y="375"/>
                    </a:lnTo>
                    <a:lnTo>
                      <a:pt x="237" y="422"/>
                    </a:lnTo>
                    <a:lnTo>
                      <a:pt x="200" y="468"/>
                    </a:lnTo>
                    <a:lnTo>
                      <a:pt x="166" y="517"/>
                    </a:lnTo>
                    <a:lnTo>
                      <a:pt x="133" y="566"/>
                    </a:lnTo>
                    <a:lnTo>
                      <a:pt x="104" y="617"/>
                    </a:lnTo>
                    <a:lnTo>
                      <a:pt x="78" y="668"/>
                    </a:lnTo>
                    <a:lnTo>
                      <a:pt x="56" y="721"/>
                    </a:lnTo>
                    <a:lnTo>
                      <a:pt x="37" y="821"/>
                    </a:lnTo>
                    <a:lnTo>
                      <a:pt x="24" y="923"/>
                    </a:lnTo>
                    <a:lnTo>
                      <a:pt x="12" y="1023"/>
                    </a:lnTo>
                    <a:lnTo>
                      <a:pt x="8" y="1073"/>
                    </a:lnTo>
                    <a:lnTo>
                      <a:pt x="6" y="1124"/>
                    </a:lnTo>
                    <a:lnTo>
                      <a:pt x="1" y="1224"/>
                    </a:lnTo>
                    <a:lnTo>
                      <a:pt x="0" y="1324"/>
                    </a:lnTo>
                    <a:lnTo>
                      <a:pt x="0" y="1372"/>
                    </a:lnTo>
                    <a:lnTo>
                      <a:pt x="2" y="1422"/>
                    </a:lnTo>
                    <a:lnTo>
                      <a:pt x="9" y="1522"/>
                    </a:lnTo>
                    <a:lnTo>
                      <a:pt x="18" y="1557"/>
                    </a:lnTo>
                    <a:lnTo>
                      <a:pt x="31" y="1594"/>
                    </a:lnTo>
                    <a:lnTo>
                      <a:pt x="43" y="1628"/>
                    </a:lnTo>
                    <a:lnTo>
                      <a:pt x="58" y="1663"/>
                    </a:lnTo>
                    <a:lnTo>
                      <a:pt x="90" y="1731"/>
                    </a:lnTo>
                    <a:lnTo>
                      <a:pt x="107" y="1764"/>
                    </a:lnTo>
                    <a:lnTo>
                      <a:pt x="126" y="1798"/>
                    </a:lnTo>
                    <a:lnTo>
                      <a:pt x="167" y="1861"/>
                    </a:lnTo>
                    <a:lnTo>
                      <a:pt x="188" y="1892"/>
                    </a:lnTo>
                    <a:lnTo>
                      <a:pt x="213" y="1924"/>
                    </a:lnTo>
                    <a:lnTo>
                      <a:pt x="237" y="1953"/>
                    </a:lnTo>
                    <a:lnTo>
                      <a:pt x="263" y="1984"/>
                    </a:lnTo>
                    <a:lnTo>
                      <a:pt x="290" y="2013"/>
                    </a:lnTo>
                    <a:lnTo>
                      <a:pt x="320" y="2044"/>
                    </a:lnTo>
                    <a:lnTo>
                      <a:pt x="353" y="2076"/>
                    </a:lnTo>
                    <a:lnTo>
                      <a:pt x="387" y="2106"/>
                    </a:lnTo>
                    <a:lnTo>
                      <a:pt x="421" y="2134"/>
                    </a:lnTo>
                    <a:lnTo>
                      <a:pt x="457" y="2163"/>
                    </a:lnTo>
                    <a:lnTo>
                      <a:pt x="492" y="2189"/>
                    </a:lnTo>
                    <a:lnTo>
                      <a:pt x="530" y="2214"/>
                    </a:lnTo>
                    <a:lnTo>
                      <a:pt x="605" y="2259"/>
                    </a:lnTo>
                    <a:lnTo>
                      <a:pt x="644" y="2279"/>
                    </a:lnTo>
                    <a:lnTo>
                      <a:pt x="684" y="2297"/>
                    </a:lnTo>
                    <a:lnTo>
                      <a:pt x="723" y="2314"/>
                    </a:lnTo>
                    <a:lnTo>
                      <a:pt x="764" y="2330"/>
                    </a:lnTo>
                    <a:lnTo>
                      <a:pt x="805" y="2343"/>
                    </a:lnTo>
                    <a:lnTo>
                      <a:pt x="848" y="2356"/>
                    </a:lnTo>
                    <a:lnTo>
                      <a:pt x="935" y="2376"/>
                    </a:lnTo>
                    <a:lnTo>
                      <a:pt x="935" y="2294"/>
                    </a:lnTo>
                    <a:lnTo>
                      <a:pt x="857" y="2274"/>
                    </a:lnTo>
                    <a:lnTo>
                      <a:pt x="819" y="2263"/>
                    </a:lnTo>
                    <a:lnTo>
                      <a:pt x="781" y="2250"/>
                    </a:lnTo>
                    <a:lnTo>
                      <a:pt x="744" y="2235"/>
                    </a:lnTo>
                    <a:lnTo>
                      <a:pt x="708" y="2220"/>
                    </a:lnTo>
                    <a:lnTo>
                      <a:pt x="671" y="2203"/>
                    </a:lnTo>
                    <a:lnTo>
                      <a:pt x="637" y="2184"/>
                    </a:lnTo>
                    <a:lnTo>
                      <a:pt x="602" y="2164"/>
                    </a:lnTo>
                    <a:lnTo>
                      <a:pt x="568" y="2142"/>
                    </a:lnTo>
                    <a:lnTo>
                      <a:pt x="534" y="2120"/>
                    </a:lnTo>
                    <a:lnTo>
                      <a:pt x="502" y="2096"/>
                    </a:lnTo>
                    <a:lnTo>
                      <a:pt x="469" y="2070"/>
                    </a:lnTo>
                    <a:lnTo>
                      <a:pt x="438" y="2043"/>
                    </a:lnTo>
                    <a:lnTo>
                      <a:pt x="378" y="1986"/>
                    </a:lnTo>
                    <a:lnTo>
                      <a:pt x="336" y="1943"/>
                    </a:lnTo>
                    <a:lnTo>
                      <a:pt x="298" y="1900"/>
                    </a:lnTo>
                    <a:lnTo>
                      <a:pt x="263" y="1855"/>
                    </a:lnTo>
                    <a:lnTo>
                      <a:pt x="246" y="1833"/>
                    </a:lnTo>
                    <a:lnTo>
                      <a:pt x="231" y="1811"/>
                    </a:lnTo>
                    <a:lnTo>
                      <a:pt x="201" y="1765"/>
                    </a:lnTo>
                    <a:lnTo>
                      <a:pt x="186" y="1741"/>
                    </a:lnTo>
                    <a:lnTo>
                      <a:pt x="173" y="1718"/>
                    </a:lnTo>
                    <a:lnTo>
                      <a:pt x="150" y="1669"/>
                    </a:lnTo>
                    <a:lnTo>
                      <a:pt x="128" y="1621"/>
                    </a:lnTo>
                    <a:lnTo>
                      <a:pt x="117" y="1595"/>
                    </a:lnTo>
                    <a:lnTo>
                      <a:pt x="108" y="1570"/>
                    </a:lnTo>
                    <a:lnTo>
                      <a:pt x="91" y="1519"/>
                    </a:lnTo>
                    <a:lnTo>
                      <a:pt x="76" y="1465"/>
                    </a:lnTo>
                    <a:lnTo>
                      <a:pt x="66" y="1412"/>
                    </a:lnTo>
                    <a:lnTo>
                      <a:pt x="56" y="1356"/>
                    </a:lnTo>
                    <a:lnTo>
                      <a:pt x="50" y="1301"/>
                    </a:lnTo>
                    <a:lnTo>
                      <a:pt x="47" y="1244"/>
                    </a:lnTo>
                    <a:lnTo>
                      <a:pt x="45" y="1187"/>
                    </a:lnTo>
                    <a:lnTo>
                      <a:pt x="47" y="1129"/>
                    </a:lnTo>
                    <a:lnTo>
                      <a:pt x="50" y="1072"/>
                    </a:lnTo>
                    <a:lnTo>
                      <a:pt x="56" y="1016"/>
                    </a:lnTo>
                    <a:lnTo>
                      <a:pt x="66" y="962"/>
                    </a:lnTo>
                    <a:lnTo>
                      <a:pt x="76" y="907"/>
                    </a:lnTo>
                    <a:lnTo>
                      <a:pt x="91" y="855"/>
                    </a:lnTo>
                    <a:lnTo>
                      <a:pt x="108" y="804"/>
                    </a:lnTo>
                    <a:lnTo>
                      <a:pt x="128" y="754"/>
                    </a:lnTo>
                    <a:lnTo>
                      <a:pt x="150" y="704"/>
                    </a:lnTo>
                    <a:lnTo>
                      <a:pt x="173" y="656"/>
                    </a:lnTo>
                    <a:lnTo>
                      <a:pt x="201" y="608"/>
                    </a:lnTo>
                    <a:lnTo>
                      <a:pt x="231" y="563"/>
                    </a:lnTo>
                    <a:lnTo>
                      <a:pt x="263" y="517"/>
                    </a:lnTo>
                    <a:lnTo>
                      <a:pt x="298" y="474"/>
                    </a:lnTo>
                    <a:lnTo>
                      <a:pt x="336" y="431"/>
                    </a:lnTo>
                    <a:lnTo>
                      <a:pt x="378" y="390"/>
                    </a:lnTo>
                    <a:lnTo>
                      <a:pt x="438" y="331"/>
                    </a:lnTo>
                    <a:lnTo>
                      <a:pt x="502" y="279"/>
                    </a:lnTo>
                    <a:lnTo>
                      <a:pt x="534" y="254"/>
                    </a:lnTo>
                    <a:lnTo>
                      <a:pt x="568" y="231"/>
                    </a:lnTo>
                    <a:lnTo>
                      <a:pt x="637" y="191"/>
                    </a:lnTo>
                    <a:lnTo>
                      <a:pt x="671" y="171"/>
                    </a:lnTo>
                    <a:lnTo>
                      <a:pt x="708" y="154"/>
                    </a:lnTo>
                    <a:lnTo>
                      <a:pt x="781" y="125"/>
                    </a:lnTo>
                    <a:lnTo>
                      <a:pt x="857" y="100"/>
                    </a:lnTo>
                    <a:lnTo>
                      <a:pt x="935" y="82"/>
                    </a:lnTo>
                    <a:lnTo>
                      <a:pt x="935" y="0"/>
                    </a:lnTo>
                    <a:lnTo>
                      <a:pt x="848" y="18"/>
                    </a:lnTo>
                    <a:lnTo>
                      <a:pt x="805" y="30"/>
                    </a:lnTo>
                    <a:lnTo>
                      <a:pt x="764" y="44"/>
                    </a:lnTo>
                    <a:lnTo>
                      <a:pt x="684" y="76"/>
                    </a:lnTo>
                    <a:lnTo>
                      <a:pt x="605" y="116"/>
                    </a:lnTo>
                    <a:lnTo>
                      <a:pt x="530" y="159"/>
                    </a:lnTo>
                    <a:lnTo>
                      <a:pt x="492" y="183"/>
                    </a:lnTo>
                    <a:lnTo>
                      <a:pt x="457" y="210"/>
                    </a:lnTo>
                    <a:lnTo>
                      <a:pt x="421" y="237"/>
                    </a:lnTo>
                    <a:lnTo>
                      <a:pt x="387" y="267"/>
                    </a:lnTo>
                    <a:lnTo>
                      <a:pt x="320" y="331"/>
                    </a:lnTo>
                    <a:close/>
                  </a:path>
                </a:pathLst>
              </a:custGeom>
              <a:solidFill>
                <a:srgbClr val="8FBB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7" name="Freeform 172"/>
              <p:cNvSpPr/>
              <p:nvPr/>
            </p:nvSpPr>
            <p:spPr bwMode="auto">
              <a:xfrm>
                <a:off x="2764" y="1830"/>
                <a:ext cx="185" cy="18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73"/>
                  </a:cxn>
                  <a:cxn ang="0">
                    <a:pos x="14" y="147"/>
                  </a:cxn>
                  <a:cxn ang="0">
                    <a:pos x="24" y="221"/>
                  </a:cxn>
                  <a:cxn ang="0">
                    <a:pos x="36" y="296"/>
                  </a:cxn>
                  <a:cxn ang="0">
                    <a:pos x="58" y="332"/>
                  </a:cxn>
                  <a:cxn ang="0">
                    <a:pos x="82" y="370"/>
                  </a:cxn>
                  <a:cxn ang="0">
                    <a:pos x="107" y="405"/>
                  </a:cxn>
                  <a:cxn ang="0">
                    <a:pos x="134" y="441"/>
                  </a:cxn>
                  <a:cxn ang="0">
                    <a:pos x="161" y="475"/>
                  </a:cxn>
                  <a:cxn ang="0">
                    <a:pos x="191" y="510"/>
                  </a:cxn>
                  <a:cxn ang="0">
                    <a:pos x="254" y="578"/>
                  </a:cxn>
                  <a:cxn ang="0">
                    <a:pos x="290" y="614"/>
                  </a:cxn>
                  <a:cxn ang="0">
                    <a:pos x="328" y="646"/>
                  </a:cxn>
                  <a:cxn ang="0">
                    <a:pos x="365" y="678"/>
                  </a:cxn>
                  <a:cxn ang="0">
                    <a:pos x="405" y="709"/>
                  </a:cxn>
                  <a:cxn ang="0">
                    <a:pos x="443" y="737"/>
                  </a:cxn>
                  <a:cxn ang="0">
                    <a:pos x="484" y="764"/>
                  </a:cxn>
                  <a:cxn ang="0">
                    <a:pos x="525" y="789"/>
                  </a:cxn>
                  <a:cxn ang="0">
                    <a:pos x="567" y="813"/>
                  </a:cxn>
                  <a:cxn ang="0">
                    <a:pos x="609" y="835"/>
                  </a:cxn>
                  <a:cxn ang="0">
                    <a:pos x="652" y="854"/>
                  </a:cxn>
                  <a:cxn ang="0">
                    <a:pos x="695" y="872"/>
                  </a:cxn>
                  <a:cxn ang="0">
                    <a:pos x="740" y="889"/>
                  </a:cxn>
                  <a:cxn ang="0">
                    <a:pos x="785" y="904"/>
                  </a:cxn>
                  <a:cxn ang="0">
                    <a:pos x="831" y="916"/>
                  </a:cxn>
                  <a:cxn ang="0">
                    <a:pos x="878" y="928"/>
                  </a:cxn>
                  <a:cxn ang="0">
                    <a:pos x="926" y="938"/>
                  </a:cxn>
                  <a:cxn ang="0">
                    <a:pos x="926" y="854"/>
                  </a:cxn>
                  <a:cxn ang="0">
                    <a:pos x="839" y="834"/>
                  </a:cxn>
                  <a:cxn ang="0">
                    <a:pos x="796" y="821"/>
                  </a:cxn>
                  <a:cxn ang="0">
                    <a:pos x="755" y="808"/>
                  </a:cxn>
                  <a:cxn ang="0">
                    <a:pos x="714" y="792"/>
                  </a:cxn>
                  <a:cxn ang="0">
                    <a:pos x="675" y="775"/>
                  </a:cxn>
                  <a:cxn ang="0">
                    <a:pos x="635" y="757"/>
                  </a:cxn>
                  <a:cxn ang="0">
                    <a:pos x="596" y="737"/>
                  </a:cxn>
                  <a:cxn ang="0">
                    <a:pos x="521" y="692"/>
                  </a:cxn>
                  <a:cxn ang="0">
                    <a:pos x="483" y="667"/>
                  </a:cxn>
                  <a:cxn ang="0">
                    <a:pos x="448" y="641"/>
                  </a:cxn>
                  <a:cxn ang="0">
                    <a:pos x="412" y="612"/>
                  </a:cxn>
                  <a:cxn ang="0">
                    <a:pos x="378" y="584"/>
                  </a:cxn>
                  <a:cxn ang="0">
                    <a:pos x="344" y="554"/>
                  </a:cxn>
                  <a:cxn ang="0">
                    <a:pos x="311" y="522"/>
                  </a:cxn>
                  <a:cxn ang="0">
                    <a:pos x="281" y="491"/>
                  </a:cxn>
                  <a:cxn ang="0">
                    <a:pos x="254" y="462"/>
                  </a:cxn>
                  <a:cxn ang="0">
                    <a:pos x="228" y="431"/>
                  </a:cxn>
                  <a:cxn ang="0">
                    <a:pos x="204" y="402"/>
                  </a:cxn>
                  <a:cxn ang="0">
                    <a:pos x="179" y="370"/>
                  </a:cxn>
                  <a:cxn ang="0">
                    <a:pos x="158" y="339"/>
                  </a:cxn>
                  <a:cxn ang="0">
                    <a:pos x="117" y="276"/>
                  </a:cxn>
                  <a:cxn ang="0">
                    <a:pos x="98" y="242"/>
                  </a:cxn>
                  <a:cxn ang="0">
                    <a:pos x="81" y="209"/>
                  </a:cxn>
                  <a:cxn ang="0">
                    <a:pos x="49" y="141"/>
                  </a:cxn>
                  <a:cxn ang="0">
                    <a:pos x="34" y="106"/>
                  </a:cxn>
                  <a:cxn ang="0">
                    <a:pos x="22" y="72"/>
                  </a:cxn>
                  <a:cxn ang="0">
                    <a:pos x="9" y="35"/>
                  </a:cxn>
                  <a:cxn ang="0">
                    <a:pos x="0" y="0"/>
                  </a:cxn>
                </a:cxnLst>
                <a:rect l="0" t="0" r="r" b="b"/>
                <a:pathLst>
                  <a:path w="926" h="938">
                    <a:moveTo>
                      <a:pt x="0" y="0"/>
                    </a:moveTo>
                    <a:lnTo>
                      <a:pt x="6" y="73"/>
                    </a:lnTo>
                    <a:lnTo>
                      <a:pt x="14" y="147"/>
                    </a:lnTo>
                    <a:lnTo>
                      <a:pt x="24" y="221"/>
                    </a:lnTo>
                    <a:lnTo>
                      <a:pt x="36" y="296"/>
                    </a:lnTo>
                    <a:lnTo>
                      <a:pt x="58" y="332"/>
                    </a:lnTo>
                    <a:lnTo>
                      <a:pt x="82" y="370"/>
                    </a:lnTo>
                    <a:lnTo>
                      <a:pt x="107" y="405"/>
                    </a:lnTo>
                    <a:lnTo>
                      <a:pt x="134" y="441"/>
                    </a:lnTo>
                    <a:lnTo>
                      <a:pt x="161" y="475"/>
                    </a:lnTo>
                    <a:lnTo>
                      <a:pt x="191" y="510"/>
                    </a:lnTo>
                    <a:lnTo>
                      <a:pt x="254" y="578"/>
                    </a:lnTo>
                    <a:lnTo>
                      <a:pt x="290" y="614"/>
                    </a:lnTo>
                    <a:lnTo>
                      <a:pt x="328" y="646"/>
                    </a:lnTo>
                    <a:lnTo>
                      <a:pt x="365" y="678"/>
                    </a:lnTo>
                    <a:lnTo>
                      <a:pt x="405" y="709"/>
                    </a:lnTo>
                    <a:lnTo>
                      <a:pt x="443" y="737"/>
                    </a:lnTo>
                    <a:lnTo>
                      <a:pt x="484" y="764"/>
                    </a:lnTo>
                    <a:lnTo>
                      <a:pt x="525" y="789"/>
                    </a:lnTo>
                    <a:lnTo>
                      <a:pt x="567" y="813"/>
                    </a:lnTo>
                    <a:lnTo>
                      <a:pt x="609" y="835"/>
                    </a:lnTo>
                    <a:lnTo>
                      <a:pt x="652" y="854"/>
                    </a:lnTo>
                    <a:lnTo>
                      <a:pt x="695" y="872"/>
                    </a:lnTo>
                    <a:lnTo>
                      <a:pt x="740" y="889"/>
                    </a:lnTo>
                    <a:lnTo>
                      <a:pt x="785" y="904"/>
                    </a:lnTo>
                    <a:lnTo>
                      <a:pt x="831" y="916"/>
                    </a:lnTo>
                    <a:lnTo>
                      <a:pt x="878" y="928"/>
                    </a:lnTo>
                    <a:lnTo>
                      <a:pt x="926" y="938"/>
                    </a:lnTo>
                    <a:lnTo>
                      <a:pt x="926" y="854"/>
                    </a:lnTo>
                    <a:lnTo>
                      <a:pt x="839" y="834"/>
                    </a:lnTo>
                    <a:lnTo>
                      <a:pt x="796" y="821"/>
                    </a:lnTo>
                    <a:lnTo>
                      <a:pt x="755" y="808"/>
                    </a:lnTo>
                    <a:lnTo>
                      <a:pt x="714" y="792"/>
                    </a:lnTo>
                    <a:lnTo>
                      <a:pt x="675" y="775"/>
                    </a:lnTo>
                    <a:lnTo>
                      <a:pt x="635" y="757"/>
                    </a:lnTo>
                    <a:lnTo>
                      <a:pt x="596" y="737"/>
                    </a:lnTo>
                    <a:lnTo>
                      <a:pt x="521" y="692"/>
                    </a:lnTo>
                    <a:lnTo>
                      <a:pt x="483" y="667"/>
                    </a:lnTo>
                    <a:lnTo>
                      <a:pt x="448" y="641"/>
                    </a:lnTo>
                    <a:lnTo>
                      <a:pt x="412" y="612"/>
                    </a:lnTo>
                    <a:lnTo>
                      <a:pt x="378" y="584"/>
                    </a:lnTo>
                    <a:lnTo>
                      <a:pt x="344" y="554"/>
                    </a:lnTo>
                    <a:lnTo>
                      <a:pt x="311" y="522"/>
                    </a:lnTo>
                    <a:lnTo>
                      <a:pt x="281" y="491"/>
                    </a:lnTo>
                    <a:lnTo>
                      <a:pt x="254" y="462"/>
                    </a:lnTo>
                    <a:lnTo>
                      <a:pt x="228" y="431"/>
                    </a:lnTo>
                    <a:lnTo>
                      <a:pt x="204" y="402"/>
                    </a:lnTo>
                    <a:lnTo>
                      <a:pt x="179" y="370"/>
                    </a:lnTo>
                    <a:lnTo>
                      <a:pt x="158" y="339"/>
                    </a:lnTo>
                    <a:lnTo>
                      <a:pt x="117" y="276"/>
                    </a:lnTo>
                    <a:lnTo>
                      <a:pt x="98" y="242"/>
                    </a:lnTo>
                    <a:lnTo>
                      <a:pt x="81" y="209"/>
                    </a:lnTo>
                    <a:lnTo>
                      <a:pt x="49" y="141"/>
                    </a:lnTo>
                    <a:lnTo>
                      <a:pt x="34" y="106"/>
                    </a:lnTo>
                    <a:lnTo>
                      <a:pt x="22" y="72"/>
                    </a:lnTo>
                    <a:lnTo>
                      <a:pt x="9" y="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7B7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8" name="Freeform 173"/>
              <p:cNvSpPr/>
              <p:nvPr/>
            </p:nvSpPr>
            <p:spPr bwMode="auto">
              <a:xfrm>
                <a:off x="2868" y="1642"/>
                <a:ext cx="81" cy="241"/>
              </a:xfrm>
              <a:custGeom>
                <a:avLst/>
                <a:gdLst/>
                <a:ahLst/>
                <a:cxnLst>
                  <a:cxn ang="0">
                    <a:pos x="224" y="980"/>
                  </a:cxn>
                  <a:cxn ang="0">
                    <a:pos x="188" y="936"/>
                  </a:cxn>
                  <a:cxn ang="0">
                    <a:pos x="157" y="891"/>
                  </a:cxn>
                  <a:cxn ang="0">
                    <a:pos x="132" y="843"/>
                  </a:cxn>
                  <a:cxn ang="0">
                    <a:pos x="112" y="793"/>
                  </a:cxn>
                  <a:cxn ang="0">
                    <a:pos x="96" y="741"/>
                  </a:cxn>
                  <a:cxn ang="0">
                    <a:pos x="86" y="686"/>
                  </a:cxn>
                  <a:cxn ang="0">
                    <a:pos x="81" y="602"/>
                  </a:cxn>
                  <a:cxn ang="0">
                    <a:pos x="91" y="489"/>
                  </a:cxn>
                  <a:cxn ang="0">
                    <a:pos x="122" y="386"/>
                  </a:cxn>
                  <a:cxn ang="0">
                    <a:pos x="173" y="289"/>
                  </a:cxn>
                  <a:cxn ang="0">
                    <a:pos x="246" y="203"/>
                  </a:cxn>
                  <a:cxn ang="0">
                    <a:pos x="322" y="139"/>
                  </a:cxn>
                  <a:cxn ang="0">
                    <a:pos x="405" y="91"/>
                  </a:cxn>
                  <a:cxn ang="0">
                    <a:pos x="348" y="26"/>
                  </a:cxn>
                  <a:cxn ang="0">
                    <a:pos x="239" y="100"/>
                  </a:cxn>
                  <a:cxn ang="0">
                    <a:pos x="166" y="169"/>
                  </a:cxn>
                  <a:cxn ang="0">
                    <a:pos x="106" y="245"/>
                  </a:cxn>
                  <a:cxn ang="0">
                    <a:pos x="47" y="354"/>
                  </a:cxn>
                  <a:cxn ang="0">
                    <a:pos x="17" y="441"/>
                  </a:cxn>
                  <a:cxn ang="0">
                    <a:pos x="2" y="536"/>
                  </a:cxn>
                  <a:cxn ang="0">
                    <a:pos x="0" y="634"/>
                  </a:cxn>
                  <a:cxn ang="0">
                    <a:pos x="5" y="699"/>
                  </a:cxn>
                  <a:cxn ang="0">
                    <a:pos x="17" y="760"/>
                  </a:cxn>
                  <a:cxn ang="0">
                    <a:pos x="35" y="820"/>
                  </a:cxn>
                  <a:cxn ang="0">
                    <a:pos x="58" y="878"/>
                  </a:cxn>
                  <a:cxn ang="0">
                    <a:pos x="88" y="933"/>
                  </a:cxn>
                  <a:cxn ang="0">
                    <a:pos x="124" y="985"/>
                  </a:cxn>
                  <a:cxn ang="0">
                    <a:pos x="166" y="1035"/>
                  </a:cxn>
                  <a:cxn ang="0">
                    <a:pos x="239" y="1105"/>
                  </a:cxn>
                  <a:cxn ang="0">
                    <a:pos x="292" y="1145"/>
                  </a:cxn>
                  <a:cxn ang="0">
                    <a:pos x="348" y="1177"/>
                  </a:cxn>
                  <a:cxn ang="0">
                    <a:pos x="405" y="1117"/>
                  </a:cxn>
                  <a:cxn ang="0">
                    <a:pos x="322" y="1067"/>
                  </a:cxn>
                  <a:cxn ang="0">
                    <a:pos x="246" y="1003"/>
                  </a:cxn>
                </a:cxnLst>
                <a:rect l="0" t="0" r="r" b="b"/>
                <a:pathLst>
                  <a:path w="405" h="1205">
                    <a:moveTo>
                      <a:pt x="246" y="1003"/>
                    </a:moveTo>
                    <a:lnTo>
                      <a:pt x="224" y="980"/>
                    </a:lnTo>
                    <a:lnTo>
                      <a:pt x="206" y="959"/>
                    </a:lnTo>
                    <a:lnTo>
                      <a:pt x="188" y="936"/>
                    </a:lnTo>
                    <a:lnTo>
                      <a:pt x="173" y="914"/>
                    </a:lnTo>
                    <a:lnTo>
                      <a:pt x="157" y="891"/>
                    </a:lnTo>
                    <a:lnTo>
                      <a:pt x="145" y="868"/>
                    </a:lnTo>
                    <a:lnTo>
                      <a:pt x="132" y="843"/>
                    </a:lnTo>
                    <a:lnTo>
                      <a:pt x="122" y="819"/>
                    </a:lnTo>
                    <a:lnTo>
                      <a:pt x="112" y="793"/>
                    </a:lnTo>
                    <a:lnTo>
                      <a:pt x="104" y="768"/>
                    </a:lnTo>
                    <a:lnTo>
                      <a:pt x="96" y="741"/>
                    </a:lnTo>
                    <a:lnTo>
                      <a:pt x="91" y="715"/>
                    </a:lnTo>
                    <a:lnTo>
                      <a:pt x="86" y="686"/>
                    </a:lnTo>
                    <a:lnTo>
                      <a:pt x="83" y="659"/>
                    </a:lnTo>
                    <a:lnTo>
                      <a:pt x="81" y="602"/>
                    </a:lnTo>
                    <a:lnTo>
                      <a:pt x="83" y="545"/>
                    </a:lnTo>
                    <a:lnTo>
                      <a:pt x="91" y="489"/>
                    </a:lnTo>
                    <a:lnTo>
                      <a:pt x="104" y="436"/>
                    </a:lnTo>
                    <a:lnTo>
                      <a:pt x="122" y="386"/>
                    </a:lnTo>
                    <a:lnTo>
                      <a:pt x="145" y="336"/>
                    </a:lnTo>
                    <a:lnTo>
                      <a:pt x="173" y="289"/>
                    </a:lnTo>
                    <a:lnTo>
                      <a:pt x="206" y="245"/>
                    </a:lnTo>
                    <a:lnTo>
                      <a:pt x="246" y="203"/>
                    </a:lnTo>
                    <a:lnTo>
                      <a:pt x="282" y="168"/>
                    </a:lnTo>
                    <a:lnTo>
                      <a:pt x="322" y="139"/>
                    </a:lnTo>
                    <a:lnTo>
                      <a:pt x="362" y="111"/>
                    </a:lnTo>
                    <a:lnTo>
                      <a:pt x="405" y="91"/>
                    </a:lnTo>
                    <a:lnTo>
                      <a:pt x="405" y="0"/>
                    </a:lnTo>
                    <a:lnTo>
                      <a:pt x="348" y="26"/>
                    </a:lnTo>
                    <a:lnTo>
                      <a:pt x="292" y="60"/>
                    </a:lnTo>
                    <a:lnTo>
                      <a:pt x="239" y="100"/>
                    </a:lnTo>
                    <a:lnTo>
                      <a:pt x="190" y="147"/>
                    </a:lnTo>
                    <a:lnTo>
                      <a:pt x="166" y="169"/>
                    </a:lnTo>
                    <a:lnTo>
                      <a:pt x="145" y="194"/>
                    </a:lnTo>
                    <a:lnTo>
                      <a:pt x="106" y="245"/>
                    </a:lnTo>
                    <a:lnTo>
                      <a:pt x="73" y="299"/>
                    </a:lnTo>
                    <a:lnTo>
                      <a:pt x="47" y="354"/>
                    </a:lnTo>
                    <a:lnTo>
                      <a:pt x="26" y="412"/>
                    </a:lnTo>
                    <a:lnTo>
                      <a:pt x="17" y="441"/>
                    </a:lnTo>
                    <a:lnTo>
                      <a:pt x="11" y="473"/>
                    </a:lnTo>
                    <a:lnTo>
                      <a:pt x="2" y="536"/>
                    </a:lnTo>
                    <a:lnTo>
                      <a:pt x="0" y="602"/>
                    </a:lnTo>
                    <a:lnTo>
                      <a:pt x="0" y="634"/>
                    </a:lnTo>
                    <a:lnTo>
                      <a:pt x="2" y="667"/>
                    </a:lnTo>
                    <a:lnTo>
                      <a:pt x="5" y="699"/>
                    </a:lnTo>
                    <a:lnTo>
                      <a:pt x="11" y="731"/>
                    </a:lnTo>
                    <a:lnTo>
                      <a:pt x="17" y="760"/>
                    </a:lnTo>
                    <a:lnTo>
                      <a:pt x="26" y="791"/>
                    </a:lnTo>
                    <a:lnTo>
                      <a:pt x="35" y="820"/>
                    </a:lnTo>
                    <a:lnTo>
                      <a:pt x="47" y="851"/>
                    </a:lnTo>
                    <a:lnTo>
                      <a:pt x="58" y="878"/>
                    </a:lnTo>
                    <a:lnTo>
                      <a:pt x="73" y="906"/>
                    </a:lnTo>
                    <a:lnTo>
                      <a:pt x="88" y="933"/>
                    </a:lnTo>
                    <a:lnTo>
                      <a:pt x="106" y="960"/>
                    </a:lnTo>
                    <a:lnTo>
                      <a:pt x="124" y="985"/>
                    </a:lnTo>
                    <a:lnTo>
                      <a:pt x="145" y="1011"/>
                    </a:lnTo>
                    <a:lnTo>
                      <a:pt x="166" y="1035"/>
                    </a:lnTo>
                    <a:lnTo>
                      <a:pt x="190" y="1060"/>
                    </a:lnTo>
                    <a:lnTo>
                      <a:pt x="239" y="1105"/>
                    </a:lnTo>
                    <a:lnTo>
                      <a:pt x="265" y="1125"/>
                    </a:lnTo>
                    <a:lnTo>
                      <a:pt x="292" y="1145"/>
                    </a:lnTo>
                    <a:lnTo>
                      <a:pt x="319" y="1162"/>
                    </a:lnTo>
                    <a:lnTo>
                      <a:pt x="348" y="1177"/>
                    </a:lnTo>
                    <a:lnTo>
                      <a:pt x="405" y="1205"/>
                    </a:lnTo>
                    <a:lnTo>
                      <a:pt x="405" y="1117"/>
                    </a:lnTo>
                    <a:lnTo>
                      <a:pt x="362" y="1094"/>
                    </a:lnTo>
                    <a:lnTo>
                      <a:pt x="322" y="1067"/>
                    </a:lnTo>
                    <a:lnTo>
                      <a:pt x="282" y="1037"/>
                    </a:lnTo>
                    <a:lnTo>
                      <a:pt x="246" y="1003"/>
                    </a:lnTo>
                    <a:close/>
                  </a:path>
                </a:pathLst>
              </a:custGeom>
              <a:solidFill>
                <a:srgbClr val="C7DD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9" name="Freeform 174"/>
              <p:cNvSpPr/>
              <p:nvPr/>
            </p:nvSpPr>
            <p:spPr bwMode="auto">
              <a:xfrm>
                <a:off x="2884" y="1661"/>
                <a:ext cx="65" cy="205"/>
              </a:xfrm>
              <a:custGeom>
                <a:avLst/>
                <a:gdLst/>
                <a:ahLst/>
                <a:cxnLst>
                  <a:cxn ang="0">
                    <a:pos x="0" y="511"/>
                  </a:cxn>
                  <a:cxn ang="0">
                    <a:pos x="2" y="568"/>
                  </a:cxn>
                  <a:cxn ang="0">
                    <a:pos x="5" y="595"/>
                  </a:cxn>
                  <a:cxn ang="0">
                    <a:pos x="10" y="624"/>
                  </a:cxn>
                  <a:cxn ang="0">
                    <a:pos x="15" y="650"/>
                  </a:cxn>
                  <a:cxn ang="0">
                    <a:pos x="23" y="677"/>
                  </a:cxn>
                  <a:cxn ang="0">
                    <a:pos x="31" y="702"/>
                  </a:cxn>
                  <a:cxn ang="0">
                    <a:pos x="41" y="728"/>
                  </a:cxn>
                  <a:cxn ang="0">
                    <a:pos x="51" y="752"/>
                  </a:cxn>
                  <a:cxn ang="0">
                    <a:pos x="64" y="777"/>
                  </a:cxn>
                  <a:cxn ang="0">
                    <a:pos x="76" y="800"/>
                  </a:cxn>
                  <a:cxn ang="0">
                    <a:pos x="92" y="823"/>
                  </a:cxn>
                  <a:cxn ang="0">
                    <a:pos x="107" y="845"/>
                  </a:cxn>
                  <a:cxn ang="0">
                    <a:pos x="125" y="868"/>
                  </a:cxn>
                  <a:cxn ang="0">
                    <a:pos x="143" y="889"/>
                  </a:cxn>
                  <a:cxn ang="0">
                    <a:pos x="165" y="912"/>
                  </a:cxn>
                  <a:cxn ang="0">
                    <a:pos x="201" y="946"/>
                  </a:cxn>
                  <a:cxn ang="0">
                    <a:pos x="241" y="976"/>
                  </a:cxn>
                  <a:cxn ang="0">
                    <a:pos x="281" y="1003"/>
                  </a:cxn>
                  <a:cxn ang="0">
                    <a:pos x="324" y="1026"/>
                  </a:cxn>
                  <a:cxn ang="0">
                    <a:pos x="324" y="935"/>
                  </a:cxn>
                  <a:cxn ang="0">
                    <a:pos x="297" y="916"/>
                  </a:cxn>
                  <a:cxn ang="0">
                    <a:pos x="271" y="897"/>
                  </a:cxn>
                  <a:cxn ang="0">
                    <a:pos x="246" y="876"/>
                  </a:cxn>
                  <a:cxn ang="0">
                    <a:pos x="222" y="854"/>
                  </a:cxn>
                  <a:cxn ang="0">
                    <a:pos x="204" y="835"/>
                  </a:cxn>
                  <a:cxn ang="0">
                    <a:pos x="188" y="817"/>
                  </a:cxn>
                  <a:cxn ang="0">
                    <a:pos x="159" y="778"/>
                  </a:cxn>
                  <a:cxn ang="0">
                    <a:pos x="145" y="758"/>
                  </a:cxn>
                  <a:cxn ang="0">
                    <a:pos x="134" y="738"/>
                  </a:cxn>
                  <a:cxn ang="0">
                    <a:pos x="124" y="717"/>
                  </a:cxn>
                  <a:cxn ang="0">
                    <a:pos x="116" y="696"/>
                  </a:cxn>
                  <a:cxn ang="0">
                    <a:pos x="107" y="674"/>
                  </a:cxn>
                  <a:cxn ang="0">
                    <a:pos x="100" y="652"/>
                  </a:cxn>
                  <a:cxn ang="0">
                    <a:pos x="89" y="607"/>
                  </a:cxn>
                  <a:cxn ang="0">
                    <a:pos x="84" y="583"/>
                  </a:cxn>
                  <a:cxn ang="0">
                    <a:pos x="82" y="560"/>
                  </a:cxn>
                  <a:cxn ang="0">
                    <a:pos x="81" y="511"/>
                  </a:cxn>
                  <a:cxn ang="0">
                    <a:pos x="82" y="462"/>
                  </a:cxn>
                  <a:cxn ang="0">
                    <a:pos x="89" y="415"/>
                  </a:cxn>
                  <a:cxn ang="0">
                    <a:pos x="100" y="369"/>
                  </a:cxn>
                  <a:cxn ang="0">
                    <a:pos x="116" y="325"/>
                  </a:cxn>
                  <a:cxn ang="0">
                    <a:pos x="134" y="284"/>
                  </a:cxn>
                  <a:cxn ang="0">
                    <a:pos x="159" y="244"/>
                  </a:cxn>
                  <a:cxn ang="0">
                    <a:pos x="188" y="205"/>
                  </a:cxn>
                  <a:cxn ang="0">
                    <a:pos x="222" y="170"/>
                  </a:cxn>
                  <a:cxn ang="0">
                    <a:pos x="246" y="146"/>
                  </a:cxn>
                  <a:cxn ang="0">
                    <a:pos x="271" y="126"/>
                  </a:cxn>
                  <a:cxn ang="0">
                    <a:pos x="297" y="107"/>
                  </a:cxn>
                  <a:cxn ang="0">
                    <a:pos x="324" y="92"/>
                  </a:cxn>
                  <a:cxn ang="0">
                    <a:pos x="324" y="0"/>
                  </a:cxn>
                  <a:cxn ang="0">
                    <a:pos x="281" y="20"/>
                  </a:cxn>
                  <a:cxn ang="0">
                    <a:pos x="241" y="48"/>
                  </a:cxn>
                  <a:cxn ang="0">
                    <a:pos x="201" y="77"/>
                  </a:cxn>
                  <a:cxn ang="0">
                    <a:pos x="165" y="112"/>
                  </a:cxn>
                  <a:cxn ang="0">
                    <a:pos x="125" y="154"/>
                  </a:cxn>
                  <a:cxn ang="0">
                    <a:pos x="92" y="198"/>
                  </a:cxn>
                  <a:cxn ang="0">
                    <a:pos x="64" y="245"/>
                  </a:cxn>
                  <a:cxn ang="0">
                    <a:pos x="41" y="295"/>
                  </a:cxn>
                  <a:cxn ang="0">
                    <a:pos x="23" y="345"/>
                  </a:cxn>
                  <a:cxn ang="0">
                    <a:pos x="10" y="398"/>
                  </a:cxn>
                  <a:cxn ang="0">
                    <a:pos x="2" y="454"/>
                  </a:cxn>
                  <a:cxn ang="0">
                    <a:pos x="0" y="511"/>
                  </a:cxn>
                </a:cxnLst>
                <a:rect l="0" t="0" r="r" b="b"/>
                <a:pathLst>
                  <a:path w="324" h="1026">
                    <a:moveTo>
                      <a:pt x="0" y="511"/>
                    </a:moveTo>
                    <a:lnTo>
                      <a:pt x="2" y="568"/>
                    </a:lnTo>
                    <a:lnTo>
                      <a:pt x="5" y="595"/>
                    </a:lnTo>
                    <a:lnTo>
                      <a:pt x="10" y="624"/>
                    </a:lnTo>
                    <a:lnTo>
                      <a:pt x="15" y="650"/>
                    </a:lnTo>
                    <a:lnTo>
                      <a:pt x="23" y="677"/>
                    </a:lnTo>
                    <a:lnTo>
                      <a:pt x="31" y="702"/>
                    </a:lnTo>
                    <a:lnTo>
                      <a:pt x="41" y="728"/>
                    </a:lnTo>
                    <a:lnTo>
                      <a:pt x="51" y="752"/>
                    </a:lnTo>
                    <a:lnTo>
                      <a:pt x="64" y="777"/>
                    </a:lnTo>
                    <a:lnTo>
                      <a:pt x="76" y="800"/>
                    </a:lnTo>
                    <a:lnTo>
                      <a:pt x="92" y="823"/>
                    </a:lnTo>
                    <a:lnTo>
                      <a:pt x="107" y="845"/>
                    </a:lnTo>
                    <a:lnTo>
                      <a:pt x="125" y="868"/>
                    </a:lnTo>
                    <a:lnTo>
                      <a:pt x="143" y="889"/>
                    </a:lnTo>
                    <a:lnTo>
                      <a:pt x="165" y="912"/>
                    </a:lnTo>
                    <a:lnTo>
                      <a:pt x="201" y="946"/>
                    </a:lnTo>
                    <a:lnTo>
                      <a:pt x="241" y="976"/>
                    </a:lnTo>
                    <a:lnTo>
                      <a:pt x="281" y="1003"/>
                    </a:lnTo>
                    <a:lnTo>
                      <a:pt x="324" y="1026"/>
                    </a:lnTo>
                    <a:lnTo>
                      <a:pt x="324" y="935"/>
                    </a:lnTo>
                    <a:lnTo>
                      <a:pt x="297" y="916"/>
                    </a:lnTo>
                    <a:lnTo>
                      <a:pt x="271" y="897"/>
                    </a:lnTo>
                    <a:lnTo>
                      <a:pt x="246" y="876"/>
                    </a:lnTo>
                    <a:lnTo>
                      <a:pt x="222" y="854"/>
                    </a:lnTo>
                    <a:lnTo>
                      <a:pt x="204" y="835"/>
                    </a:lnTo>
                    <a:lnTo>
                      <a:pt x="188" y="817"/>
                    </a:lnTo>
                    <a:lnTo>
                      <a:pt x="159" y="778"/>
                    </a:lnTo>
                    <a:lnTo>
                      <a:pt x="145" y="758"/>
                    </a:lnTo>
                    <a:lnTo>
                      <a:pt x="134" y="738"/>
                    </a:lnTo>
                    <a:lnTo>
                      <a:pt x="124" y="717"/>
                    </a:lnTo>
                    <a:lnTo>
                      <a:pt x="116" y="696"/>
                    </a:lnTo>
                    <a:lnTo>
                      <a:pt x="107" y="674"/>
                    </a:lnTo>
                    <a:lnTo>
                      <a:pt x="100" y="652"/>
                    </a:lnTo>
                    <a:lnTo>
                      <a:pt x="89" y="607"/>
                    </a:lnTo>
                    <a:lnTo>
                      <a:pt x="84" y="583"/>
                    </a:lnTo>
                    <a:lnTo>
                      <a:pt x="82" y="560"/>
                    </a:lnTo>
                    <a:lnTo>
                      <a:pt x="81" y="511"/>
                    </a:lnTo>
                    <a:lnTo>
                      <a:pt x="82" y="462"/>
                    </a:lnTo>
                    <a:lnTo>
                      <a:pt x="89" y="415"/>
                    </a:lnTo>
                    <a:lnTo>
                      <a:pt x="100" y="369"/>
                    </a:lnTo>
                    <a:lnTo>
                      <a:pt x="116" y="325"/>
                    </a:lnTo>
                    <a:lnTo>
                      <a:pt x="134" y="284"/>
                    </a:lnTo>
                    <a:lnTo>
                      <a:pt x="159" y="244"/>
                    </a:lnTo>
                    <a:lnTo>
                      <a:pt x="188" y="205"/>
                    </a:lnTo>
                    <a:lnTo>
                      <a:pt x="222" y="170"/>
                    </a:lnTo>
                    <a:lnTo>
                      <a:pt x="246" y="146"/>
                    </a:lnTo>
                    <a:lnTo>
                      <a:pt x="271" y="126"/>
                    </a:lnTo>
                    <a:lnTo>
                      <a:pt x="297" y="107"/>
                    </a:lnTo>
                    <a:lnTo>
                      <a:pt x="324" y="92"/>
                    </a:lnTo>
                    <a:lnTo>
                      <a:pt x="324" y="0"/>
                    </a:lnTo>
                    <a:lnTo>
                      <a:pt x="281" y="20"/>
                    </a:lnTo>
                    <a:lnTo>
                      <a:pt x="241" y="48"/>
                    </a:lnTo>
                    <a:lnTo>
                      <a:pt x="201" y="77"/>
                    </a:lnTo>
                    <a:lnTo>
                      <a:pt x="165" y="112"/>
                    </a:lnTo>
                    <a:lnTo>
                      <a:pt x="125" y="154"/>
                    </a:lnTo>
                    <a:lnTo>
                      <a:pt x="92" y="198"/>
                    </a:lnTo>
                    <a:lnTo>
                      <a:pt x="64" y="245"/>
                    </a:lnTo>
                    <a:lnTo>
                      <a:pt x="41" y="295"/>
                    </a:lnTo>
                    <a:lnTo>
                      <a:pt x="23" y="345"/>
                    </a:lnTo>
                    <a:lnTo>
                      <a:pt x="10" y="398"/>
                    </a:lnTo>
                    <a:lnTo>
                      <a:pt x="2" y="454"/>
                    </a:lnTo>
                    <a:lnTo>
                      <a:pt x="0" y="511"/>
                    </a:lnTo>
                    <a:close/>
                  </a:path>
                </a:pathLst>
              </a:custGeom>
              <a:solidFill>
                <a:srgbClr val="CFE2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0" name="Freeform 175"/>
              <p:cNvSpPr/>
              <p:nvPr/>
            </p:nvSpPr>
            <p:spPr bwMode="auto">
              <a:xfrm>
                <a:off x="2852" y="1625"/>
                <a:ext cx="97" cy="276"/>
              </a:xfrm>
              <a:custGeom>
                <a:avLst/>
                <a:gdLst/>
                <a:ahLst/>
                <a:cxnLst>
                  <a:cxn ang="0">
                    <a:pos x="247" y="1120"/>
                  </a:cxn>
                  <a:cxn ang="0">
                    <a:pos x="205" y="1070"/>
                  </a:cxn>
                  <a:cxn ang="0">
                    <a:pos x="169" y="1018"/>
                  </a:cxn>
                  <a:cxn ang="0">
                    <a:pos x="139" y="963"/>
                  </a:cxn>
                  <a:cxn ang="0">
                    <a:pos x="116" y="905"/>
                  </a:cxn>
                  <a:cxn ang="0">
                    <a:pos x="98" y="845"/>
                  </a:cxn>
                  <a:cxn ang="0">
                    <a:pos x="86" y="784"/>
                  </a:cxn>
                  <a:cxn ang="0">
                    <a:pos x="81" y="719"/>
                  </a:cxn>
                  <a:cxn ang="0">
                    <a:pos x="83" y="621"/>
                  </a:cxn>
                  <a:cxn ang="0">
                    <a:pos x="98" y="526"/>
                  </a:cxn>
                  <a:cxn ang="0">
                    <a:pos x="128" y="439"/>
                  </a:cxn>
                  <a:cxn ang="0">
                    <a:pos x="187" y="330"/>
                  </a:cxn>
                  <a:cxn ang="0">
                    <a:pos x="247" y="254"/>
                  </a:cxn>
                  <a:cxn ang="0">
                    <a:pos x="320" y="185"/>
                  </a:cxn>
                  <a:cxn ang="0">
                    <a:pos x="429" y="111"/>
                  </a:cxn>
                  <a:cxn ang="0">
                    <a:pos x="486" y="0"/>
                  </a:cxn>
                  <a:cxn ang="0">
                    <a:pos x="412" y="30"/>
                  </a:cxn>
                  <a:cxn ang="0">
                    <a:pos x="341" y="68"/>
                  </a:cxn>
                  <a:cxn ang="0">
                    <a:pos x="274" y="116"/>
                  </a:cxn>
                  <a:cxn ang="0">
                    <a:pos x="161" y="227"/>
                  </a:cxn>
                  <a:cxn ang="0">
                    <a:pos x="81" y="345"/>
                  </a:cxn>
                  <a:cxn ang="0">
                    <a:pos x="52" y="408"/>
                  </a:cxn>
                  <a:cxn ang="0">
                    <a:pos x="12" y="542"/>
                  </a:cxn>
                  <a:cxn ang="0">
                    <a:pos x="0" y="687"/>
                  </a:cxn>
                  <a:cxn ang="0">
                    <a:pos x="2" y="760"/>
                  </a:cxn>
                  <a:cxn ang="0">
                    <a:pos x="12" y="832"/>
                  </a:cxn>
                  <a:cxn ang="0">
                    <a:pos x="28" y="898"/>
                  </a:cxn>
                  <a:cxn ang="0">
                    <a:pos x="52" y="965"/>
                  </a:cxn>
                  <a:cxn ang="0">
                    <a:pos x="81" y="1028"/>
                  </a:cxn>
                  <a:cxn ang="0">
                    <a:pos x="118" y="1089"/>
                  </a:cxn>
                  <a:cxn ang="0">
                    <a:pos x="161" y="1147"/>
                  </a:cxn>
                  <a:cxn ang="0">
                    <a:pos x="212" y="1202"/>
                  </a:cxn>
                  <a:cxn ang="0">
                    <a:pos x="274" y="1258"/>
                  </a:cxn>
                  <a:cxn ang="0">
                    <a:pos x="341" y="1306"/>
                  </a:cxn>
                  <a:cxn ang="0">
                    <a:pos x="412" y="1344"/>
                  </a:cxn>
                  <a:cxn ang="0">
                    <a:pos x="486" y="1376"/>
                  </a:cxn>
                  <a:cxn ang="0">
                    <a:pos x="429" y="1262"/>
                  </a:cxn>
                  <a:cxn ang="0">
                    <a:pos x="373" y="1230"/>
                  </a:cxn>
                  <a:cxn ang="0">
                    <a:pos x="320" y="1190"/>
                  </a:cxn>
                </a:cxnLst>
                <a:rect l="0" t="0" r="r" b="b"/>
                <a:pathLst>
                  <a:path w="486" h="1376">
                    <a:moveTo>
                      <a:pt x="271" y="1145"/>
                    </a:moveTo>
                    <a:lnTo>
                      <a:pt x="247" y="1120"/>
                    </a:lnTo>
                    <a:lnTo>
                      <a:pt x="226" y="1096"/>
                    </a:lnTo>
                    <a:lnTo>
                      <a:pt x="205" y="1070"/>
                    </a:lnTo>
                    <a:lnTo>
                      <a:pt x="187" y="1045"/>
                    </a:lnTo>
                    <a:lnTo>
                      <a:pt x="169" y="1018"/>
                    </a:lnTo>
                    <a:lnTo>
                      <a:pt x="154" y="991"/>
                    </a:lnTo>
                    <a:lnTo>
                      <a:pt x="139" y="963"/>
                    </a:lnTo>
                    <a:lnTo>
                      <a:pt x="128" y="936"/>
                    </a:lnTo>
                    <a:lnTo>
                      <a:pt x="116" y="905"/>
                    </a:lnTo>
                    <a:lnTo>
                      <a:pt x="107" y="876"/>
                    </a:lnTo>
                    <a:lnTo>
                      <a:pt x="98" y="845"/>
                    </a:lnTo>
                    <a:lnTo>
                      <a:pt x="92" y="816"/>
                    </a:lnTo>
                    <a:lnTo>
                      <a:pt x="86" y="784"/>
                    </a:lnTo>
                    <a:lnTo>
                      <a:pt x="83" y="752"/>
                    </a:lnTo>
                    <a:lnTo>
                      <a:pt x="81" y="719"/>
                    </a:lnTo>
                    <a:lnTo>
                      <a:pt x="81" y="687"/>
                    </a:lnTo>
                    <a:lnTo>
                      <a:pt x="83" y="621"/>
                    </a:lnTo>
                    <a:lnTo>
                      <a:pt x="92" y="558"/>
                    </a:lnTo>
                    <a:lnTo>
                      <a:pt x="98" y="526"/>
                    </a:lnTo>
                    <a:lnTo>
                      <a:pt x="107" y="497"/>
                    </a:lnTo>
                    <a:lnTo>
                      <a:pt x="128" y="439"/>
                    </a:lnTo>
                    <a:lnTo>
                      <a:pt x="154" y="384"/>
                    </a:lnTo>
                    <a:lnTo>
                      <a:pt x="187" y="330"/>
                    </a:lnTo>
                    <a:lnTo>
                      <a:pt x="226" y="279"/>
                    </a:lnTo>
                    <a:lnTo>
                      <a:pt x="247" y="254"/>
                    </a:lnTo>
                    <a:lnTo>
                      <a:pt x="271" y="232"/>
                    </a:lnTo>
                    <a:lnTo>
                      <a:pt x="320" y="185"/>
                    </a:lnTo>
                    <a:lnTo>
                      <a:pt x="373" y="145"/>
                    </a:lnTo>
                    <a:lnTo>
                      <a:pt x="429" y="111"/>
                    </a:lnTo>
                    <a:lnTo>
                      <a:pt x="486" y="85"/>
                    </a:lnTo>
                    <a:lnTo>
                      <a:pt x="486" y="0"/>
                    </a:lnTo>
                    <a:lnTo>
                      <a:pt x="448" y="13"/>
                    </a:lnTo>
                    <a:lnTo>
                      <a:pt x="412" y="30"/>
                    </a:lnTo>
                    <a:lnTo>
                      <a:pt x="375" y="47"/>
                    </a:lnTo>
                    <a:lnTo>
                      <a:pt x="341" y="68"/>
                    </a:lnTo>
                    <a:lnTo>
                      <a:pt x="307" y="90"/>
                    </a:lnTo>
                    <a:lnTo>
                      <a:pt x="274" y="116"/>
                    </a:lnTo>
                    <a:lnTo>
                      <a:pt x="212" y="174"/>
                    </a:lnTo>
                    <a:lnTo>
                      <a:pt x="161" y="227"/>
                    </a:lnTo>
                    <a:lnTo>
                      <a:pt x="118" y="285"/>
                    </a:lnTo>
                    <a:lnTo>
                      <a:pt x="81" y="345"/>
                    </a:lnTo>
                    <a:lnTo>
                      <a:pt x="65" y="376"/>
                    </a:lnTo>
                    <a:lnTo>
                      <a:pt x="52" y="408"/>
                    </a:lnTo>
                    <a:lnTo>
                      <a:pt x="28" y="473"/>
                    </a:lnTo>
                    <a:lnTo>
                      <a:pt x="12" y="542"/>
                    </a:lnTo>
                    <a:lnTo>
                      <a:pt x="2" y="614"/>
                    </a:lnTo>
                    <a:lnTo>
                      <a:pt x="0" y="687"/>
                    </a:lnTo>
                    <a:lnTo>
                      <a:pt x="0" y="724"/>
                    </a:lnTo>
                    <a:lnTo>
                      <a:pt x="2" y="760"/>
                    </a:lnTo>
                    <a:lnTo>
                      <a:pt x="6" y="795"/>
                    </a:lnTo>
                    <a:lnTo>
                      <a:pt x="12" y="832"/>
                    </a:lnTo>
                    <a:lnTo>
                      <a:pt x="19" y="864"/>
                    </a:lnTo>
                    <a:lnTo>
                      <a:pt x="28" y="898"/>
                    </a:lnTo>
                    <a:lnTo>
                      <a:pt x="39" y="931"/>
                    </a:lnTo>
                    <a:lnTo>
                      <a:pt x="52" y="965"/>
                    </a:lnTo>
                    <a:lnTo>
                      <a:pt x="65" y="996"/>
                    </a:lnTo>
                    <a:lnTo>
                      <a:pt x="81" y="1028"/>
                    </a:lnTo>
                    <a:lnTo>
                      <a:pt x="98" y="1058"/>
                    </a:lnTo>
                    <a:lnTo>
                      <a:pt x="118" y="1089"/>
                    </a:lnTo>
                    <a:lnTo>
                      <a:pt x="138" y="1117"/>
                    </a:lnTo>
                    <a:lnTo>
                      <a:pt x="161" y="1147"/>
                    </a:lnTo>
                    <a:lnTo>
                      <a:pt x="185" y="1174"/>
                    </a:lnTo>
                    <a:lnTo>
                      <a:pt x="212" y="1202"/>
                    </a:lnTo>
                    <a:lnTo>
                      <a:pt x="243" y="1231"/>
                    </a:lnTo>
                    <a:lnTo>
                      <a:pt x="274" y="1258"/>
                    </a:lnTo>
                    <a:lnTo>
                      <a:pt x="307" y="1282"/>
                    </a:lnTo>
                    <a:lnTo>
                      <a:pt x="341" y="1306"/>
                    </a:lnTo>
                    <a:lnTo>
                      <a:pt x="375" y="1325"/>
                    </a:lnTo>
                    <a:lnTo>
                      <a:pt x="412" y="1344"/>
                    </a:lnTo>
                    <a:lnTo>
                      <a:pt x="448" y="1361"/>
                    </a:lnTo>
                    <a:lnTo>
                      <a:pt x="486" y="1376"/>
                    </a:lnTo>
                    <a:lnTo>
                      <a:pt x="486" y="1290"/>
                    </a:lnTo>
                    <a:lnTo>
                      <a:pt x="429" y="1262"/>
                    </a:lnTo>
                    <a:lnTo>
                      <a:pt x="400" y="1247"/>
                    </a:lnTo>
                    <a:lnTo>
                      <a:pt x="373" y="1230"/>
                    </a:lnTo>
                    <a:lnTo>
                      <a:pt x="346" y="1210"/>
                    </a:lnTo>
                    <a:lnTo>
                      <a:pt x="320" y="1190"/>
                    </a:lnTo>
                    <a:lnTo>
                      <a:pt x="271" y="1145"/>
                    </a:lnTo>
                    <a:close/>
                  </a:path>
                </a:pathLst>
              </a:custGeom>
              <a:solidFill>
                <a:srgbClr val="BFD8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1" name="Freeform 176"/>
              <p:cNvSpPr/>
              <p:nvPr/>
            </p:nvSpPr>
            <p:spPr bwMode="auto">
              <a:xfrm>
                <a:off x="2836" y="1609"/>
                <a:ext cx="113" cy="308"/>
              </a:xfrm>
              <a:custGeom>
                <a:avLst/>
                <a:gdLst/>
                <a:ahLst/>
                <a:cxnLst>
                  <a:cxn ang="0">
                    <a:pos x="264" y="1258"/>
                  </a:cxn>
                  <a:cxn ang="0">
                    <a:pos x="217" y="1201"/>
                  </a:cxn>
                  <a:cxn ang="0">
                    <a:pos x="177" y="1142"/>
                  </a:cxn>
                  <a:cxn ang="0">
                    <a:pos x="144" y="1080"/>
                  </a:cxn>
                  <a:cxn ang="0">
                    <a:pos x="118" y="1015"/>
                  </a:cxn>
                  <a:cxn ang="0">
                    <a:pos x="98" y="948"/>
                  </a:cxn>
                  <a:cxn ang="0">
                    <a:pos x="85" y="879"/>
                  </a:cxn>
                  <a:cxn ang="0">
                    <a:pos x="79" y="808"/>
                  </a:cxn>
                  <a:cxn ang="0">
                    <a:pos x="81" y="698"/>
                  </a:cxn>
                  <a:cxn ang="0">
                    <a:pos x="107" y="557"/>
                  </a:cxn>
                  <a:cxn ang="0">
                    <a:pos x="144" y="460"/>
                  </a:cxn>
                  <a:cxn ang="0">
                    <a:pos x="197" y="369"/>
                  </a:cxn>
                  <a:cxn ang="0">
                    <a:pos x="291" y="258"/>
                  </a:cxn>
                  <a:cxn ang="0">
                    <a:pos x="386" y="174"/>
                  </a:cxn>
                  <a:cxn ang="0">
                    <a:pos x="454" y="131"/>
                  </a:cxn>
                  <a:cxn ang="0">
                    <a:pos x="527" y="97"/>
                  </a:cxn>
                  <a:cxn ang="0">
                    <a:pos x="565" y="0"/>
                  </a:cxn>
                  <a:cxn ang="0">
                    <a:pos x="475" y="33"/>
                  </a:cxn>
                  <a:cxn ang="0">
                    <a:pos x="391" y="77"/>
                  </a:cxn>
                  <a:cxn ang="0">
                    <a:pos x="310" y="133"/>
                  </a:cxn>
                  <a:cxn ang="0">
                    <a:pos x="235" y="202"/>
                  </a:cxn>
                  <a:cxn ang="0">
                    <a:pos x="154" y="293"/>
                  </a:cxn>
                  <a:cxn ang="0">
                    <a:pos x="111" y="358"/>
                  </a:cxn>
                  <a:cxn ang="0">
                    <a:pos x="73" y="426"/>
                  </a:cxn>
                  <a:cxn ang="0">
                    <a:pos x="44" y="497"/>
                  </a:cxn>
                  <a:cxn ang="0">
                    <a:pos x="22" y="572"/>
                  </a:cxn>
                  <a:cxn ang="0">
                    <a:pos x="6" y="649"/>
                  </a:cxn>
                  <a:cxn ang="0">
                    <a:pos x="0" y="771"/>
                  </a:cxn>
                  <a:cxn ang="0">
                    <a:pos x="3" y="852"/>
                  </a:cxn>
                  <a:cxn ang="0">
                    <a:pos x="14" y="931"/>
                  </a:cxn>
                  <a:cxn ang="0">
                    <a:pos x="33" y="1007"/>
                  </a:cxn>
                  <a:cxn ang="0">
                    <a:pos x="59" y="1081"/>
                  </a:cxn>
                  <a:cxn ang="0">
                    <a:pos x="91" y="1150"/>
                  </a:cxn>
                  <a:cxn ang="0">
                    <a:pos x="132" y="1217"/>
                  </a:cxn>
                  <a:cxn ang="0">
                    <a:pos x="180" y="1281"/>
                  </a:cxn>
                  <a:cxn ang="0">
                    <a:pos x="235" y="1342"/>
                  </a:cxn>
                  <a:cxn ang="0">
                    <a:pos x="310" y="1409"/>
                  </a:cxn>
                  <a:cxn ang="0">
                    <a:pos x="391" y="1464"/>
                  </a:cxn>
                  <a:cxn ang="0">
                    <a:pos x="475" y="1509"/>
                  </a:cxn>
                  <a:cxn ang="0">
                    <a:pos x="565" y="1544"/>
                  </a:cxn>
                  <a:cxn ang="0">
                    <a:pos x="527" y="1445"/>
                  </a:cxn>
                  <a:cxn ang="0">
                    <a:pos x="454" y="1409"/>
                  </a:cxn>
                  <a:cxn ang="0">
                    <a:pos x="386" y="1366"/>
                  </a:cxn>
                  <a:cxn ang="0">
                    <a:pos x="322" y="1315"/>
                  </a:cxn>
                </a:cxnLst>
                <a:rect l="0" t="0" r="r" b="b"/>
                <a:pathLst>
                  <a:path w="565" h="1544">
                    <a:moveTo>
                      <a:pt x="291" y="1286"/>
                    </a:moveTo>
                    <a:lnTo>
                      <a:pt x="264" y="1258"/>
                    </a:lnTo>
                    <a:lnTo>
                      <a:pt x="240" y="1231"/>
                    </a:lnTo>
                    <a:lnTo>
                      <a:pt x="217" y="1201"/>
                    </a:lnTo>
                    <a:lnTo>
                      <a:pt x="197" y="1173"/>
                    </a:lnTo>
                    <a:lnTo>
                      <a:pt x="177" y="1142"/>
                    </a:lnTo>
                    <a:lnTo>
                      <a:pt x="160" y="1112"/>
                    </a:lnTo>
                    <a:lnTo>
                      <a:pt x="144" y="1080"/>
                    </a:lnTo>
                    <a:lnTo>
                      <a:pt x="131" y="1049"/>
                    </a:lnTo>
                    <a:lnTo>
                      <a:pt x="118" y="1015"/>
                    </a:lnTo>
                    <a:lnTo>
                      <a:pt x="107" y="982"/>
                    </a:lnTo>
                    <a:lnTo>
                      <a:pt x="98" y="948"/>
                    </a:lnTo>
                    <a:lnTo>
                      <a:pt x="91" y="916"/>
                    </a:lnTo>
                    <a:lnTo>
                      <a:pt x="85" y="879"/>
                    </a:lnTo>
                    <a:lnTo>
                      <a:pt x="81" y="844"/>
                    </a:lnTo>
                    <a:lnTo>
                      <a:pt x="79" y="808"/>
                    </a:lnTo>
                    <a:lnTo>
                      <a:pt x="79" y="771"/>
                    </a:lnTo>
                    <a:lnTo>
                      <a:pt x="81" y="698"/>
                    </a:lnTo>
                    <a:lnTo>
                      <a:pt x="91" y="626"/>
                    </a:lnTo>
                    <a:lnTo>
                      <a:pt x="107" y="557"/>
                    </a:lnTo>
                    <a:lnTo>
                      <a:pt x="131" y="492"/>
                    </a:lnTo>
                    <a:lnTo>
                      <a:pt x="144" y="460"/>
                    </a:lnTo>
                    <a:lnTo>
                      <a:pt x="160" y="429"/>
                    </a:lnTo>
                    <a:lnTo>
                      <a:pt x="197" y="369"/>
                    </a:lnTo>
                    <a:lnTo>
                      <a:pt x="240" y="311"/>
                    </a:lnTo>
                    <a:lnTo>
                      <a:pt x="291" y="258"/>
                    </a:lnTo>
                    <a:lnTo>
                      <a:pt x="353" y="200"/>
                    </a:lnTo>
                    <a:lnTo>
                      <a:pt x="386" y="174"/>
                    </a:lnTo>
                    <a:lnTo>
                      <a:pt x="420" y="152"/>
                    </a:lnTo>
                    <a:lnTo>
                      <a:pt x="454" y="131"/>
                    </a:lnTo>
                    <a:lnTo>
                      <a:pt x="491" y="114"/>
                    </a:lnTo>
                    <a:lnTo>
                      <a:pt x="527" y="97"/>
                    </a:lnTo>
                    <a:lnTo>
                      <a:pt x="565" y="84"/>
                    </a:lnTo>
                    <a:lnTo>
                      <a:pt x="565" y="0"/>
                    </a:lnTo>
                    <a:lnTo>
                      <a:pt x="519" y="15"/>
                    </a:lnTo>
                    <a:lnTo>
                      <a:pt x="475" y="33"/>
                    </a:lnTo>
                    <a:lnTo>
                      <a:pt x="432" y="54"/>
                    </a:lnTo>
                    <a:lnTo>
                      <a:pt x="391" y="77"/>
                    </a:lnTo>
                    <a:lnTo>
                      <a:pt x="349" y="103"/>
                    </a:lnTo>
                    <a:lnTo>
                      <a:pt x="310" y="133"/>
                    </a:lnTo>
                    <a:lnTo>
                      <a:pt x="272" y="166"/>
                    </a:lnTo>
                    <a:lnTo>
                      <a:pt x="235" y="202"/>
                    </a:lnTo>
                    <a:lnTo>
                      <a:pt x="180" y="262"/>
                    </a:lnTo>
                    <a:lnTo>
                      <a:pt x="154" y="293"/>
                    </a:lnTo>
                    <a:lnTo>
                      <a:pt x="132" y="326"/>
                    </a:lnTo>
                    <a:lnTo>
                      <a:pt x="111" y="358"/>
                    </a:lnTo>
                    <a:lnTo>
                      <a:pt x="91" y="392"/>
                    </a:lnTo>
                    <a:lnTo>
                      <a:pt x="73" y="426"/>
                    </a:lnTo>
                    <a:lnTo>
                      <a:pt x="59" y="462"/>
                    </a:lnTo>
                    <a:lnTo>
                      <a:pt x="44" y="497"/>
                    </a:lnTo>
                    <a:lnTo>
                      <a:pt x="33" y="534"/>
                    </a:lnTo>
                    <a:lnTo>
                      <a:pt x="22" y="572"/>
                    </a:lnTo>
                    <a:lnTo>
                      <a:pt x="14" y="610"/>
                    </a:lnTo>
                    <a:lnTo>
                      <a:pt x="6" y="649"/>
                    </a:lnTo>
                    <a:lnTo>
                      <a:pt x="3" y="689"/>
                    </a:lnTo>
                    <a:lnTo>
                      <a:pt x="0" y="771"/>
                    </a:lnTo>
                    <a:lnTo>
                      <a:pt x="0" y="811"/>
                    </a:lnTo>
                    <a:lnTo>
                      <a:pt x="3" y="852"/>
                    </a:lnTo>
                    <a:lnTo>
                      <a:pt x="6" y="892"/>
                    </a:lnTo>
                    <a:lnTo>
                      <a:pt x="14" y="931"/>
                    </a:lnTo>
                    <a:lnTo>
                      <a:pt x="22" y="969"/>
                    </a:lnTo>
                    <a:lnTo>
                      <a:pt x="33" y="1007"/>
                    </a:lnTo>
                    <a:lnTo>
                      <a:pt x="44" y="1044"/>
                    </a:lnTo>
                    <a:lnTo>
                      <a:pt x="59" y="1081"/>
                    </a:lnTo>
                    <a:lnTo>
                      <a:pt x="73" y="1115"/>
                    </a:lnTo>
                    <a:lnTo>
                      <a:pt x="91" y="1150"/>
                    </a:lnTo>
                    <a:lnTo>
                      <a:pt x="111" y="1183"/>
                    </a:lnTo>
                    <a:lnTo>
                      <a:pt x="132" y="1217"/>
                    </a:lnTo>
                    <a:lnTo>
                      <a:pt x="154" y="1249"/>
                    </a:lnTo>
                    <a:lnTo>
                      <a:pt x="180" y="1281"/>
                    </a:lnTo>
                    <a:lnTo>
                      <a:pt x="206" y="1311"/>
                    </a:lnTo>
                    <a:lnTo>
                      <a:pt x="235" y="1342"/>
                    </a:lnTo>
                    <a:lnTo>
                      <a:pt x="272" y="1376"/>
                    </a:lnTo>
                    <a:lnTo>
                      <a:pt x="310" y="1409"/>
                    </a:lnTo>
                    <a:lnTo>
                      <a:pt x="349" y="1437"/>
                    </a:lnTo>
                    <a:lnTo>
                      <a:pt x="391" y="1464"/>
                    </a:lnTo>
                    <a:lnTo>
                      <a:pt x="432" y="1487"/>
                    </a:lnTo>
                    <a:lnTo>
                      <a:pt x="475" y="1509"/>
                    </a:lnTo>
                    <a:lnTo>
                      <a:pt x="519" y="1527"/>
                    </a:lnTo>
                    <a:lnTo>
                      <a:pt x="565" y="1544"/>
                    </a:lnTo>
                    <a:lnTo>
                      <a:pt x="565" y="1460"/>
                    </a:lnTo>
                    <a:lnTo>
                      <a:pt x="527" y="1445"/>
                    </a:lnTo>
                    <a:lnTo>
                      <a:pt x="491" y="1428"/>
                    </a:lnTo>
                    <a:lnTo>
                      <a:pt x="454" y="1409"/>
                    </a:lnTo>
                    <a:lnTo>
                      <a:pt x="420" y="1390"/>
                    </a:lnTo>
                    <a:lnTo>
                      <a:pt x="386" y="1366"/>
                    </a:lnTo>
                    <a:lnTo>
                      <a:pt x="353" y="1342"/>
                    </a:lnTo>
                    <a:lnTo>
                      <a:pt x="322" y="1315"/>
                    </a:lnTo>
                    <a:lnTo>
                      <a:pt x="291" y="1286"/>
                    </a:lnTo>
                    <a:close/>
                  </a:path>
                </a:pathLst>
              </a:custGeom>
              <a:solidFill>
                <a:srgbClr val="B7D3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2" name="Freeform 177"/>
              <p:cNvSpPr/>
              <p:nvPr/>
            </p:nvSpPr>
            <p:spPr bwMode="auto">
              <a:xfrm>
                <a:off x="2820" y="1592"/>
                <a:ext cx="129" cy="343"/>
              </a:xfrm>
              <a:custGeom>
                <a:avLst/>
                <a:gdLst/>
                <a:ahLst/>
                <a:cxnLst>
                  <a:cxn ang="0">
                    <a:pos x="288" y="1396"/>
                  </a:cxn>
                  <a:cxn ang="0">
                    <a:pos x="236" y="1334"/>
                  </a:cxn>
                  <a:cxn ang="0">
                    <a:pos x="193" y="1268"/>
                  </a:cxn>
                  <a:cxn ang="0">
                    <a:pos x="155" y="1200"/>
                  </a:cxn>
                  <a:cxn ang="0">
                    <a:pos x="126" y="1129"/>
                  </a:cxn>
                  <a:cxn ang="0">
                    <a:pos x="104" y="1054"/>
                  </a:cxn>
                  <a:cxn ang="0">
                    <a:pos x="88" y="977"/>
                  </a:cxn>
                  <a:cxn ang="0">
                    <a:pos x="82" y="896"/>
                  </a:cxn>
                  <a:cxn ang="0">
                    <a:pos x="85" y="774"/>
                  </a:cxn>
                  <a:cxn ang="0">
                    <a:pos x="96" y="695"/>
                  </a:cxn>
                  <a:cxn ang="0">
                    <a:pos x="115" y="619"/>
                  </a:cxn>
                  <a:cxn ang="0">
                    <a:pos x="141" y="547"/>
                  </a:cxn>
                  <a:cxn ang="0">
                    <a:pos x="173" y="477"/>
                  </a:cxn>
                  <a:cxn ang="0">
                    <a:pos x="214" y="411"/>
                  </a:cxn>
                  <a:cxn ang="0">
                    <a:pos x="262" y="347"/>
                  </a:cxn>
                  <a:cxn ang="0">
                    <a:pos x="354" y="251"/>
                  </a:cxn>
                  <a:cxn ang="0">
                    <a:pos x="431" y="188"/>
                  </a:cxn>
                  <a:cxn ang="0">
                    <a:pos x="514" y="139"/>
                  </a:cxn>
                  <a:cxn ang="0">
                    <a:pos x="601" y="100"/>
                  </a:cxn>
                  <a:cxn ang="0">
                    <a:pos x="647" y="0"/>
                  </a:cxn>
                  <a:cxn ang="0">
                    <a:pos x="541" y="37"/>
                  </a:cxn>
                  <a:cxn ang="0">
                    <a:pos x="441" y="86"/>
                  </a:cxn>
                  <a:cxn ang="0">
                    <a:pos x="347" y="150"/>
                  </a:cxn>
                  <a:cxn ang="0">
                    <a:pos x="260" y="229"/>
                  </a:cxn>
                  <a:cxn ang="0">
                    <a:pos x="197" y="295"/>
                  </a:cxn>
                  <a:cxn ang="0">
                    <a:pos x="145" y="365"/>
                  </a:cxn>
                  <a:cxn ang="0">
                    <a:pos x="100" y="438"/>
                  </a:cxn>
                  <a:cxn ang="0">
                    <a:pos x="65" y="515"/>
                  </a:cxn>
                  <a:cxn ang="0">
                    <a:pos x="35" y="595"/>
                  </a:cxn>
                  <a:cxn ang="0">
                    <a:pos x="16" y="678"/>
                  </a:cxn>
                  <a:cxn ang="0">
                    <a:pos x="0" y="810"/>
                  </a:cxn>
                  <a:cxn ang="0">
                    <a:pos x="0" y="901"/>
                  </a:cxn>
                  <a:cxn ang="0">
                    <a:pos x="8" y="989"/>
                  </a:cxn>
                  <a:cxn ang="0">
                    <a:pos x="24" y="1074"/>
                  </a:cxn>
                  <a:cxn ang="0">
                    <a:pos x="48" y="1156"/>
                  </a:cxn>
                  <a:cxn ang="0">
                    <a:pos x="81" y="1234"/>
                  </a:cxn>
                  <a:cxn ang="0">
                    <a:pos x="121" y="1309"/>
                  </a:cxn>
                  <a:cxn ang="0">
                    <a:pos x="169" y="1382"/>
                  </a:cxn>
                  <a:cxn ang="0">
                    <a:pos x="227" y="1451"/>
                  </a:cxn>
                  <a:cxn ang="0">
                    <a:pos x="302" y="1524"/>
                  </a:cxn>
                  <a:cxn ang="0">
                    <a:pos x="392" y="1596"/>
                  </a:cxn>
                  <a:cxn ang="0">
                    <a:pos x="490" y="1653"/>
                  </a:cxn>
                  <a:cxn ang="0">
                    <a:pos x="593" y="1697"/>
                  </a:cxn>
                  <a:cxn ang="0">
                    <a:pos x="647" y="1629"/>
                  </a:cxn>
                  <a:cxn ang="0">
                    <a:pos x="557" y="1594"/>
                  </a:cxn>
                  <a:cxn ang="0">
                    <a:pos x="473" y="1549"/>
                  </a:cxn>
                  <a:cxn ang="0">
                    <a:pos x="392" y="1494"/>
                  </a:cxn>
                  <a:cxn ang="0">
                    <a:pos x="317" y="1427"/>
                  </a:cxn>
                </a:cxnLst>
                <a:rect l="0" t="0" r="r" b="b"/>
                <a:pathLst>
                  <a:path w="647" h="1715">
                    <a:moveTo>
                      <a:pt x="317" y="1427"/>
                    </a:moveTo>
                    <a:lnTo>
                      <a:pt x="288" y="1396"/>
                    </a:lnTo>
                    <a:lnTo>
                      <a:pt x="262" y="1366"/>
                    </a:lnTo>
                    <a:lnTo>
                      <a:pt x="236" y="1334"/>
                    </a:lnTo>
                    <a:lnTo>
                      <a:pt x="214" y="1302"/>
                    </a:lnTo>
                    <a:lnTo>
                      <a:pt x="193" y="1268"/>
                    </a:lnTo>
                    <a:lnTo>
                      <a:pt x="173" y="1235"/>
                    </a:lnTo>
                    <a:lnTo>
                      <a:pt x="155" y="1200"/>
                    </a:lnTo>
                    <a:lnTo>
                      <a:pt x="141" y="1166"/>
                    </a:lnTo>
                    <a:lnTo>
                      <a:pt x="126" y="1129"/>
                    </a:lnTo>
                    <a:lnTo>
                      <a:pt x="115" y="1092"/>
                    </a:lnTo>
                    <a:lnTo>
                      <a:pt x="104" y="1054"/>
                    </a:lnTo>
                    <a:lnTo>
                      <a:pt x="96" y="1016"/>
                    </a:lnTo>
                    <a:lnTo>
                      <a:pt x="88" y="977"/>
                    </a:lnTo>
                    <a:lnTo>
                      <a:pt x="85" y="937"/>
                    </a:lnTo>
                    <a:lnTo>
                      <a:pt x="82" y="896"/>
                    </a:lnTo>
                    <a:lnTo>
                      <a:pt x="82" y="856"/>
                    </a:lnTo>
                    <a:lnTo>
                      <a:pt x="85" y="774"/>
                    </a:lnTo>
                    <a:lnTo>
                      <a:pt x="88" y="734"/>
                    </a:lnTo>
                    <a:lnTo>
                      <a:pt x="96" y="695"/>
                    </a:lnTo>
                    <a:lnTo>
                      <a:pt x="104" y="657"/>
                    </a:lnTo>
                    <a:lnTo>
                      <a:pt x="115" y="619"/>
                    </a:lnTo>
                    <a:lnTo>
                      <a:pt x="126" y="582"/>
                    </a:lnTo>
                    <a:lnTo>
                      <a:pt x="141" y="547"/>
                    </a:lnTo>
                    <a:lnTo>
                      <a:pt x="155" y="511"/>
                    </a:lnTo>
                    <a:lnTo>
                      <a:pt x="173" y="477"/>
                    </a:lnTo>
                    <a:lnTo>
                      <a:pt x="193" y="443"/>
                    </a:lnTo>
                    <a:lnTo>
                      <a:pt x="214" y="411"/>
                    </a:lnTo>
                    <a:lnTo>
                      <a:pt x="236" y="378"/>
                    </a:lnTo>
                    <a:lnTo>
                      <a:pt x="262" y="347"/>
                    </a:lnTo>
                    <a:lnTo>
                      <a:pt x="317" y="287"/>
                    </a:lnTo>
                    <a:lnTo>
                      <a:pt x="354" y="251"/>
                    </a:lnTo>
                    <a:lnTo>
                      <a:pt x="392" y="218"/>
                    </a:lnTo>
                    <a:lnTo>
                      <a:pt x="431" y="188"/>
                    </a:lnTo>
                    <a:lnTo>
                      <a:pt x="473" y="162"/>
                    </a:lnTo>
                    <a:lnTo>
                      <a:pt x="514" y="139"/>
                    </a:lnTo>
                    <a:lnTo>
                      <a:pt x="557" y="118"/>
                    </a:lnTo>
                    <a:lnTo>
                      <a:pt x="601" y="100"/>
                    </a:lnTo>
                    <a:lnTo>
                      <a:pt x="647" y="85"/>
                    </a:lnTo>
                    <a:lnTo>
                      <a:pt x="647" y="0"/>
                    </a:lnTo>
                    <a:lnTo>
                      <a:pt x="593" y="16"/>
                    </a:lnTo>
                    <a:lnTo>
                      <a:pt x="541" y="37"/>
                    </a:lnTo>
                    <a:lnTo>
                      <a:pt x="490" y="59"/>
                    </a:lnTo>
                    <a:lnTo>
                      <a:pt x="441" y="86"/>
                    </a:lnTo>
                    <a:lnTo>
                      <a:pt x="392" y="116"/>
                    </a:lnTo>
                    <a:lnTo>
                      <a:pt x="347" y="150"/>
                    </a:lnTo>
                    <a:lnTo>
                      <a:pt x="302" y="187"/>
                    </a:lnTo>
                    <a:lnTo>
                      <a:pt x="260" y="229"/>
                    </a:lnTo>
                    <a:lnTo>
                      <a:pt x="227" y="261"/>
                    </a:lnTo>
                    <a:lnTo>
                      <a:pt x="197" y="295"/>
                    </a:lnTo>
                    <a:lnTo>
                      <a:pt x="169" y="329"/>
                    </a:lnTo>
                    <a:lnTo>
                      <a:pt x="145" y="365"/>
                    </a:lnTo>
                    <a:lnTo>
                      <a:pt x="121" y="401"/>
                    </a:lnTo>
                    <a:lnTo>
                      <a:pt x="100" y="438"/>
                    </a:lnTo>
                    <a:lnTo>
                      <a:pt x="81" y="475"/>
                    </a:lnTo>
                    <a:lnTo>
                      <a:pt x="65" y="515"/>
                    </a:lnTo>
                    <a:lnTo>
                      <a:pt x="48" y="554"/>
                    </a:lnTo>
                    <a:lnTo>
                      <a:pt x="35" y="595"/>
                    </a:lnTo>
                    <a:lnTo>
                      <a:pt x="24" y="635"/>
                    </a:lnTo>
                    <a:lnTo>
                      <a:pt x="16" y="678"/>
                    </a:lnTo>
                    <a:lnTo>
                      <a:pt x="3" y="766"/>
                    </a:lnTo>
                    <a:lnTo>
                      <a:pt x="0" y="810"/>
                    </a:lnTo>
                    <a:lnTo>
                      <a:pt x="0" y="856"/>
                    </a:lnTo>
                    <a:lnTo>
                      <a:pt x="0" y="901"/>
                    </a:lnTo>
                    <a:lnTo>
                      <a:pt x="3" y="946"/>
                    </a:lnTo>
                    <a:lnTo>
                      <a:pt x="8" y="989"/>
                    </a:lnTo>
                    <a:lnTo>
                      <a:pt x="16" y="1033"/>
                    </a:lnTo>
                    <a:lnTo>
                      <a:pt x="24" y="1074"/>
                    </a:lnTo>
                    <a:lnTo>
                      <a:pt x="35" y="1116"/>
                    </a:lnTo>
                    <a:lnTo>
                      <a:pt x="48" y="1156"/>
                    </a:lnTo>
                    <a:lnTo>
                      <a:pt x="65" y="1197"/>
                    </a:lnTo>
                    <a:lnTo>
                      <a:pt x="81" y="1234"/>
                    </a:lnTo>
                    <a:lnTo>
                      <a:pt x="100" y="1273"/>
                    </a:lnTo>
                    <a:lnTo>
                      <a:pt x="121" y="1309"/>
                    </a:lnTo>
                    <a:lnTo>
                      <a:pt x="145" y="1346"/>
                    </a:lnTo>
                    <a:lnTo>
                      <a:pt x="169" y="1382"/>
                    </a:lnTo>
                    <a:lnTo>
                      <a:pt x="197" y="1417"/>
                    </a:lnTo>
                    <a:lnTo>
                      <a:pt x="227" y="1451"/>
                    </a:lnTo>
                    <a:lnTo>
                      <a:pt x="260" y="1485"/>
                    </a:lnTo>
                    <a:lnTo>
                      <a:pt x="302" y="1524"/>
                    </a:lnTo>
                    <a:lnTo>
                      <a:pt x="347" y="1562"/>
                    </a:lnTo>
                    <a:lnTo>
                      <a:pt x="392" y="1596"/>
                    </a:lnTo>
                    <a:lnTo>
                      <a:pt x="441" y="1627"/>
                    </a:lnTo>
                    <a:lnTo>
                      <a:pt x="490" y="1653"/>
                    </a:lnTo>
                    <a:lnTo>
                      <a:pt x="541" y="1676"/>
                    </a:lnTo>
                    <a:lnTo>
                      <a:pt x="593" y="1697"/>
                    </a:lnTo>
                    <a:lnTo>
                      <a:pt x="647" y="1715"/>
                    </a:lnTo>
                    <a:lnTo>
                      <a:pt x="647" y="1629"/>
                    </a:lnTo>
                    <a:lnTo>
                      <a:pt x="601" y="1612"/>
                    </a:lnTo>
                    <a:lnTo>
                      <a:pt x="557" y="1594"/>
                    </a:lnTo>
                    <a:lnTo>
                      <a:pt x="514" y="1572"/>
                    </a:lnTo>
                    <a:lnTo>
                      <a:pt x="473" y="1549"/>
                    </a:lnTo>
                    <a:lnTo>
                      <a:pt x="431" y="1522"/>
                    </a:lnTo>
                    <a:lnTo>
                      <a:pt x="392" y="1494"/>
                    </a:lnTo>
                    <a:lnTo>
                      <a:pt x="354" y="1461"/>
                    </a:lnTo>
                    <a:lnTo>
                      <a:pt x="317" y="1427"/>
                    </a:lnTo>
                    <a:close/>
                  </a:path>
                </a:pathLst>
              </a:custGeom>
              <a:solidFill>
                <a:srgbClr val="AFCF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3" name="Freeform 178"/>
              <p:cNvSpPr/>
              <p:nvPr/>
            </p:nvSpPr>
            <p:spPr bwMode="auto">
              <a:xfrm>
                <a:off x="2804" y="1575"/>
                <a:ext cx="145" cy="376"/>
              </a:xfrm>
              <a:custGeom>
                <a:avLst/>
                <a:gdLst/>
                <a:ahLst/>
                <a:cxnLst>
                  <a:cxn ang="0">
                    <a:pos x="307" y="1535"/>
                  </a:cxn>
                  <a:cxn ang="0">
                    <a:pos x="249" y="1466"/>
                  </a:cxn>
                  <a:cxn ang="0">
                    <a:pos x="201" y="1393"/>
                  </a:cxn>
                  <a:cxn ang="0">
                    <a:pos x="161" y="1318"/>
                  </a:cxn>
                  <a:cxn ang="0">
                    <a:pos x="128" y="1240"/>
                  </a:cxn>
                  <a:cxn ang="0">
                    <a:pos x="104" y="1158"/>
                  </a:cxn>
                  <a:cxn ang="0">
                    <a:pos x="88" y="1073"/>
                  </a:cxn>
                  <a:cxn ang="0">
                    <a:pos x="80" y="985"/>
                  </a:cxn>
                  <a:cxn ang="0">
                    <a:pos x="80" y="894"/>
                  </a:cxn>
                  <a:cxn ang="0">
                    <a:pos x="96" y="762"/>
                  </a:cxn>
                  <a:cxn ang="0">
                    <a:pos x="115" y="679"/>
                  </a:cxn>
                  <a:cxn ang="0">
                    <a:pos x="145" y="599"/>
                  </a:cxn>
                  <a:cxn ang="0">
                    <a:pos x="180" y="522"/>
                  </a:cxn>
                  <a:cxn ang="0">
                    <a:pos x="225" y="449"/>
                  </a:cxn>
                  <a:cxn ang="0">
                    <a:pos x="277" y="379"/>
                  </a:cxn>
                  <a:cxn ang="0">
                    <a:pos x="340" y="313"/>
                  </a:cxn>
                  <a:cxn ang="0">
                    <a:pos x="427" y="234"/>
                  </a:cxn>
                  <a:cxn ang="0">
                    <a:pos x="521" y="170"/>
                  </a:cxn>
                  <a:cxn ang="0">
                    <a:pos x="621" y="121"/>
                  </a:cxn>
                  <a:cxn ang="0">
                    <a:pos x="727" y="84"/>
                  </a:cxn>
                  <a:cxn ang="0">
                    <a:pos x="665" y="16"/>
                  </a:cxn>
                  <a:cxn ang="0">
                    <a:pos x="547" y="63"/>
                  </a:cxn>
                  <a:cxn ang="0">
                    <a:pos x="436" y="127"/>
                  </a:cxn>
                  <a:cxn ang="0">
                    <a:pos x="333" y="209"/>
                  </a:cxn>
                  <a:cxn ang="0">
                    <a:pos x="249" y="292"/>
                  </a:cxn>
                  <a:cxn ang="0">
                    <a:pos x="158" y="404"/>
                  </a:cxn>
                  <a:cxn ang="0">
                    <a:pos x="108" y="483"/>
                  </a:cxn>
                  <a:cxn ang="0">
                    <a:pos x="70" y="568"/>
                  </a:cxn>
                  <a:cxn ang="0">
                    <a:pos x="38" y="655"/>
                  </a:cxn>
                  <a:cxn ang="0">
                    <a:pos x="9" y="793"/>
                  </a:cxn>
                  <a:cxn ang="0">
                    <a:pos x="0" y="889"/>
                  </a:cxn>
                  <a:cxn ang="0">
                    <a:pos x="0" y="989"/>
                  </a:cxn>
                  <a:cxn ang="0">
                    <a:pos x="9" y="1086"/>
                  </a:cxn>
                  <a:cxn ang="0">
                    <a:pos x="26" y="1179"/>
                  </a:cxn>
                  <a:cxn ang="0">
                    <a:pos x="53" y="1268"/>
                  </a:cxn>
                  <a:cxn ang="0">
                    <a:pos x="87" y="1353"/>
                  </a:cxn>
                  <a:cxn ang="0">
                    <a:pos x="132" y="1435"/>
                  </a:cxn>
                  <a:cxn ang="0">
                    <a:pos x="185" y="1513"/>
                  </a:cxn>
                  <a:cxn ang="0">
                    <a:pos x="249" y="1588"/>
                  </a:cxn>
                  <a:cxn ang="0">
                    <a:pos x="333" y="1671"/>
                  </a:cxn>
                  <a:cxn ang="0">
                    <a:pos x="436" y="1753"/>
                  </a:cxn>
                  <a:cxn ang="0">
                    <a:pos x="547" y="1816"/>
                  </a:cxn>
                  <a:cxn ang="0">
                    <a:pos x="665" y="1863"/>
                  </a:cxn>
                  <a:cxn ang="0">
                    <a:pos x="727" y="1799"/>
                  </a:cxn>
                  <a:cxn ang="0">
                    <a:pos x="621" y="1760"/>
                  </a:cxn>
                  <a:cxn ang="0">
                    <a:pos x="521" y="1711"/>
                  </a:cxn>
                  <a:cxn ang="0">
                    <a:pos x="427" y="1646"/>
                  </a:cxn>
                  <a:cxn ang="0">
                    <a:pos x="340" y="1569"/>
                  </a:cxn>
                </a:cxnLst>
                <a:rect l="0" t="0" r="r" b="b"/>
                <a:pathLst>
                  <a:path w="727" h="1881">
                    <a:moveTo>
                      <a:pt x="340" y="1569"/>
                    </a:moveTo>
                    <a:lnTo>
                      <a:pt x="307" y="1535"/>
                    </a:lnTo>
                    <a:lnTo>
                      <a:pt x="277" y="1501"/>
                    </a:lnTo>
                    <a:lnTo>
                      <a:pt x="249" y="1466"/>
                    </a:lnTo>
                    <a:lnTo>
                      <a:pt x="225" y="1430"/>
                    </a:lnTo>
                    <a:lnTo>
                      <a:pt x="201" y="1393"/>
                    </a:lnTo>
                    <a:lnTo>
                      <a:pt x="180" y="1357"/>
                    </a:lnTo>
                    <a:lnTo>
                      <a:pt x="161" y="1318"/>
                    </a:lnTo>
                    <a:lnTo>
                      <a:pt x="145" y="1281"/>
                    </a:lnTo>
                    <a:lnTo>
                      <a:pt x="128" y="1240"/>
                    </a:lnTo>
                    <a:lnTo>
                      <a:pt x="115" y="1200"/>
                    </a:lnTo>
                    <a:lnTo>
                      <a:pt x="104" y="1158"/>
                    </a:lnTo>
                    <a:lnTo>
                      <a:pt x="96" y="1117"/>
                    </a:lnTo>
                    <a:lnTo>
                      <a:pt x="88" y="1073"/>
                    </a:lnTo>
                    <a:lnTo>
                      <a:pt x="83" y="1030"/>
                    </a:lnTo>
                    <a:lnTo>
                      <a:pt x="80" y="985"/>
                    </a:lnTo>
                    <a:lnTo>
                      <a:pt x="80" y="940"/>
                    </a:lnTo>
                    <a:lnTo>
                      <a:pt x="80" y="894"/>
                    </a:lnTo>
                    <a:lnTo>
                      <a:pt x="83" y="850"/>
                    </a:lnTo>
                    <a:lnTo>
                      <a:pt x="96" y="762"/>
                    </a:lnTo>
                    <a:lnTo>
                      <a:pt x="104" y="719"/>
                    </a:lnTo>
                    <a:lnTo>
                      <a:pt x="115" y="679"/>
                    </a:lnTo>
                    <a:lnTo>
                      <a:pt x="128" y="638"/>
                    </a:lnTo>
                    <a:lnTo>
                      <a:pt x="145" y="599"/>
                    </a:lnTo>
                    <a:lnTo>
                      <a:pt x="161" y="559"/>
                    </a:lnTo>
                    <a:lnTo>
                      <a:pt x="180" y="522"/>
                    </a:lnTo>
                    <a:lnTo>
                      <a:pt x="201" y="485"/>
                    </a:lnTo>
                    <a:lnTo>
                      <a:pt x="225" y="449"/>
                    </a:lnTo>
                    <a:lnTo>
                      <a:pt x="249" y="413"/>
                    </a:lnTo>
                    <a:lnTo>
                      <a:pt x="277" y="379"/>
                    </a:lnTo>
                    <a:lnTo>
                      <a:pt x="307" y="345"/>
                    </a:lnTo>
                    <a:lnTo>
                      <a:pt x="340" y="313"/>
                    </a:lnTo>
                    <a:lnTo>
                      <a:pt x="382" y="271"/>
                    </a:lnTo>
                    <a:lnTo>
                      <a:pt x="427" y="234"/>
                    </a:lnTo>
                    <a:lnTo>
                      <a:pt x="472" y="200"/>
                    </a:lnTo>
                    <a:lnTo>
                      <a:pt x="521" y="170"/>
                    </a:lnTo>
                    <a:lnTo>
                      <a:pt x="570" y="143"/>
                    </a:lnTo>
                    <a:lnTo>
                      <a:pt x="621" y="121"/>
                    </a:lnTo>
                    <a:lnTo>
                      <a:pt x="673" y="100"/>
                    </a:lnTo>
                    <a:lnTo>
                      <a:pt x="727" y="84"/>
                    </a:lnTo>
                    <a:lnTo>
                      <a:pt x="727" y="0"/>
                    </a:lnTo>
                    <a:lnTo>
                      <a:pt x="665" y="16"/>
                    </a:lnTo>
                    <a:lnTo>
                      <a:pt x="606" y="38"/>
                    </a:lnTo>
                    <a:lnTo>
                      <a:pt x="547" y="63"/>
                    </a:lnTo>
                    <a:lnTo>
                      <a:pt x="492" y="93"/>
                    </a:lnTo>
                    <a:lnTo>
                      <a:pt x="436" y="127"/>
                    </a:lnTo>
                    <a:lnTo>
                      <a:pt x="384" y="166"/>
                    </a:lnTo>
                    <a:lnTo>
                      <a:pt x="333" y="209"/>
                    </a:lnTo>
                    <a:lnTo>
                      <a:pt x="284" y="257"/>
                    </a:lnTo>
                    <a:lnTo>
                      <a:pt x="249" y="292"/>
                    </a:lnTo>
                    <a:lnTo>
                      <a:pt x="216" y="328"/>
                    </a:lnTo>
                    <a:lnTo>
                      <a:pt x="158" y="404"/>
                    </a:lnTo>
                    <a:lnTo>
                      <a:pt x="132" y="443"/>
                    </a:lnTo>
                    <a:lnTo>
                      <a:pt x="108" y="483"/>
                    </a:lnTo>
                    <a:lnTo>
                      <a:pt x="87" y="525"/>
                    </a:lnTo>
                    <a:lnTo>
                      <a:pt x="70" y="568"/>
                    </a:lnTo>
                    <a:lnTo>
                      <a:pt x="53" y="610"/>
                    </a:lnTo>
                    <a:lnTo>
                      <a:pt x="38" y="655"/>
                    </a:lnTo>
                    <a:lnTo>
                      <a:pt x="17" y="747"/>
                    </a:lnTo>
                    <a:lnTo>
                      <a:pt x="9" y="793"/>
                    </a:lnTo>
                    <a:lnTo>
                      <a:pt x="3" y="841"/>
                    </a:lnTo>
                    <a:lnTo>
                      <a:pt x="0" y="889"/>
                    </a:lnTo>
                    <a:lnTo>
                      <a:pt x="0" y="940"/>
                    </a:lnTo>
                    <a:lnTo>
                      <a:pt x="0" y="989"/>
                    </a:lnTo>
                    <a:lnTo>
                      <a:pt x="3" y="1038"/>
                    </a:lnTo>
                    <a:lnTo>
                      <a:pt x="9" y="1086"/>
                    </a:lnTo>
                    <a:lnTo>
                      <a:pt x="17" y="1133"/>
                    </a:lnTo>
                    <a:lnTo>
                      <a:pt x="26" y="1179"/>
                    </a:lnTo>
                    <a:lnTo>
                      <a:pt x="38" y="1224"/>
                    </a:lnTo>
                    <a:lnTo>
                      <a:pt x="53" y="1268"/>
                    </a:lnTo>
                    <a:lnTo>
                      <a:pt x="70" y="1312"/>
                    </a:lnTo>
                    <a:lnTo>
                      <a:pt x="87" y="1353"/>
                    </a:lnTo>
                    <a:lnTo>
                      <a:pt x="108" y="1395"/>
                    </a:lnTo>
                    <a:lnTo>
                      <a:pt x="132" y="1435"/>
                    </a:lnTo>
                    <a:lnTo>
                      <a:pt x="158" y="1476"/>
                    </a:lnTo>
                    <a:lnTo>
                      <a:pt x="185" y="1513"/>
                    </a:lnTo>
                    <a:lnTo>
                      <a:pt x="216" y="1552"/>
                    </a:lnTo>
                    <a:lnTo>
                      <a:pt x="249" y="1588"/>
                    </a:lnTo>
                    <a:lnTo>
                      <a:pt x="284" y="1625"/>
                    </a:lnTo>
                    <a:lnTo>
                      <a:pt x="333" y="1671"/>
                    </a:lnTo>
                    <a:lnTo>
                      <a:pt x="384" y="1714"/>
                    </a:lnTo>
                    <a:lnTo>
                      <a:pt x="436" y="1753"/>
                    </a:lnTo>
                    <a:lnTo>
                      <a:pt x="492" y="1787"/>
                    </a:lnTo>
                    <a:lnTo>
                      <a:pt x="547" y="1816"/>
                    </a:lnTo>
                    <a:lnTo>
                      <a:pt x="606" y="1841"/>
                    </a:lnTo>
                    <a:lnTo>
                      <a:pt x="665" y="1863"/>
                    </a:lnTo>
                    <a:lnTo>
                      <a:pt x="727" y="1881"/>
                    </a:lnTo>
                    <a:lnTo>
                      <a:pt x="727" y="1799"/>
                    </a:lnTo>
                    <a:lnTo>
                      <a:pt x="673" y="1781"/>
                    </a:lnTo>
                    <a:lnTo>
                      <a:pt x="621" y="1760"/>
                    </a:lnTo>
                    <a:lnTo>
                      <a:pt x="570" y="1737"/>
                    </a:lnTo>
                    <a:lnTo>
                      <a:pt x="521" y="1711"/>
                    </a:lnTo>
                    <a:lnTo>
                      <a:pt x="472" y="1680"/>
                    </a:lnTo>
                    <a:lnTo>
                      <a:pt x="427" y="1646"/>
                    </a:lnTo>
                    <a:lnTo>
                      <a:pt x="382" y="1608"/>
                    </a:lnTo>
                    <a:lnTo>
                      <a:pt x="340" y="1569"/>
                    </a:lnTo>
                    <a:close/>
                  </a:path>
                </a:pathLst>
              </a:custGeom>
              <a:solidFill>
                <a:srgbClr val="A7CA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4" name="Freeform 179"/>
              <p:cNvSpPr/>
              <p:nvPr/>
            </p:nvSpPr>
            <p:spPr bwMode="auto">
              <a:xfrm>
                <a:off x="2771" y="1542"/>
                <a:ext cx="178" cy="442"/>
              </a:xfrm>
              <a:custGeom>
                <a:avLst/>
                <a:gdLst/>
                <a:ahLst/>
                <a:cxnLst>
                  <a:cxn ang="0">
                    <a:pos x="291" y="349"/>
                  </a:cxn>
                  <a:cxn ang="0">
                    <a:pos x="218" y="435"/>
                  </a:cxn>
                  <a:cxn ang="0">
                    <a:pos x="156" y="526"/>
                  </a:cxn>
                  <a:cxn ang="0">
                    <a:pos x="105" y="622"/>
                  </a:cxn>
                  <a:cxn ang="0">
                    <a:pos x="63" y="722"/>
                  </a:cxn>
                  <a:cxn ang="0">
                    <a:pos x="31" y="825"/>
                  </a:cxn>
                  <a:cxn ang="0">
                    <a:pos x="11" y="934"/>
                  </a:cxn>
                  <a:cxn ang="0">
                    <a:pos x="2" y="1047"/>
                  </a:cxn>
                  <a:cxn ang="0">
                    <a:pos x="2" y="1162"/>
                  </a:cxn>
                  <a:cxn ang="0">
                    <a:pos x="11" y="1274"/>
                  </a:cxn>
                  <a:cxn ang="0">
                    <a:pos x="31" y="1383"/>
                  </a:cxn>
                  <a:cxn ang="0">
                    <a:pos x="63" y="1488"/>
                  </a:cxn>
                  <a:cxn ang="0">
                    <a:pos x="83" y="1539"/>
                  </a:cxn>
                  <a:cxn ang="0">
                    <a:pos x="128" y="1636"/>
                  </a:cxn>
                  <a:cxn ang="0">
                    <a:pos x="156" y="1683"/>
                  </a:cxn>
                  <a:cxn ang="0">
                    <a:pos x="201" y="1751"/>
                  </a:cxn>
                  <a:cxn ang="0">
                    <a:pos x="253" y="1818"/>
                  </a:cxn>
                  <a:cxn ang="0">
                    <a:pos x="333" y="1904"/>
                  </a:cxn>
                  <a:cxn ang="0">
                    <a:pos x="424" y="1988"/>
                  </a:cxn>
                  <a:cxn ang="0">
                    <a:pos x="489" y="2038"/>
                  </a:cxn>
                  <a:cxn ang="0">
                    <a:pos x="557" y="2082"/>
                  </a:cxn>
                  <a:cxn ang="0">
                    <a:pos x="626" y="2121"/>
                  </a:cxn>
                  <a:cxn ang="0">
                    <a:pos x="699" y="2153"/>
                  </a:cxn>
                  <a:cxn ang="0">
                    <a:pos x="774" y="2181"/>
                  </a:cxn>
                  <a:cxn ang="0">
                    <a:pos x="890" y="2212"/>
                  </a:cxn>
                  <a:cxn ang="0">
                    <a:pos x="854" y="2121"/>
                  </a:cxn>
                  <a:cxn ang="0">
                    <a:pos x="752" y="2088"/>
                  </a:cxn>
                  <a:cxn ang="0">
                    <a:pos x="685" y="2059"/>
                  </a:cxn>
                  <a:cxn ang="0">
                    <a:pos x="560" y="1989"/>
                  </a:cxn>
                  <a:cxn ang="0">
                    <a:pos x="502" y="1947"/>
                  </a:cxn>
                  <a:cxn ang="0">
                    <a:pos x="415" y="1874"/>
                  </a:cxn>
                  <a:cxn ang="0">
                    <a:pos x="351" y="1809"/>
                  </a:cxn>
                  <a:cxn ang="0">
                    <a:pos x="283" y="1727"/>
                  </a:cxn>
                  <a:cxn ang="0">
                    <a:pos x="225" y="1642"/>
                  </a:cxn>
                  <a:cxn ang="0">
                    <a:pos x="178" y="1553"/>
                  </a:cxn>
                  <a:cxn ang="0">
                    <a:pos x="140" y="1460"/>
                  </a:cxn>
                  <a:cxn ang="0">
                    <a:pos x="111" y="1363"/>
                  </a:cxn>
                  <a:cxn ang="0">
                    <a:pos x="93" y="1262"/>
                  </a:cxn>
                  <a:cxn ang="0">
                    <a:pos x="84" y="1158"/>
                  </a:cxn>
                  <a:cxn ang="0">
                    <a:pos x="84" y="1051"/>
                  </a:cxn>
                  <a:cxn ang="0">
                    <a:pos x="93" y="946"/>
                  </a:cxn>
                  <a:cxn ang="0">
                    <a:pos x="111" y="846"/>
                  </a:cxn>
                  <a:cxn ang="0">
                    <a:pos x="140" y="749"/>
                  </a:cxn>
                  <a:cxn ang="0">
                    <a:pos x="178" y="656"/>
                  </a:cxn>
                  <a:cxn ang="0">
                    <a:pos x="225" y="567"/>
                  </a:cxn>
                  <a:cxn ang="0">
                    <a:pos x="283" y="483"/>
                  </a:cxn>
                  <a:cxn ang="0">
                    <a:pos x="351" y="402"/>
                  </a:cxn>
                  <a:cxn ang="0">
                    <a:pos x="444" y="312"/>
                  </a:cxn>
                  <a:cxn ang="0">
                    <a:pos x="560" y="221"/>
                  </a:cxn>
                  <a:cxn ang="0">
                    <a:pos x="685" y="151"/>
                  </a:cxn>
                  <a:cxn ang="0">
                    <a:pos x="819" y="101"/>
                  </a:cxn>
                  <a:cxn ang="0">
                    <a:pos x="890" y="0"/>
                  </a:cxn>
                  <a:cxn ang="0">
                    <a:pos x="736" y="43"/>
                  </a:cxn>
                  <a:cxn ang="0">
                    <a:pos x="626" y="89"/>
                  </a:cxn>
                  <a:cxn ang="0">
                    <a:pos x="523" y="149"/>
                  </a:cxn>
                  <a:cxn ang="0">
                    <a:pos x="457" y="197"/>
                  </a:cxn>
                  <a:cxn ang="0">
                    <a:pos x="333" y="308"/>
                  </a:cxn>
                </a:cxnLst>
                <a:rect l="0" t="0" r="r" b="b"/>
                <a:pathLst>
                  <a:path w="890" h="2212">
                    <a:moveTo>
                      <a:pt x="333" y="308"/>
                    </a:moveTo>
                    <a:lnTo>
                      <a:pt x="291" y="349"/>
                    </a:lnTo>
                    <a:lnTo>
                      <a:pt x="253" y="392"/>
                    </a:lnTo>
                    <a:lnTo>
                      <a:pt x="218" y="435"/>
                    </a:lnTo>
                    <a:lnTo>
                      <a:pt x="186" y="481"/>
                    </a:lnTo>
                    <a:lnTo>
                      <a:pt x="156" y="526"/>
                    </a:lnTo>
                    <a:lnTo>
                      <a:pt x="128" y="574"/>
                    </a:lnTo>
                    <a:lnTo>
                      <a:pt x="105" y="622"/>
                    </a:lnTo>
                    <a:lnTo>
                      <a:pt x="83" y="672"/>
                    </a:lnTo>
                    <a:lnTo>
                      <a:pt x="63" y="722"/>
                    </a:lnTo>
                    <a:lnTo>
                      <a:pt x="46" y="773"/>
                    </a:lnTo>
                    <a:lnTo>
                      <a:pt x="31" y="825"/>
                    </a:lnTo>
                    <a:lnTo>
                      <a:pt x="21" y="880"/>
                    </a:lnTo>
                    <a:lnTo>
                      <a:pt x="11" y="934"/>
                    </a:lnTo>
                    <a:lnTo>
                      <a:pt x="5" y="990"/>
                    </a:lnTo>
                    <a:lnTo>
                      <a:pt x="2" y="1047"/>
                    </a:lnTo>
                    <a:lnTo>
                      <a:pt x="0" y="1105"/>
                    </a:lnTo>
                    <a:lnTo>
                      <a:pt x="2" y="1162"/>
                    </a:lnTo>
                    <a:lnTo>
                      <a:pt x="5" y="1219"/>
                    </a:lnTo>
                    <a:lnTo>
                      <a:pt x="11" y="1274"/>
                    </a:lnTo>
                    <a:lnTo>
                      <a:pt x="21" y="1330"/>
                    </a:lnTo>
                    <a:lnTo>
                      <a:pt x="31" y="1383"/>
                    </a:lnTo>
                    <a:lnTo>
                      <a:pt x="46" y="1437"/>
                    </a:lnTo>
                    <a:lnTo>
                      <a:pt x="63" y="1488"/>
                    </a:lnTo>
                    <a:lnTo>
                      <a:pt x="72" y="1513"/>
                    </a:lnTo>
                    <a:lnTo>
                      <a:pt x="83" y="1539"/>
                    </a:lnTo>
                    <a:lnTo>
                      <a:pt x="105" y="1587"/>
                    </a:lnTo>
                    <a:lnTo>
                      <a:pt x="128" y="1636"/>
                    </a:lnTo>
                    <a:lnTo>
                      <a:pt x="141" y="1659"/>
                    </a:lnTo>
                    <a:lnTo>
                      <a:pt x="156" y="1683"/>
                    </a:lnTo>
                    <a:lnTo>
                      <a:pt x="186" y="1729"/>
                    </a:lnTo>
                    <a:lnTo>
                      <a:pt x="201" y="1751"/>
                    </a:lnTo>
                    <a:lnTo>
                      <a:pt x="218" y="1773"/>
                    </a:lnTo>
                    <a:lnTo>
                      <a:pt x="253" y="1818"/>
                    </a:lnTo>
                    <a:lnTo>
                      <a:pt x="291" y="1861"/>
                    </a:lnTo>
                    <a:lnTo>
                      <a:pt x="333" y="1904"/>
                    </a:lnTo>
                    <a:lnTo>
                      <a:pt x="393" y="1961"/>
                    </a:lnTo>
                    <a:lnTo>
                      <a:pt x="424" y="1988"/>
                    </a:lnTo>
                    <a:lnTo>
                      <a:pt x="457" y="2014"/>
                    </a:lnTo>
                    <a:lnTo>
                      <a:pt x="489" y="2038"/>
                    </a:lnTo>
                    <a:lnTo>
                      <a:pt x="523" y="2060"/>
                    </a:lnTo>
                    <a:lnTo>
                      <a:pt x="557" y="2082"/>
                    </a:lnTo>
                    <a:lnTo>
                      <a:pt x="592" y="2102"/>
                    </a:lnTo>
                    <a:lnTo>
                      <a:pt x="626" y="2121"/>
                    </a:lnTo>
                    <a:lnTo>
                      <a:pt x="663" y="2138"/>
                    </a:lnTo>
                    <a:lnTo>
                      <a:pt x="699" y="2153"/>
                    </a:lnTo>
                    <a:lnTo>
                      <a:pt x="736" y="2168"/>
                    </a:lnTo>
                    <a:lnTo>
                      <a:pt x="774" y="2181"/>
                    </a:lnTo>
                    <a:lnTo>
                      <a:pt x="812" y="2192"/>
                    </a:lnTo>
                    <a:lnTo>
                      <a:pt x="890" y="2212"/>
                    </a:lnTo>
                    <a:lnTo>
                      <a:pt x="890" y="2130"/>
                    </a:lnTo>
                    <a:lnTo>
                      <a:pt x="854" y="2121"/>
                    </a:lnTo>
                    <a:lnTo>
                      <a:pt x="819" y="2110"/>
                    </a:lnTo>
                    <a:lnTo>
                      <a:pt x="752" y="2088"/>
                    </a:lnTo>
                    <a:lnTo>
                      <a:pt x="718" y="2074"/>
                    </a:lnTo>
                    <a:lnTo>
                      <a:pt x="685" y="2059"/>
                    </a:lnTo>
                    <a:lnTo>
                      <a:pt x="623" y="2028"/>
                    </a:lnTo>
                    <a:lnTo>
                      <a:pt x="560" y="1989"/>
                    </a:lnTo>
                    <a:lnTo>
                      <a:pt x="531" y="1969"/>
                    </a:lnTo>
                    <a:lnTo>
                      <a:pt x="502" y="1947"/>
                    </a:lnTo>
                    <a:lnTo>
                      <a:pt x="444" y="1899"/>
                    </a:lnTo>
                    <a:lnTo>
                      <a:pt x="415" y="1874"/>
                    </a:lnTo>
                    <a:lnTo>
                      <a:pt x="388" y="1848"/>
                    </a:lnTo>
                    <a:lnTo>
                      <a:pt x="351" y="1809"/>
                    </a:lnTo>
                    <a:lnTo>
                      <a:pt x="316" y="1769"/>
                    </a:lnTo>
                    <a:lnTo>
                      <a:pt x="283" y="1727"/>
                    </a:lnTo>
                    <a:lnTo>
                      <a:pt x="253" y="1686"/>
                    </a:lnTo>
                    <a:lnTo>
                      <a:pt x="225" y="1642"/>
                    </a:lnTo>
                    <a:lnTo>
                      <a:pt x="201" y="1599"/>
                    </a:lnTo>
                    <a:lnTo>
                      <a:pt x="178" y="1553"/>
                    </a:lnTo>
                    <a:lnTo>
                      <a:pt x="159" y="1508"/>
                    </a:lnTo>
                    <a:lnTo>
                      <a:pt x="140" y="1460"/>
                    </a:lnTo>
                    <a:lnTo>
                      <a:pt x="125" y="1413"/>
                    </a:lnTo>
                    <a:lnTo>
                      <a:pt x="111" y="1363"/>
                    </a:lnTo>
                    <a:lnTo>
                      <a:pt x="101" y="1314"/>
                    </a:lnTo>
                    <a:lnTo>
                      <a:pt x="93" y="1262"/>
                    </a:lnTo>
                    <a:lnTo>
                      <a:pt x="88" y="1211"/>
                    </a:lnTo>
                    <a:lnTo>
                      <a:pt x="84" y="1158"/>
                    </a:lnTo>
                    <a:lnTo>
                      <a:pt x="83" y="1105"/>
                    </a:lnTo>
                    <a:lnTo>
                      <a:pt x="84" y="1051"/>
                    </a:lnTo>
                    <a:lnTo>
                      <a:pt x="88" y="998"/>
                    </a:lnTo>
                    <a:lnTo>
                      <a:pt x="93" y="946"/>
                    </a:lnTo>
                    <a:lnTo>
                      <a:pt x="101" y="896"/>
                    </a:lnTo>
                    <a:lnTo>
                      <a:pt x="111" y="846"/>
                    </a:lnTo>
                    <a:lnTo>
                      <a:pt x="125" y="797"/>
                    </a:lnTo>
                    <a:lnTo>
                      <a:pt x="140" y="749"/>
                    </a:lnTo>
                    <a:lnTo>
                      <a:pt x="159" y="703"/>
                    </a:lnTo>
                    <a:lnTo>
                      <a:pt x="178" y="656"/>
                    </a:lnTo>
                    <a:lnTo>
                      <a:pt x="201" y="611"/>
                    </a:lnTo>
                    <a:lnTo>
                      <a:pt x="225" y="567"/>
                    </a:lnTo>
                    <a:lnTo>
                      <a:pt x="253" y="525"/>
                    </a:lnTo>
                    <a:lnTo>
                      <a:pt x="283" y="483"/>
                    </a:lnTo>
                    <a:lnTo>
                      <a:pt x="316" y="442"/>
                    </a:lnTo>
                    <a:lnTo>
                      <a:pt x="351" y="402"/>
                    </a:lnTo>
                    <a:lnTo>
                      <a:pt x="388" y="364"/>
                    </a:lnTo>
                    <a:lnTo>
                      <a:pt x="444" y="312"/>
                    </a:lnTo>
                    <a:lnTo>
                      <a:pt x="502" y="264"/>
                    </a:lnTo>
                    <a:lnTo>
                      <a:pt x="560" y="221"/>
                    </a:lnTo>
                    <a:lnTo>
                      <a:pt x="623" y="185"/>
                    </a:lnTo>
                    <a:lnTo>
                      <a:pt x="685" y="151"/>
                    </a:lnTo>
                    <a:lnTo>
                      <a:pt x="752" y="123"/>
                    </a:lnTo>
                    <a:lnTo>
                      <a:pt x="819" y="101"/>
                    </a:lnTo>
                    <a:lnTo>
                      <a:pt x="890" y="84"/>
                    </a:lnTo>
                    <a:lnTo>
                      <a:pt x="890" y="0"/>
                    </a:lnTo>
                    <a:lnTo>
                      <a:pt x="812" y="18"/>
                    </a:lnTo>
                    <a:lnTo>
                      <a:pt x="736" y="43"/>
                    </a:lnTo>
                    <a:lnTo>
                      <a:pt x="663" y="72"/>
                    </a:lnTo>
                    <a:lnTo>
                      <a:pt x="626" y="89"/>
                    </a:lnTo>
                    <a:lnTo>
                      <a:pt x="592" y="109"/>
                    </a:lnTo>
                    <a:lnTo>
                      <a:pt x="523" y="149"/>
                    </a:lnTo>
                    <a:lnTo>
                      <a:pt x="489" y="172"/>
                    </a:lnTo>
                    <a:lnTo>
                      <a:pt x="457" y="197"/>
                    </a:lnTo>
                    <a:lnTo>
                      <a:pt x="393" y="249"/>
                    </a:lnTo>
                    <a:lnTo>
                      <a:pt x="333" y="308"/>
                    </a:lnTo>
                    <a:close/>
                  </a:path>
                </a:pathLst>
              </a:custGeom>
              <a:solidFill>
                <a:srgbClr val="97C0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5" name="Freeform 180"/>
              <p:cNvSpPr/>
              <p:nvPr/>
            </p:nvSpPr>
            <p:spPr bwMode="auto">
              <a:xfrm>
                <a:off x="2788" y="1559"/>
                <a:ext cx="161" cy="409"/>
              </a:xfrm>
              <a:custGeom>
                <a:avLst/>
                <a:gdLst/>
                <a:ahLst/>
                <a:cxnLst>
                  <a:cxn ang="0">
                    <a:pos x="268" y="318"/>
                  </a:cxn>
                  <a:cxn ang="0">
                    <a:pos x="200" y="399"/>
                  </a:cxn>
                  <a:cxn ang="0">
                    <a:pos x="142" y="483"/>
                  </a:cxn>
                  <a:cxn ang="0">
                    <a:pos x="95" y="572"/>
                  </a:cxn>
                  <a:cxn ang="0">
                    <a:pos x="57" y="665"/>
                  </a:cxn>
                  <a:cxn ang="0">
                    <a:pos x="28" y="762"/>
                  </a:cxn>
                  <a:cxn ang="0">
                    <a:pos x="10" y="862"/>
                  </a:cxn>
                  <a:cxn ang="0">
                    <a:pos x="1" y="967"/>
                  </a:cxn>
                  <a:cxn ang="0">
                    <a:pos x="1" y="1074"/>
                  </a:cxn>
                  <a:cxn ang="0">
                    <a:pos x="10" y="1178"/>
                  </a:cxn>
                  <a:cxn ang="0">
                    <a:pos x="28" y="1279"/>
                  </a:cxn>
                  <a:cxn ang="0">
                    <a:pos x="57" y="1376"/>
                  </a:cxn>
                  <a:cxn ang="0">
                    <a:pos x="95" y="1469"/>
                  </a:cxn>
                  <a:cxn ang="0">
                    <a:pos x="142" y="1558"/>
                  </a:cxn>
                  <a:cxn ang="0">
                    <a:pos x="200" y="1643"/>
                  </a:cxn>
                  <a:cxn ang="0">
                    <a:pos x="268" y="1725"/>
                  </a:cxn>
                  <a:cxn ang="0">
                    <a:pos x="332" y="1790"/>
                  </a:cxn>
                  <a:cxn ang="0">
                    <a:pos x="419" y="1863"/>
                  </a:cxn>
                  <a:cxn ang="0">
                    <a:pos x="477" y="1905"/>
                  </a:cxn>
                  <a:cxn ang="0">
                    <a:pos x="602" y="1975"/>
                  </a:cxn>
                  <a:cxn ang="0">
                    <a:pos x="669" y="2004"/>
                  </a:cxn>
                  <a:cxn ang="0">
                    <a:pos x="771" y="2037"/>
                  </a:cxn>
                  <a:cxn ang="0">
                    <a:pos x="807" y="1962"/>
                  </a:cxn>
                  <a:cxn ang="0">
                    <a:pos x="686" y="1922"/>
                  </a:cxn>
                  <a:cxn ang="0">
                    <a:pos x="572" y="1868"/>
                  </a:cxn>
                  <a:cxn ang="0">
                    <a:pos x="464" y="1795"/>
                  </a:cxn>
                  <a:cxn ang="0">
                    <a:pos x="364" y="1706"/>
                  </a:cxn>
                  <a:cxn ang="0">
                    <a:pos x="296" y="1633"/>
                  </a:cxn>
                  <a:cxn ang="0">
                    <a:pos x="238" y="1557"/>
                  </a:cxn>
                  <a:cxn ang="0">
                    <a:pos x="188" y="1476"/>
                  </a:cxn>
                  <a:cxn ang="0">
                    <a:pos x="150" y="1393"/>
                  </a:cxn>
                  <a:cxn ang="0">
                    <a:pos x="118" y="1305"/>
                  </a:cxn>
                  <a:cxn ang="0">
                    <a:pos x="97" y="1214"/>
                  </a:cxn>
                  <a:cxn ang="0">
                    <a:pos x="83" y="1119"/>
                  </a:cxn>
                  <a:cxn ang="0">
                    <a:pos x="80" y="1021"/>
                  </a:cxn>
                  <a:cxn ang="0">
                    <a:pos x="83" y="922"/>
                  </a:cxn>
                  <a:cxn ang="0">
                    <a:pos x="97" y="828"/>
                  </a:cxn>
                  <a:cxn ang="0">
                    <a:pos x="133" y="691"/>
                  </a:cxn>
                  <a:cxn ang="0">
                    <a:pos x="167" y="606"/>
                  </a:cxn>
                  <a:cxn ang="0">
                    <a:pos x="212" y="524"/>
                  </a:cxn>
                  <a:cxn ang="0">
                    <a:pos x="296" y="409"/>
                  </a:cxn>
                  <a:cxn ang="0">
                    <a:pos x="364" y="338"/>
                  </a:cxn>
                  <a:cxn ang="0">
                    <a:pos x="464" y="247"/>
                  </a:cxn>
                  <a:cxn ang="0">
                    <a:pos x="572" y="174"/>
                  </a:cxn>
                  <a:cxn ang="0">
                    <a:pos x="686" y="119"/>
                  </a:cxn>
                  <a:cxn ang="0">
                    <a:pos x="807" y="81"/>
                  </a:cxn>
                  <a:cxn ang="0">
                    <a:pos x="736" y="17"/>
                  </a:cxn>
                  <a:cxn ang="0">
                    <a:pos x="602" y="67"/>
                  </a:cxn>
                  <a:cxn ang="0">
                    <a:pos x="477" y="137"/>
                  </a:cxn>
                  <a:cxn ang="0">
                    <a:pos x="361" y="228"/>
                  </a:cxn>
                </a:cxnLst>
                <a:rect l="0" t="0" r="r" b="b"/>
                <a:pathLst>
                  <a:path w="807" h="2046">
                    <a:moveTo>
                      <a:pt x="305" y="280"/>
                    </a:moveTo>
                    <a:lnTo>
                      <a:pt x="268" y="318"/>
                    </a:lnTo>
                    <a:lnTo>
                      <a:pt x="233" y="358"/>
                    </a:lnTo>
                    <a:lnTo>
                      <a:pt x="200" y="399"/>
                    </a:lnTo>
                    <a:lnTo>
                      <a:pt x="170" y="441"/>
                    </a:lnTo>
                    <a:lnTo>
                      <a:pt x="142" y="483"/>
                    </a:lnTo>
                    <a:lnTo>
                      <a:pt x="118" y="527"/>
                    </a:lnTo>
                    <a:lnTo>
                      <a:pt x="95" y="572"/>
                    </a:lnTo>
                    <a:lnTo>
                      <a:pt x="76" y="619"/>
                    </a:lnTo>
                    <a:lnTo>
                      <a:pt x="57" y="665"/>
                    </a:lnTo>
                    <a:lnTo>
                      <a:pt x="42" y="713"/>
                    </a:lnTo>
                    <a:lnTo>
                      <a:pt x="28" y="762"/>
                    </a:lnTo>
                    <a:lnTo>
                      <a:pt x="18" y="812"/>
                    </a:lnTo>
                    <a:lnTo>
                      <a:pt x="10" y="862"/>
                    </a:lnTo>
                    <a:lnTo>
                      <a:pt x="5" y="914"/>
                    </a:lnTo>
                    <a:lnTo>
                      <a:pt x="1" y="967"/>
                    </a:lnTo>
                    <a:lnTo>
                      <a:pt x="0" y="1021"/>
                    </a:lnTo>
                    <a:lnTo>
                      <a:pt x="1" y="1074"/>
                    </a:lnTo>
                    <a:lnTo>
                      <a:pt x="5" y="1127"/>
                    </a:lnTo>
                    <a:lnTo>
                      <a:pt x="10" y="1178"/>
                    </a:lnTo>
                    <a:lnTo>
                      <a:pt x="18" y="1230"/>
                    </a:lnTo>
                    <a:lnTo>
                      <a:pt x="28" y="1279"/>
                    </a:lnTo>
                    <a:lnTo>
                      <a:pt x="42" y="1329"/>
                    </a:lnTo>
                    <a:lnTo>
                      <a:pt x="57" y="1376"/>
                    </a:lnTo>
                    <a:lnTo>
                      <a:pt x="76" y="1424"/>
                    </a:lnTo>
                    <a:lnTo>
                      <a:pt x="95" y="1469"/>
                    </a:lnTo>
                    <a:lnTo>
                      <a:pt x="118" y="1515"/>
                    </a:lnTo>
                    <a:lnTo>
                      <a:pt x="142" y="1558"/>
                    </a:lnTo>
                    <a:lnTo>
                      <a:pt x="170" y="1602"/>
                    </a:lnTo>
                    <a:lnTo>
                      <a:pt x="200" y="1643"/>
                    </a:lnTo>
                    <a:lnTo>
                      <a:pt x="233" y="1685"/>
                    </a:lnTo>
                    <a:lnTo>
                      <a:pt x="268" y="1725"/>
                    </a:lnTo>
                    <a:lnTo>
                      <a:pt x="305" y="1764"/>
                    </a:lnTo>
                    <a:lnTo>
                      <a:pt x="332" y="1790"/>
                    </a:lnTo>
                    <a:lnTo>
                      <a:pt x="361" y="1815"/>
                    </a:lnTo>
                    <a:lnTo>
                      <a:pt x="419" y="1863"/>
                    </a:lnTo>
                    <a:lnTo>
                      <a:pt x="448" y="1885"/>
                    </a:lnTo>
                    <a:lnTo>
                      <a:pt x="477" y="1905"/>
                    </a:lnTo>
                    <a:lnTo>
                      <a:pt x="540" y="1944"/>
                    </a:lnTo>
                    <a:lnTo>
                      <a:pt x="602" y="1975"/>
                    </a:lnTo>
                    <a:lnTo>
                      <a:pt x="635" y="1990"/>
                    </a:lnTo>
                    <a:lnTo>
                      <a:pt x="669" y="2004"/>
                    </a:lnTo>
                    <a:lnTo>
                      <a:pt x="736" y="2026"/>
                    </a:lnTo>
                    <a:lnTo>
                      <a:pt x="771" y="2037"/>
                    </a:lnTo>
                    <a:lnTo>
                      <a:pt x="807" y="2046"/>
                    </a:lnTo>
                    <a:lnTo>
                      <a:pt x="807" y="1962"/>
                    </a:lnTo>
                    <a:lnTo>
                      <a:pt x="745" y="1944"/>
                    </a:lnTo>
                    <a:lnTo>
                      <a:pt x="686" y="1922"/>
                    </a:lnTo>
                    <a:lnTo>
                      <a:pt x="627" y="1897"/>
                    </a:lnTo>
                    <a:lnTo>
                      <a:pt x="572" y="1868"/>
                    </a:lnTo>
                    <a:lnTo>
                      <a:pt x="516" y="1834"/>
                    </a:lnTo>
                    <a:lnTo>
                      <a:pt x="464" y="1795"/>
                    </a:lnTo>
                    <a:lnTo>
                      <a:pt x="413" y="1752"/>
                    </a:lnTo>
                    <a:lnTo>
                      <a:pt x="364" y="1706"/>
                    </a:lnTo>
                    <a:lnTo>
                      <a:pt x="329" y="1669"/>
                    </a:lnTo>
                    <a:lnTo>
                      <a:pt x="296" y="1633"/>
                    </a:lnTo>
                    <a:lnTo>
                      <a:pt x="265" y="1594"/>
                    </a:lnTo>
                    <a:lnTo>
                      <a:pt x="238" y="1557"/>
                    </a:lnTo>
                    <a:lnTo>
                      <a:pt x="212" y="1516"/>
                    </a:lnTo>
                    <a:lnTo>
                      <a:pt x="188" y="1476"/>
                    </a:lnTo>
                    <a:lnTo>
                      <a:pt x="167" y="1434"/>
                    </a:lnTo>
                    <a:lnTo>
                      <a:pt x="150" y="1393"/>
                    </a:lnTo>
                    <a:lnTo>
                      <a:pt x="133" y="1349"/>
                    </a:lnTo>
                    <a:lnTo>
                      <a:pt x="118" y="1305"/>
                    </a:lnTo>
                    <a:lnTo>
                      <a:pt x="106" y="1260"/>
                    </a:lnTo>
                    <a:lnTo>
                      <a:pt x="97" y="1214"/>
                    </a:lnTo>
                    <a:lnTo>
                      <a:pt x="89" y="1167"/>
                    </a:lnTo>
                    <a:lnTo>
                      <a:pt x="83" y="1119"/>
                    </a:lnTo>
                    <a:lnTo>
                      <a:pt x="80" y="1070"/>
                    </a:lnTo>
                    <a:lnTo>
                      <a:pt x="80" y="1021"/>
                    </a:lnTo>
                    <a:lnTo>
                      <a:pt x="80" y="970"/>
                    </a:lnTo>
                    <a:lnTo>
                      <a:pt x="83" y="922"/>
                    </a:lnTo>
                    <a:lnTo>
                      <a:pt x="89" y="874"/>
                    </a:lnTo>
                    <a:lnTo>
                      <a:pt x="97" y="828"/>
                    </a:lnTo>
                    <a:lnTo>
                      <a:pt x="118" y="736"/>
                    </a:lnTo>
                    <a:lnTo>
                      <a:pt x="133" y="691"/>
                    </a:lnTo>
                    <a:lnTo>
                      <a:pt x="150" y="649"/>
                    </a:lnTo>
                    <a:lnTo>
                      <a:pt x="167" y="606"/>
                    </a:lnTo>
                    <a:lnTo>
                      <a:pt x="188" y="564"/>
                    </a:lnTo>
                    <a:lnTo>
                      <a:pt x="212" y="524"/>
                    </a:lnTo>
                    <a:lnTo>
                      <a:pt x="238" y="485"/>
                    </a:lnTo>
                    <a:lnTo>
                      <a:pt x="296" y="409"/>
                    </a:lnTo>
                    <a:lnTo>
                      <a:pt x="329" y="373"/>
                    </a:lnTo>
                    <a:lnTo>
                      <a:pt x="364" y="338"/>
                    </a:lnTo>
                    <a:lnTo>
                      <a:pt x="413" y="290"/>
                    </a:lnTo>
                    <a:lnTo>
                      <a:pt x="464" y="247"/>
                    </a:lnTo>
                    <a:lnTo>
                      <a:pt x="516" y="208"/>
                    </a:lnTo>
                    <a:lnTo>
                      <a:pt x="572" y="174"/>
                    </a:lnTo>
                    <a:lnTo>
                      <a:pt x="627" y="144"/>
                    </a:lnTo>
                    <a:lnTo>
                      <a:pt x="686" y="119"/>
                    </a:lnTo>
                    <a:lnTo>
                      <a:pt x="745" y="97"/>
                    </a:lnTo>
                    <a:lnTo>
                      <a:pt x="807" y="81"/>
                    </a:lnTo>
                    <a:lnTo>
                      <a:pt x="807" y="0"/>
                    </a:lnTo>
                    <a:lnTo>
                      <a:pt x="736" y="17"/>
                    </a:lnTo>
                    <a:lnTo>
                      <a:pt x="669" y="39"/>
                    </a:lnTo>
                    <a:lnTo>
                      <a:pt x="602" y="67"/>
                    </a:lnTo>
                    <a:lnTo>
                      <a:pt x="540" y="101"/>
                    </a:lnTo>
                    <a:lnTo>
                      <a:pt x="477" y="137"/>
                    </a:lnTo>
                    <a:lnTo>
                      <a:pt x="419" y="180"/>
                    </a:lnTo>
                    <a:lnTo>
                      <a:pt x="361" y="228"/>
                    </a:lnTo>
                    <a:lnTo>
                      <a:pt x="305" y="280"/>
                    </a:lnTo>
                    <a:close/>
                  </a:path>
                </a:pathLst>
              </a:custGeom>
              <a:solidFill>
                <a:srgbClr val="9FC5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6" name="Freeform 181"/>
              <p:cNvSpPr/>
              <p:nvPr/>
            </p:nvSpPr>
            <p:spPr bwMode="auto">
              <a:xfrm>
                <a:off x="2900" y="1679"/>
                <a:ext cx="49" cy="169"/>
              </a:xfrm>
              <a:custGeom>
                <a:avLst/>
                <a:gdLst/>
                <a:ahLst/>
                <a:cxnLst>
                  <a:cxn ang="0">
                    <a:pos x="243" y="0"/>
                  </a:cxn>
                  <a:cxn ang="0">
                    <a:pos x="216" y="15"/>
                  </a:cxn>
                  <a:cxn ang="0">
                    <a:pos x="190" y="34"/>
                  </a:cxn>
                  <a:cxn ang="0">
                    <a:pos x="165" y="54"/>
                  </a:cxn>
                  <a:cxn ang="0">
                    <a:pos x="141" y="78"/>
                  </a:cxn>
                  <a:cxn ang="0">
                    <a:pos x="107" y="113"/>
                  </a:cxn>
                  <a:cxn ang="0">
                    <a:pos x="78" y="152"/>
                  </a:cxn>
                  <a:cxn ang="0">
                    <a:pos x="53" y="192"/>
                  </a:cxn>
                  <a:cxn ang="0">
                    <a:pos x="35" y="233"/>
                  </a:cxn>
                  <a:cxn ang="0">
                    <a:pos x="19" y="277"/>
                  </a:cxn>
                  <a:cxn ang="0">
                    <a:pos x="8" y="323"/>
                  </a:cxn>
                  <a:cxn ang="0">
                    <a:pos x="1" y="370"/>
                  </a:cxn>
                  <a:cxn ang="0">
                    <a:pos x="0" y="419"/>
                  </a:cxn>
                  <a:cxn ang="0">
                    <a:pos x="1" y="468"/>
                  </a:cxn>
                  <a:cxn ang="0">
                    <a:pos x="3" y="491"/>
                  </a:cxn>
                  <a:cxn ang="0">
                    <a:pos x="8" y="515"/>
                  </a:cxn>
                  <a:cxn ang="0">
                    <a:pos x="19" y="560"/>
                  </a:cxn>
                  <a:cxn ang="0">
                    <a:pos x="26" y="582"/>
                  </a:cxn>
                  <a:cxn ang="0">
                    <a:pos x="35" y="604"/>
                  </a:cxn>
                  <a:cxn ang="0">
                    <a:pos x="43" y="625"/>
                  </a:cxn>
                  <a:cxn ang="0">
                    <a:pos x="53" y="646"/>
                  </a:cxn>
                  <a:cxn ang="0">
                    <a:pos x="64" y="666"/>
                  </a:cxn>
                  <a:cxn ang="0">
                    <a:pos x="78" y="686"/>
                  </a:cxn>
                  <a:cxn ang="0">
                    <a:pos x="107" y="725"/>
                  </a:cxn>
                  <a:cxn ang="0">
                    <a:pos x="123" y="743"/>
                  </a:cxn>
                  <a:cxn ang="0">
                    <a:pos x="141" y="762"/>
                  </a:cxn>
                  <a:cxn ang="0">
                    <a:pos x="165" y="784"/>
                  </a:cxn>
                  <a:cxn ang="0">
                    <a:pos x="190" y="805"/>
                  </a:cxn>
                  <a:cxn ang="0">
                    <a:pos x="216" y="824"/>
                  </a:cxn>
                  <a:cxn ang="0">
                    <a:pos x="243" y="843"/>
                  </a:cxn>
                  <a:cxn ang="0">
                    <a:pos x="243" y="746"/>
                  </a:cxn>
                  <a:cxn ang="0">
                    <a:pos x="220" y="727"/>
                  </a:cxn>
                  <a:cxn ang="0">
                    <a:pos x="198" y="706"/>
                  </a:cxn>
                  <a:cxn ang="0">
                    <a:pos x="182" y="691"/>
                  </a:cxn>
                  <a:cxn ang="0">
                    <a:pos x="169" y="676"/>
                  </a:cxn>
                  <a:cxn ang="0">
                    <a:pos x="145" y="644"/>
                  </a:cxn>
                  <a:cxn ang="0">
                    <a:pos x="124" y="610"/>
                  </a:cxn>
                  <a:cxn ang="0">
                    <a:pos x="115" y="592"/>
                  </a:cxn>
                  <a:cxn ang="0">
                    <a:pos x="108" y="575"/>
                  </a:cxn>
                  <a:cxn ang="0">
                    <a:pos x="101" y="556"/>
                  </a:cxn>
                  <a:cxn ang="0">
                    <a:pos x="95" y="537"/>
                  </a:cxn>
                  <a:cxn ang="0">
                    <a:pos x="89" y="518"/>
                  </a:cxn>
                  <a:cxn ang="0">
                    <a:pos x="86" y="500"/>
                  </a:cxn>
                  <a:cxn ang="0">
                    <a:pos x="80" y="460"/>
                  </a:cxn>
                  <a:cxn ang="0">
                    <a:pos x="79" y="419"/>
                  </a:cxn>
                  <a:cxn ang="0">
                    <a:pos x="80" y="378"/>
                  </a:cxn>
                  <a:cxn ang="0">
                    <a:pos x="86" y="338"/>
                  </a:cxn>
                  <a:cxn ang="0">
                    <a:pos x="95" y="299"/>
                  </a:cxn>
                  <a:cxn ang="0">
                    <a:pos x="108" y="264"/>
                  </a:cxn>
                  <a:cxn ang="0">
                    <a:pos x="124" y="228"/>
                  </a:cxn>
                  <a:cxn ang="0">
                    <a:pos x="145" y="195"/>
                  </a:cxn>
                  <a:cxn ang="0">
                    <a:pos x="169" y="163"/>
                  </a:cxn>
                  <a:cxn ang="0">
                    <a:pos x="198" y="134"/>
                  </a:cxn>
                  <a:cxn ang="0">
                    <a:pos x="220" y="112"/>
                  </a:cxn>
                  <a:cxn ang="0">
                    <a:pos x="243" y="94"/>
                  </a:cxn>
                  <a:cxn ang="0">
                    <a:pos x="243" y="0"/>
                  </a:cxn>
                </a:cxnLst>
                <a:rect l="0" t="0" r="r" b="b"/>
                <a:pathLst>
                  <a:path w="243" h="843">
                    <a:moveTo>
                      <a:pt x="243" y="0"/>
                    </a:moveTo>
                    <a:lnTo>
                      <a:pt x="216" y="15"/>
                    </a:lnTo>
                    <a:lnTo>
                      <a:pt x="190" y="34"/>
                    </a:lnTo>
                    <a:lnTo>
                      <a:pt x="165" y="54"/>
                    </a:lnTo>
                    <a:lnTo>
                      <a:pt x="141" y="78"/>
                    </a:lnTo>
                    <a:lnTo>
                      <a:pt x="107" y="113"/>
                    </a:lnTo>
                    <a:lnTo>
                      <a:pt x="78" y="152"/>
                    </a:lnTo>
                    <a:lnTo>
                      <a:pt x="53" y="192"/>
                    </a:lnTo>
                    <a:lnTo>
                      <a:pt x="35" y="233"/>
                    </a:lnTo>
                    <a:lnTo>
                      <a:pt x="19" y="277"/>
                    </a:lnTo>
                    <a:lnTo>
                      <a:pt x="8" y="323"/>
                    </a:lnTo>
                    <a:lnTo>
                      <a:pt x="1" y="370"/>
                    </a:lnTo>
                    <a:lnTo>
                      <a:pt x="0" y="419"/>
                    </a:lnTo>
                    <a:lnTo>
                      <a:pt x="1" y="468"/>
                    </a:lnTo>
                    <a:lnTo>
                      <a:pt x="3" y="491"/>
                    </a:lnTo>
                    <a:lnTo>
                      <a:pt x="8" y="515"/>
                    </a:lnTo>
                    <a:lnTo>
                      <a:pt x="19" y="560"/>
                    </a:lnTo>
                    <a:lnTo>
                      <a:pt x="26" y="582"/>
                    </a:lnTo>
                    <a:lnTo>
                      <a:pt x="35" y="604"/>
                    </a:lnTo>
                    <a:lnTo>
                      <a:pt x="43" y="625"/>
                    </a:lnTo>
                    <a:lnTo>
                      <a:pt x="53" y="646"/>
                    </a:lnTo>
                    <a:lnTo>
                      <a:pt x="64" y="666"/>
                    </a:lnTo>
                    <a:lnTo>
                      <a:pt x="78" y="686"/>
                    </a:lnTo>
                    <a:lnTo>
                      <a:pt x="107" y="725"/>
                    </a:lnTo>
                    <a:lnTo>
                      <a:pt x="123" y="743"/>
                    </a:lnTo>
                    <a:lnTo>
                      <a:pt x="141" y="762"/>
                    </a:lnTo>
                    <a:lnTo>
                      <a:pt x="165" y="784"/>
                    </a:lnTo>
                    <a:lnTo>
                      <a:pt x="190" y="805"/>
                    </a:lnTo>
                    <a:lnTo>
                      <a:pt x="216" y="824"/>
                    </a:lnTo>
                    <a:lnTo>
                      <a:pt x="243" y="843"/>
                    </a:lnTo>
                    <a:lnTo>
                      <a:pt x="243" y="746"/>
                    </a:lnTo>
                    <a:lnTo>
                      <a:pt x="220" y="727"/>
                    </a:lnTo>
                    <a:lnTo>
                      <a:pt x="198" y="706"/>
                    </a:lnTo>
                    <a:lnTo>
                      <a:pt x="182" y="691"/>
                    </a:lnTo>
                    <a:lnTo>
                      <a:pt x="169" y="676"/>
                    </a:lnTo>
                    <a:lnTo>
                      <a:pt x="145" y="644"/>
                    </a:lnTo>
                    <a:lnTo>
                      <a:pt x="124" y="610"/>
                    </a:lnTo>
                    <a:lnTo>
                      <a:pt x="115" y="592"/>
                    </a:lnTo>
                    <a:lnTo>
                      <a:pt x="108" y="575"/>
                    </a:lnTo>
                    <a:lnTo>
                      <a:pt x="101" y="556"/>
                    </a:lnTo>
                    <a:lnTo>
                      <a:pt x="95" y="537"/>
                    </a:lnTo>
                    <a:lnTo>
                      <a:pt x="89" y="518"/>
                    </a:lnTo>
                    <a:lnTo>
                      <a:pt x="86" y="500"/>
                    </a:lnTo>
                    <a:lnTo>
                      <a:pt x="80" y="460"/>
                    </a:lnTo>
                    <a:lnTo>
                      <a:pt x="79" y="419"/>
                    </a:lnTo>
                    <a:lnTo>
                      <a:pt x="80" y="378"/>
                    </a:lnTo>
                    <a:lnTo>
                      <a:pt x="86" y="338"/>
                    </a:lnTo>
                    <a:lnTo>
                      <a:pt x="95" y="299"/>
                    </a:lnTo>
                    <a:lnTo>
                      <a:pt x="108" y="264"/>
                    </a:lnTo>
                    <a:lnTo>
                      <a:pt x="124" y="228"/>
                    </a:lnTo>
                    <a:lnTo>
                      <a:pt x="145" y="195"/>
                    </a:lnTo>
                    <a:lnTo>
                      <a:pt x="169" y="163"/>
                    </a:lnTo>
                    <a:lnTo>
                      <a:pt x="198" y="134"/>
                    </a:lnTo>
                    <a:lnTo>
                      <a:pt x="220" y="112"/>
                    </a:lnTo>
                    <a:lnTo>
                      <a:pt x="243" y="94"/>
                    </a:lnTo>
                    <a:lnTo>
                      <a:pt x="243" y="0"/>
                    </a:lnTo>
                    <a:close/>
                  </a:path>
                </a:pathLst>
              </a:custGeom>
              <a:solidFill>
                <a:srgbClr val="D7E7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" name="Freeform 182"/>
              <p:cNvSpPr/>
              <p:nvPr/>
            </p:nvSpPr>
            <p:spPr bwMode="auto">
              <a:xfrm>
                <a:off x="2916" y="1698"/>
                <a:ext cx="33" cy="130"/>
              </a:xfrm>
              <a:custGeom>
                <a:avLst/>
                <a:gdLst/>
                <a:ahLst/>
                <a:cxnLst>
                  <a:cxn ang="0">
                    <a:pos x="83" y="325"/>
                  </a:cxn>
                  <a:cxn ang="0">
                    <a:pos x="84" y="294"/>
                  </a:cxn>
                  <a:cxn ang="0">
                    <a:pos x="87" y="264"/>
                  </a:cxn>
                  <a:cxn ang="0">
                    <a:pos x="93" y="235"/>
                  </a:cxn>
                  <a:cxn ang="0">
                    <a:pos x="103" y="209"/>
                  </a:cxn>
                  <a:cxn ang="0">
                    <a:pos x="113" y="181"/>
                  </a:cxn>
                  <a:cxn ang="0">
                    <a:pos x="128" y="158"/>
                  </a:cxn>
                  <a:cxn ang="0">
                    <a:pos x="145" y="134"/>
                  </a:cxn>
                  <a:cxn ang="0">
                    <a:pos x="164" y="112"/>
                  </a:cxn>
                  <a:cxn ang="0">
                    <a:pos x="164" y="0"/>
                  </a:cxn>
                  <a:cxn ang="0">
                    <a:pos x="141" y="18"/>
                  </a:cxn>
                  <a:cxn ang="0">
                    <a:pos x="119" y="40"/>
                  </a:cxn>
                  <a:cxn ang="0">
                    <a:pos x="90" y="69"/>
                  </a:cxn>
                  <a:cxn ang="0">
                    <a:pos x="66" y="101"/>
                  </a:cxn>
                  <a:cxn ang="0">
                    <a:pos x="45" y="134"/>
                  </a:cxn>
                  <a:cxn ang="0">
                    <a:pos x="29" y="170"/>
                  </a:cxn>
                  <a:cxn ang="0">
                    <a:pos x="16" y="205"/>
                  </a:cxn>
                  <a:cxn ang="0">
                    <a:pos x="7" y="244"/>
                  </a:cxn>
                  <a:cxn ang="0">
                    <a:pos x="1" y="284"/>
                  </a:cxn>
                  <a:cxn ang="0">
                    <a:pos x="0" y="325"/>
                  </a:cxn>
                  <a:cxn ang="0">
                    <a:pos x="1" y="366"/>
                  </a:cxn>
                  <a:cxn ang="0">
                    <a:pos x="7" y="406"/>
                  </a:cxn>
                  <a:cxn ang="0">
                    <a:pos x="10" y="424"/>
                  </a:cxn>
                  <a:cxn ang="0">
                    <a:pos x="16" y="443"/>
                  </a:cxn>
                  <a:cxn ang="0">
                    <a:pos x="22" y="462"/>
                  </a:cxn>
                  <a:cxn ang="0">
                    <a:pos x="29" y="481"/>
                  </a:cxn>
                  <a:cxn ang="0">
                    <a:pos x="36" y="498"/>
                  </a:cxn>
                  <a:cxn ang="0">
                    <a:pos x="45" y="516"/>
                  </a:cxn>
                  <a:cxn ang="0">
                    <a:pos x="66" y="550"/>
                  </a:cxn>
                  <a:cxn ang="0">
                    <a:pos x="90" y="582"/>
                  </a:cxn>
                  <a:cxn ang="0">
                    <a:pos x="103" y="597"/>
                  </a:cxn>
                  <a:cxn ang="0">
                    <a:pos x="119" y="612"/>
                  </a:cxn>
                  <a:cxn ang="0">
                    <a:pos x="141" y="633"/>
                  </a:cxn>
                  <a:cxn ang="0">
                    <a:pos x="164" y="652"/>
                  </a:cxn>
                  <a:cxn ang="0">
                    <a:pos x="164" y="542"/>
                  </a:cxn>
                  <a:cxn ang="0">
                    <a:pos x="145" y="518"/>
                  </a:cxn>
                  <a:cxn ang="0">
                    <a:pos x="128" y="494"/>
                  </a:cxn>
                  <a:cxn ang="0">
                    <a:pos x="113" y="468"/>
                  </a:cxn>
                  <a:cxn ang="0">
                    <a:pos x="103" y="442"/>
                  </a:cxn>
                  <a:cxn ang="0">
                    <a:pos x="93" y="414"/>
                  </a:cxn>
                  <a:cxn ang="0">
                    <a:pos x="87" y="386"/>
                  </a:cxn>
                  <a:cxn ang="0">
                    <a:pos x="84" y="355"/>
                  </a:cxn>
                  <a:cxn ang="0">
                    <a:pos x="83" y="325"/>
                  </a:cxn>
                </a:cxnLst>
                <a:rect l="0" t="0" r="r" b="b"/>
                <a:pathLst>
                  <a:path w="164" h="652">
                    <a:moveTo>
                      <a:pt x="83" y="325"/>
                    </a:moveTo>
                    <a:lnTo>
                      <a:pt x="84" y="294"/>
                    </a:lnTo>
                    <a:lnTo>
                      <a:pt x="87" y="264"/>
                    </a:lnTo>
                    <a:lnTo>
                      <a:pt x="93" y="235"/>
                    </a:lnTo>
                    <a:lnTo>
                      <a:pt x="103" y="209"/>
                    </a:lnTo>
                    <a:lnTo>
                      <a:pt x="113" y="181"/>
                    </a:lnTo>
                    <a:lnTo>
                      <a:pt x="128" y="158"/>
                    </a:lnTo>
                    <a:lnTo>
                      <a:pt x="145" y="134"/>
                    </a:lnTo>
                    <a:lnTo>
                      <a:pt x="164" y="112"/>
                    </a:lnTo>
                    <a:lnTo>
                      <a:pt x="164" y="0"/>
                    </a:lnTo>
                    <a:lnTo>
                      <a:pt x="141" y="18"/>
                    </a:lnTo>
                    <a:lnTo>
                      <a:pt x="119" y="40"/>
                    </a:lnTo>
                    <a:lnTo>
                      <a:pt x="90" y="69"/>
                    </a:lnTo>
                    <a:lnTo>
                      <a:pt x="66" y="101"/>
                    </a:lnTo>
                    <a:lnTo>
                      <a:pt x="45" y="134"/>
                    </a:lnTo>
                    <a:lnTo>
                      <a:pt x="29" y="170"/>
                    </a:lnTo>
                    <a:lnTo>
                      <a:pt x="16" y="205"/>
                    </a:lnTo>
                    <a:lnTo>
                      <a:pt x="7" y="244"/>
                    </a:lnTo>
                    <a:lnTo>
                      <a:pt x="1" y="284"/>
                    </a:lnTo>
                    <a:lnTo>
                      <a:pt x="0" y="325"/>
                    </a:lnTo>
                    <a:lnTo>
                      <a:pt x="1" y="366"/>
                    </a:lnTo>
                    <a:lnTo>
                      <a:pt x="7" y="406"/>
                    </a:lnTo>
                    <a:lnTo>
                      <a:pt x="10" y="424"/>
                    </a:lnTo>
                    <a:lnTo>
                      <a:pt x="16" y="443"/>
                    </a:lnTo>
                    <a:lnTo>
                      <a:pt x="22" y="462"/>
                    </a:lnTo>
                    <a:lnTo>
                      <a:pt x="29" y="481"/>
                    </a:lnTo>
                    <a:lnTo>
                      <a:pt x="36" y="498"/>
                    </a:lnTo>
                    <a:lnTo>
                      <a:pt x="45" y="516"/>
                    </a:lnTo>
                    <a:lnTo>
                      <a:pt x="66" y="550"/>
                    </a:lnTo>
                    <a:lnTo>
                      <a:pt x="90" y="582"/>
                    </a:lnTo>
                    <a:lnTo>
                      <a:pt x="103" y="597"/>
                    </a:lnTo>
                    <a:lnTo>
                      <a:pt x="119" y="612"/>
                    </a:lnTo>
                    <a:lnTo>
                      <a:pt x="141" y="633"/>
                    </a:lnTo>
                    <a:lnTo>
                      <a:pt x="164" y="652"/>
                    </a:lnTo>
                    <a:lnTo>
                      <a:pt x="164" y="542"/>
                    </a:lnTo>
                    <a:lnTo>
                      <a:pt x="145" y="518"/>
                    </a:lnTo>
                    <a:lnTo>
                      <a:pt x="128" y="494"/>
                    </a:lnTo>
                    <a:lnTo>
                      <a:pt x="113" y="468"/>
                    </a:lnTo>
                    <a:lnTo>
                      <a:pt x="103" y="442"/>
                    </a:lnTo>
                    <a:lnTo>
                      <a:pt x="93" y="414"/>
                    </a:lnTo>
                    <a:lnTo>
                      <a:pt x="87" y="386"/>
                    </a:lnTo>
                    <a:lnTo>
                      <a:pt x="84" y="355"/>
                    </a:lnTo>
                    <a:lnTo>
                      <a:pt x="83" y="325"/>
                    </a:lnTo>
                    <a:close/>
                  </a:path>
                </a:pathLst>
              </a:custGeom>
              <a:solidFill>
                <a:srgbClr val="DFEB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8" name="Freeform 183"/>
              <p:cNvSpPr/>
              <p:nvPr/>
            </p:nvSpPr>
            <p:spPr bwMode="auto">
              <a:xfrm>
                <a:off x="2933" y="1720"/>
                <a:ext cx="16" cy="86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62" y="22"/>
                  </a:cxn>
                  <a:cxn ang="0">
                    <a:pos x="45" y="46"/>
                  </a:cxn>
                  <a:cxn ang="0">
                    <a:pos x="30" y="69"/>
                  </a:cxn>
                  <a:cxn ang="0">
                    <a:pos x="20" y="97"/>
                  </a:cxn>
                  <a:cxn ang="0">
                    <a:pos x="10" y="123"/>
                  </a:cxn>
                  <a:cxn ang="0">
                    <a:pos x="4" y="152"/>
                  </a:cxn>
                  <a:cxn ang="0">
                    <a:pos x="1" y="182"/>
                  </a:cxn>
                  <a:cxn ang="0">
                    <a:pos x="0" y="213"/>
                  </a:cxn>
                  <a:cxn ang="0">
                    <a:pos x="1" y="243"/>
                  </a:cxn>
                  <a:cxn ang="0">
                    <a:pos x="4" y="274"/>
                  </a:cxn>
                  <a:cxn ang="0">
                    <a:pos x="10" y="302"/>
                  </a:cxn>
                  <a:cxn ang="0">
                    <a:pos x="20" y="330"/>
                  </a:cxn>
                  <a:cxn ang="0">
                    <a:pos x="30" y="356"/>
                  </a:cxn>
                  <a:cxn ang="0">
                    <a:pos x="45" y="382"/>
                  </a:cxn>
                  <a:cxn ang="0">
                    <a:pos x="62" y="406"/>
                  </a:cxn>
                  <a:cxn ang="0">
                    <a:pos x="81" y="430"/>
                  </a:cxn>
                  <a:cxn ang="0">
                    <a:pos x="81" y="248"/>
                  </a:cxn>
                  <a:cxn ang="0">
                    <a:pos x="79" y="229"/>
                  </a:cxn>
                  <a:cxn ang="0">
                    <a:pos x="79" y="213"/>
                  </a:cxn>
                  <a:cxn ang="0">
                    <a:pos x="81" y="182"/>
                  </a:cxn>
                  <a:cxn ang="0">
                    <a:pos x="81" y="0"/>
                  </a:cxn>
                </a:cxnLst>
                <a:rect l="0" t="0" r="r" b="b"/>
                <a:pathLst>
                  <a:path w="81" h="430">
                    <a:moveTo>
                      <a:pt x="81" y="0"/>
                    </a:moveTo>
                    <a:lnTo>
                      <a:pt x="62" y="22"/>
                    </a:lnTo>
                    <a:lnTo>
                      <a:pt x="45" y="46"/>
                    </a:lnTo>
                    <a:lnTo>
                      <a:pt x="30" y="69"/>
                    </a:lnTo>
                    <a:lnTo>
                      <a:pt x="20" y="97"/>
                    </a:lnTo>
                    <a:lnTo>
                      <a:pt x="10" y="123"/>
                    </a:lnTo>
                    <a:lnTo>
                      <a:pt x="4" y="152"/>
                    </a:lnTo>
                    <a:lnTo>
                      <a:pt x="1" y="182"/>
                    </a:lnTo>
                    <a:lnTo>
                      <a:pt x="0" y="213"/>
                    </a:lnTo>
                    <a:lnTo>
                      <a:pt x="1" y="243"/>
                    </a:lnTo>
                    <a:lnTo>
                      <a:pt x="4" y="274"/>
                    </a:lnTo>
                    <a:lnTo>
                      <a:pt x="10" y="302"/>
                    </a:lnTo>
                    <a:lnTo>
                      <a:pt x="20" y="330"/>
                    </a:lnTo>
                    <a:lnTo>
                      <a:pt x="30" y="356"/>
                    </a:lnTo>
                    <a:lnTo>
                      <a:pt x="45" y="382"/>
                    </a:lnTo>
                    <a:lnTo>
                      <a:pt x="62" y="406"/>
                    </a:lnTo>
                    <a:lnTo>
                      <a:pt x="81" y="430"/>
                    </a:lnTo>
                    <a:lnTo>
                      <a:pt x="81" y="248"/>
                    </a:lnTo>
                    <a:lnTo>
                      <a:pt x="79" y="229"/>
                    </a:lnTo>
                    <a:lnTo>
                      <a:pt x="79" y="213"/>
                    </a:lnTo>
                    <a:lnTo>
                      <a:pt x="81" y="182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E7F0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9" name="Freeform 184"/>
              <p:cNvSpPr/>
              <p:nvPr/>
            </p:nvSpPr>
            <p:spPr bwMode="auto">
              <a:xfrm>
                <a:off x="2949" y="1757"/>
                <a:ext cx="1" cy="13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31"/>
                  </a:cxn>
                  <a:cxn ang="0">
                    <a:pos x="0" y="47"/>
                  </a:cxn>
                  <a:cxn ang="0">
                    <a:pos x="2" y="66"/>
                  </a:cxn>
                  <a:cxn ang="0">
                    <a:pos x="2" y="0"/>
                  </a:cxn>
                </a:cxnLst>
                <a:rect l="0" t="0" r="r" b="b"/>
                <a:pathLst>
                  <a:path w="2" h="66">
                    <a:moveTo>
                      <a:pt x="2" y="0"/>
                    </a:moveTo>
                    <a:lnTo>
                      <a:pt x="0" y="31"/>
                    </a:lnTo>
                    <a:lnTo>
                      <a:pt x="0" y="47"/>
                    </a:lnTo>
                    <a:lnTo>
                      <a:pt x="2" y="66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F5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0" name="Freeform 185"/>
              <p:cNvSpPr/>
              <p:nvPr/>
            </p:nvSpPr>
            <p:spPr bwMode="auto">
              <a:xfrm>
                <a:off x="2771" y="1889"/>
                <a:ext cx="178" cy="145"/>
              </a:xfrm>
              <a:custGeom>
                <a:avLst/>
                <a:gdLst/>
                <a:ahLst/>
                <a:cxnLst>
                  <a:cxn ang="0">
                    <a:pos x="890" y="724"/>
                  </a:cxn>
                  <a:cxn ang="0">
                    <a:pos x="890" y="642"/>
                  </a:cxn>
                  <a:cxn ang="0">
                    <a:pos x="842" y="632"/>
                  </a:cxn>
                  <a:cxn ang="0">
                    <a:pos x="795" y="620"/>
                  </a:cxn>
                  <a:cxn ang="0">
                    <a:pos x="749" y="608"/>
                  </a:cxn>
                  <a:cxn ang="0">
                    <a:pos x="704" y="593"/>
                  </a:cxn>
                  <a:cxn ang="0">
                    <a:pos x="659" y="576"/>
                  </a:cxn>
                  <a:cxn ang="0">
                    <a:pos x="616" y="558"/>
                  </a:cxn>
                  <a:cxn ang="0">
                    <a:pos x="573" y="539"/>
                  </a:cxn>
                  <a:cxn ang="0">
                    <a:pos x="531" y="517"/>
                  </a:cxn>
                  <a:cxn ang="0">
                    <a:pos x="489" y="493"/>
                  </a:cxn>
                  <a:cxn ang="0">
                    <a:pos x="448" y="468"/>
                  </a:cxn>
                  <a:cxn ang="0">
                    <a:pos x="407" y="441"/>
                  </a:cxn>
                  <a:cxn ang="0">
                    <a:pos x="369" y="413"/>
                  </a:cxn>
                  <a:cxn ang="0">
                    <a:pos x="329" y="382"/>
                  </a:cxn>
                  <a:cxn ang="0">
                    <a:pos x="292" y="350"/>
                  </a:cxn>
                  <a:cxn ang="0">
                    <a:pos x="254" y="318"/>
                  </a:cxn>
                  <a:cxn ang="0">
                    <a:pos x="218" y="282"/>
                  </a:cxn>
                  <a:cxn ang="0">
                    <a:pos x="155" y="214"/>
                  </a:cxn>
                  <a:cxn ang="0">
                    <a:pos x="125" y="179"/>
                  </a:cxn>
                  <a:cxn ang="0">
                    <a:pos x="98" y="145"/>
                  </a:cxn>
                  <a:cxn ang="0">
                    <a:pos x="71" y="109"/>
                  </a:cxn>
                  <a:cxn ang="0">
                    <a:pos x="46" y="74"/>
                  </a:cxn>
                  <a:cxn ang="0">
                    <a:pos x="22" y="36"/>
                  </a:cxn>
                  <a:cxn ang="0">
                    <a:pos x="0" y="0"/>
                  </a:cxn>
                  <a:cxn ang="0">
                    <a:pos x="21" y="106"/>
                  </a:cxn>
                  <a:cxn ang="0">
                    <a:pos x="47" y="212"/>
                  </a:cxn>
                  <a:cxn ang="0">
                    <a:pos x="73" y="244"/>
                  </a:cxn>
                  <a:cxn ang="0">
                    <a:pos x="101" y="277"/>
                  </a:cxn>
                  <a:cxn ang="0">
                    <a:pos x="160" y="340"/>
                  </a:cxn>
                  <a:cxn ang="0">
                    <a:pos x="199" y="378"/>
                  </a:cxn>
                  <a:cxn ang="0">
                    <a:pos x="240" y="414"/>
                  </a:cxn>
                  <a:cxn ang="0">
                    <a:pos x="280" y="448"/>
                  </a:cxn>
                  <a:cxn ang="0">
                    <a:pos x="322" y="481"/>
                  </a:cxn>
                  <a:cxn ang="0">
                    <a:pos x="364" y="512"/>
                  </a:cxn>
                  <a:cxn ang="0">
                    <a:pos x="409" y="540"/>
                  </a:cxn>
                  <a:cxn ang="0">
                    <a:pos x="453" y="566"/>
                  </a:cxn>
                  <a:cxn ang="0">
                    <a:pos x="499" y="592"/>
                  </a:cxn>
                  <a:cxn ang="0">
                    <a:pos x="545" y="614"/>
                  </a:cxn>
                  <a:cxn ang="0">
                    <a:pos x="591" y="635"/>
                  </a:cxn>
                  <a:cxn ang="0">
                    <a:pos x="639" y="654"/>
                  </a:cxn>
                  <a:cxn ang="0">
                    <a:pos x="687" y="673"/>
                  </a:cxn>
                  <a:cxn ang="0">
                    <a:pos x="736" y="687"/>
                  </a:cxn>
                  <a:cxn ang="0">
                    <a:pos x="787" y="701"/>
                  </a:cxn>
                  <a:cxn ang="0">
                    <a:pos x="838" y="713"/>
                  </a:cxn>
                  <a:cxn ang="0">
                    <a:pos x="890" y="724"/>
                  </a:cxn>
                </a:cxnLst>
                <a:rect l="0" t="0" r="r" b="b"/>
                <a:pathLst>
                  <a:path w="890" h="724">
                    <a:moveTo>
                      <a:pt x="890" y="724"/>
                    </a:moveTo>
                    <a:lnTo>
                      <a:pt x="890" y="642"/>
                    </a:lnTo>
                    <a:lnTo>
                      <a:pt x="842" y="632"/>
                    </a:lnTo>
                    <a:lnTo>
                      <a:pt x="795" y="620"/>
                    </a:lnTo>
                    <a:lnTo>
                      <a:pt x="749" y="608"/>
                    </a:lnTo>
                    <a:lnTo>
                      <a:pt x="704" y="593"/>
                    </a:lnTo>
                    <a:lnTo>
                      <a:pt x="659" y="576"/>
                    </a:lnTo>
                    <a:lnTo>
                      <a:pt x="616" y="558"/>
                    </a:lnTo>
                    <a:lnTo>
                      <a:pt x="573" y="539"/>
                    </a:lnTo>
                    <a:lnTo>
                      <a:pt x="531" y="517"/>
                    </a:lnTo>
                    <a:lnTo>
                      <a:pt x="489" y="493"/>
                    </a:lnTo>
                    <a:lnTo>
                      <a:pt x="448" y="468"/>
                    </a:lnTo>
                    <a:lnTo>
                      <a:pt x="407" y="441"/>
                    </a:lnTo>
                    <a:lnTo>
                      <a:pt x="369" y="413"/>
                    </a:lnTo>
                    <a:lnTo>
                      <a:pt x="329" y="382"/>
                    </a:lnTo>
                    <a:lnTo>
                      <a:pt x="292" y="350"/>
                    </a:lnTo>
                    <a:lnTo>
                      <a:pt x="254" y="318"/>
                    </a:lnTo>
                    <a:lnTo>
                      <a:pt x="218" y="282"/>
                    </a:lnTo>
                    <a:lnTo>
                      <a:pt x="155" y="214"/>
                    </a:lnTo>
                    <a:lnTo>
                      <a:pt x="125" y="179"/>
                    </a:lnTo>
                    <a:lnTo>
                      <a:pt x="98" y="145"/>
                    </a:lnTo>
                    <a:lnTo>
                      <a:pt x="71" y="109"/>
                    </a:lnTo>
                    <a:lnTo>
                      <a:pt x="46" y="74"/>
                    </a:lnTo>
                    <a:lnTo>
                      <a:pt x="22" y="36"/>
                    </a:lnTo>
                    <a:lnTo>
                      <a:pt x="0" y="0"/>
                    </a:lnTo>
                    <a:lnTo>
                      <a:pt x="21" y="106"/>
                    </a:lnTo>
                    <a:lnTo>
                      <a:pt x="47" y="212"/>
                    </a:lnTo>
                    <a:lnTo>
                      <a:pt x="73" y="244"/>
                    </a:lnTo>
                    <a:lnTo>
                      <a:pt x="101" y="277"/>
                    </a:lnTo>
                    <a:lnTo>
                      <a:pt x="160" y="340"/>
                    </a:lnTo>
                    <a:lnTo>
                      <a:pt x="199" y="378"/>
                    </a:lnTo>
                    <a:lnTo>
                      <a:pt x="240" y="414"/>
                    </a:lnTo>
                    <a:lnTo>
                      <a:pt x="280" y="448"/>
                    </a:lnTo>
                    <a:lnTo>
                      <a:pt x="322" y="481"/>
                    </a:lnTo>
                    <a:lnTo>
                      <a:pt x="364" y="512"/>
                    </a:lnTo>
                    <a:lnTo>
                      <a:pt x="409" y="540"/>
                    </a:lnTo>
                    <a:lnTo>
                      <a:pt x="453" y="566"/>
                    </a:lnTo>
                    <a:lnTo>
                      <a:pt x="499" y="592"/>
                    </a:lnTo>
                    <a:lnTo>
                      <a:pt x="545" y="614"/>
                    </a:lnTo>
                    <a:lnTo>
                      <a:pt x="591" y="635"/>
                    </a:lnTo>
                    <a:lnTo>
                      <a:pt x="639" y="654"/>
                    </a:lnTo>
                    <a:lnTo>
                      <a:pt x="687" y="673"/>
                    </a:lnTo>
                    <a:lnTo>
                      <a:pt x="736" y="687"/>
                    </a:lnTo>
                    <a:lnTo>
                      <a:pt x="787" y="701"/>
                    </a:lnTo>
                    <a:lnTo>
                      <a:pt x="838" y="713"/>
                    </a:lnTo>
                    <a:lnTo>
                      <a:pt x="890" y="724"/>
                    </a:lnTo>
                    <a:close/>
                  </a:path>
                </a:pathLst>
              </a:custGeom>
              <a:solidFill>
                <a:srgbClr val="7FB2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1" name="Freeform 186"/>
              <p:cNvSpPr/>
              <p:nvPr/>
            </p:nvSpPr>
            <p:spPr bwMode="auto">
              <a:xfrm>
                <a:off x="2802" y="2000"/>
                <a:ext cx="147" cy="83"/>
              </a:xfrm>
              <a:custGeom>
                <a:avLst/>
                <a:gdLst/>
                <a:ahLst/>
                <a:cxnLst>
                  <a:cxn ang="0">
                    <a:pos x="735" y="414"/>
                  </a:cxn>
                  <a:cxn ang="0">
                    <a:pos x="735" y="333"/>
                  </a:cxn>
                  <a:cxn ang="0">
                    <a:pos x="683" y="324"/>
                  </a:cxn>
                  <a:cxn ang="0">
                    <a:pos x="632" y="314"/>
                  </a:cxn>
                  <a:cxn ang="0">
                    <a:pos x="582" y="301"/>
                  </a:cxn>
                  <a:cxn ang="0">
                    <a:pos x="534" y="288"/>
                  </a:cxn>
                  <a:cxn ang="0">
                    <a:pos x="485" y="272"/>
                  </a:cxn>
                  <a:cxn ang="0">
                    <a:pos x="437" y="255"/>
                  </a:cxn>
                  <a:cxn ang="0">
                    <a:pos x="390" y="237"/>
                  </a:cxn>
                  <a:cxn ang="0">
                    <a:pos x="344" y="217"/>
                  </a:cxn>
                  <a:cxn ang="0">
                    <a:pos x="298" y="195"/>
                  </a:cxn>
                  <a:cxn ang="0">
                    <a:pos x="254" y="172"/>
                  </a:cxn>
                  <a:cxn ang="0">
                    <a:pos x="209" y="147"/>
                  </a:cxn>
                  <a:cxn ang="0">
                    <a:pos x="166" y="121"/>
                  </a:cxn>
                  <a:cxn ang="0">
                    <a:pos x="123" y="93"/>
                  </a:cxn>
                  <a:cxn ang="0">
                    <a:pos x="81" y="63"/>
                  </a:cxn>
                  <a:cxn ang="0">
                    <a:pos x="39" y="31"/>
                  </a:cxn>
                  <a:cxn ang="0">
                    <a:pos x="0" y="0"/>
                  </a:cxn>
                  <a:cxn ang="0">
                    <a:pos x="60" y="147"/>
                  </a:cxn>
                  <a:cxn ang="0">
                    <a:pos x="136" y="197"/>
                  </a:cxn>
                  <a:cxn ang="0">
                    <a:pos x="174" y="221"/>
                  </a:cxn>
                  <a:cxn ang="0">
                    <a:pos x="215" y="243"/>
                  </a:cxn>
                  <a:cxn ang="0">
                    <a:pos x="295" y="284"/>
                  </a:cxn>
                  <a:cxn ang="0">
                    <a:pos x="381" y="321"/>
                  </a:cxn>
                  <a:cxn ang="0">
                    <a:pos x="466" y="350"/>
                  </a:cxn>
                  <a:cxn ang="0">
                    <a:pos x="509" y="364"/>
                  </a:cxn>
                  <a:cxn ang="0">
                    <a:pos x="553" y="376"/>
                  </a:cxn>
                  <a:cxn ang="0">
                    <a:pos x="642" y="397"/>
                  </a:cxn>
                  <a:cxn ang="0">
                    <a:pos x="688" y="406"/>
                  </a:cxn>
                  <a:cxn ang="0">
                    <a:pos x="735" y="414"/>
                  </a:cxn>
                </a:cxnLst>
                <a:rect l="0" t="0" r="r" b="b"/>
                <a:pathLst>
                  <a:path w="735" h="414">
                    <a:moveTo>
                      <a:pt x="735" y="414"/>
                    </a:moveTo>
                    <a:lnTo>
                      <a:pt x="735" y="333"/>
                    </a:lnTo>
                    <a:lnTo>
                      <a:pt x="683" y="324"/>
                    </a:lnTo>
                    <a:lnTo>
                      <a:pt x="632" y="314"/>
                    </a:lnTo>
                    <a:lnTo>
                      <a:pt x="582" y="301"/>
                    </a:lnTo>
                    <a:lnTo>
                      <a:pt x="534" y="288"/>
                    </a:lnTo>
                    <a:lnTo>
                      <a:pt x="485" y="272"/>
                    </a:lnTo>
                    <a:lnTo>
                      <a:pt x="437" y="255"/>
                    </a:lnTo>
                    <a:lnTo>
                      <a:pt x="390" y="237"/>
                    </a:lnTo>
                    <a:lnTo>
                      <a:pt x="344" y="217"/>
                    </a:lnTo>
                    <a:lnTo>
                      <a:pt x="298" y="195"/>
                    </a:lnTo>
                    <a:lnTo>
                      <a:pt x="254" y="172"/>
                    </a:lnTo>
                    <a:lnTo>
                      <a:pt x="209" y="147"/>
                    </a:lnTo>
                    <a:lnTo>
                      <a:pt x="166" y="121"/>
                    </a:lnTo>
                    <a:lnTo>
                      <a:pt x="123" y="93"/>
                    </a:lnTo>
                    <a:lnTo>
                      <a:pt x="81" y="63"/>
                    </a:lnTo>
                    <a:lnTo>
                      <a:pt x="39" y="31"/>
                    </a:lnTo>
                    <a:lnTo>
                      <a:pt x="0" y="0"/>
                    </a:lnTo>
                    <a:lnTo>
                      <a:pt x="60" y="147"/>
                    </a:lnTo>
                    <a:lnTo>
                      <a:pt x="136" y="197"/>
                    </a:lnTo>
                    <a:lnTo>
                      <a:pt x="174" y="221"/>
                    </a:lnTo>
                    <a:lnTo>
                      <a:pt x="215" y="243"/>
                    </a:lnTo>
                    <a:lnTo>
                      <a:pt x="295" y="284"/>
                    </a:lnTo>
                    <a:lnTo>
                      <a:pt x="381" y="321"/>
                    </a:lnTo>
                    <a:lnTo>
                      <a:pt x="466" y="350"/>
                    </a:lnTo>
                    <a:lnTo>
                      <a:pt x="509" y="364"/>
                    </a:lnTo>
                    <a:lnTo>
                      <a:pt x="553" y="376"/>
                    </a:lnTo>
                    <a:lnTo>
                      <a:pt x="642" y="397"/>
                    </a:lnTo>
                    <a:lnTo>
                      <a:pt x="688" y="406"/>
                    </a:lnTo>
                    <a:lnTo>
                      <a:pt x="735" y="414"/>
                    </a:lnTo>
                    <a:close/>
                  </a:path>
                </a:pathLst>
              </a:custGeom>
              <a:solidFill>
                <a:srgbClr val="63A1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2" name="Freeform 187"/>
              <p:cNvSpPr/>
              <p:nvPr/>
            </p:nvSpPr>
            <p:spPr bwMode="auto">
              <a:xfrm>
                <a:off x="2791" y="1968"/>
                <a:ext cx="158" cy="99"/>
              </a:xfrm>
              <a:custGeom>
                <a:avLst/>
                <a:gdLst/>
                <a:ahLst/>
                <a:cxnLst>
                  <a:cxn ang="0">
                    <a:pos x="791" y="494"/>
                  </a:cxn>
                  <a:cxn ang="0">
                    <a:pos x="791" y="410"/>
                  </a:cxn>
                  <a:cxn ang="0">
                    <a:pos x="735" y="400"/>
                  </a:cxn>
                  <a:cxn ang="0">
                    <a:pos x="679" y="387"/>
                  </a:cxn>
                  <a:cxn ang="0">
                    <a:pos x="625" y="373"/>
                  </a:cxn>
                  <a:cxn ang="0">
                    <a:pos x="573" y="358"/>
                  </a:cxn>
                  <a:cxn ang="0">
                    <a:pos x="519" y="339"/>
                  </a:cxn>
                  <a:cxn ang="0">
                    <a:pos x="468" y="319"/>
                  </a:cxn>
                  <a:cxn ang="0">
                    <a:pos x="417" y="297"/>
                  </a:cxn>
                  <a:cxn ang="0">
                    <a:pos x="369" y="273"/>
                  </a:cxn>
                  <a:cxn ang="0">
                    <a:pos x="319" y="246"/>
                  </a:cxn>
                  <a:cxn ang="0">
                    <a:pos x="271" y="217"/>
                  </a:cxn>
                  <a:cxn ang="0">
                    <a:pos x="223" y="187"/>
                  </a:cxn>
                  <a:cxn ang="0">
                    <a:pos x="178" y="155"/>
                  </a:cxn>
                  <a:cxn ang="0">
                    <a:pos x="133" y="120"/>
                  </a:cxn>
                  <a:cxn ang="0">
                    <a:pos x="88" y="84"/>
                  </a:cxn>
                  <a:cxn ang="0">
                    <a:pos x="45" y="4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56" y="161"/>
                  </a:cxn>
                  <a:cxn ang="0">
                    <a:pos x="95" y="192"/>
                  </a:cxn>
                  <a:cxn ang="0">
                    <a:pos x="137" y="224"/>
                  </a:cxn>
                  <a:cxn ang="0">
                    <a:pos x="179" y="254"/>
                  </a:cxn>
                  <a:cxn ang="0">
                    <a:pos x="222" y="282"/>
                  </a:cxn>
                  <a:cxn ang="0">
                    <a:pos x="265" y="308"/>
                  </a:cxn>
                  <a:cxn ang="0">
                    <a:pos x="310" y="333"/>
                  </a:cxn>
                  <a:cxn ang="0">
                    <a:pos x="354" y="356"/>
                  </a:cxn>
                  <a:cxn ang="0">
                    <a:pos x="400" y="378"/>
                  </a:cxn>
                  <a:cxn ang="0">
                    <a:pos x="446" y="398"/>
                  </a:cxn>
                  <a:cxn ang="0">
                    <a:pos x="493" y="416"/>
                  </a:cxn>
                  <a:cxn ang="0">
                    <a:pos x="541" y="433"/>
                  </a:cxn>
                  <a:cxn ang="0">
                    <a:pos x="590" y="449"/>
                  </a:cxn>
                  <a:cxn ang="0">
                    <a:pos x="638" y="462"/>
                  </a:cxn>
                  <a:cxn ang="0">
                    <a:pos x="688" y="475"/>
                  </a:cxn>
                  <a:cxn ang="0">
                    <a:pos x="739" y="485"/>
                  </a:cxn>
                  <a:cxn ang="0">
                    <a:pos x="791" y="494"/>
                  </a:cxn>
                </a:cxnLst>
                <a:rect l="0" t="0" r="r" b="b"/>
                <a:pathLst>
                  <a:path w="791" h="494">
                    <a:moveTo>
                      <a:pt x="791" y="494"/>
                    </a:moveTo>
                    <a:lnTo>
                      <a:pt x="791" y="410"/>
                    </a:lnTo>
                    <a:lnTo>
                      <a:pt x="735" y="400"/>
                    </a:lnTo>
                    <a:lnTo>
                      <a:pt x="679" y="387"/>
                    </a:lnTo>
                    <a:lnTo>
                      <a:pt x="625" y="373"/>
                    </a:lnTo>
                    <a:lnTo>
                      <a:pt x="573" y="358"/>
                    </a:lnTo>
                    <a:lnTo>
                      <a:pt x="519" y="339"/>
                    </a:lnTo>
                    <a:lnTo>
                      <a:pt x="468" y="319"/>
                    </a:lnTo>
                    <a:lnTo>
                      <a:pt x="417" y="297"/>
                    </a:lnTo>
                    <a:lnTo>
                      <a:pt x="369" y="273"/>
                    </a:lnTo>
                    <a:lnTo>
                      <a:pt x="319" y="246"/>
                    </a:lnTo>
                    <a:lnTo>
                      <a:pt x="271" y="217"/>
                    </a:lnTo>
                    <a:lnTo>
                      <a:pt x="223" y="187"/>
                    </a:lnTo>
                    <a:lnTo>
                      <a:pt x="178" y="155"/>
                    </a:lnTo>
                    <a:lnTo>
                      <a:pt x="133" y="120"/>
                    </a:lnTo>
                    <a:lnTo>
                      <a:pt x="88" y="84"/>
                    </a:lnTo>
                    <a:lnTo>
                      <a:pt x="45" y="44"/>
                    </a:lnTo>
                    <a:lnTo>
                      <a:pt x="3" y="4"/>
                    </a:lnTo>
                    <a:lnTo>
                      <a:pt x="0" y="0"/>
                    </a:lnTo>
                    <a:lnTo>
                      <a:pt x="56" y="161"/>
                    </a:lnTo>
                    <a:lnTo>
                      <a:pt x="95" y="192"/>
                    </a:lnTo>
                    <a:lnTo>
                      <a:pt x="137" y="224"/>
                    </a:lnTo>
                    <a:lnTo>
                      <a:pt x="179" y="254"/>
                    </a:lnTo>
                    <a:lnTo>
                      <a:pt x="222" y="282"/>
                    </a:lnTo>
                    <a:lnTo>
                      <a:pt x="265" y="308"/>
                    </a:lnTo>
                    <a:lnTo>
                      <a:pt x="310" y="333"/>
                    </a:lnTo>
                    <a:lnTo>
                      <a:pt x="354" y="356"/>
                    </a:lnTo>
                    <a:lnTo>
                      <a:pt x="400" y="378"/>
                    </a:lnTo>
                    <a:lnTo>
                      <a:pt x="446" y="398"/>
                    </a:lnTo>
                    <a:lnTo>
                      <a:pt x="493" y="416"/>
                    </a:lnTo>
                    <a:lnTo>
                      <a:pt x="541" y="433"/>
                    </a:lnTo>
                    <a:lnTo>
                      <a:pt x="590" y="449"/>
                    </a:lnTo>
                    <a:lnTo>
                      <a:pt x="638" y="462"/>
                    </a:lnTo>
                    <a:lnTo>
                      <a:pt x="688" y="475"/>
                    </a:lnTo>
                    <a:lnTo>
                      <a:pt x="739" y="485"/>
                    </a:lnTo>
                    <a:lnTo>
                      <a:pt x="791" y="494"/>
                    </a:lnTo>
                    <a:close/>
                  </a:path>
                </a:pathLst>
              </a:custGeom>
              <a:solidFill>
                <a:srgbClr val="6FA8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3" name="Freeform 188"/>
              <p:cNvSpPr/>
              <p:nvPr/>
            </p:nvSpPr>
            <p:spPr bwMode="auto">
              <a:xfrm>
                <a:off x="2780" y="1931"/>
                <a:ext cx="169" cy="119"/>
              </a:xfrm>
              <a:custGeom>
                <a:avLst/>
                <a:gdLst/>
                <a:ahLst/>
                <a:cxnLst>
                  <a:cxn ang="0">
                    <a:pos x="843" y="592"/>
                  </a:cxn>
                  <a:cxn ang="0">
                    <a:pos x="843" y="512"/>
                  </a:cxn>
                  <a:cxn ang="0">
                    <a:pos x="791" y="501"/>
                  </a:cxn>
                  <a:cxn ang="0">
                    <a:pos x="740" y="489"/>
                  </a:cxn>
                  <a:cxn ang="0">
                    <a:pos x="689" y="475"/>
                  </a:cxn>
                  <a:cxn ang="0">
                    <a:pos x="640" y="461"/>
                  </a:cxn>
                  <a:cxn ang="0">
                    <a:pos x="592" y="442"/>
                  </a:cxn>
                  <a:cxn ang="0">
                    <a:pos x="544" y="423"/>
                  </a:cxn>
                  <a:cxn ang="0">
                    <a:pos x="498" y="402"/>
                  </a:cxn>
                  <a:cxn ang="0">
                    <a:pos x="452" y="380"/>
                  </a:cxn>
                  <a:cxn ang="0">
                    <a:pos x="406" y="354"/>
                  </a:cxn>
                  <a:cxn ang="0">
                    <a:pos x="362" y="328"/>
                  </a:cxn>
                  <a:cxn ang="0">
                    <a:pos x="317" y="300"/>
                  </a:cxn>
                  <a:cxn ang="0">
                    <a:pos x="275" y="269"/>
                  </a:cxn>
                  <a:cxn ang="0">
                    <a:pos x="233" y="236"/>
                  </a:cxn>
                  <a:cxn ang="0">
                    <a:pos x="193" y="202"/>
                  </a:cxn>
                  <a:cxn ang="0">
                    <a:pos x="152" y="166"/>
                  </a:cxn>
                  <a:cxn ang="0">
                    <a:pos x="113" y="128"/>
                  </a:cxn>
                  <a:cxn ang="0">
                    <a:pos x="54" y="65"/>
                  </a:cxn>
                  <a:cxn ang="0">
                    <a:pos x="26" y="32"/>
                  </a:cxn>
                  <a:cxn ang="0">
                    <a:pos x="0" y="0"/>
                  </a:cxn>
                  <a:cxn ang="0">
                    <a:pos x="23" y="91"/>
                  </a:cxn>
                  <a:cxn ang="0">
                    <a:pos x="52" y="182"/>
                  </a:cxn>
                  <a:cxn ang="0">
                    <a:pos x="55" y="186"/>
                  </a:cxn>
                  <a:cxn ang="0">
                    <a:pos x="97" y="226"/>
                  </a:cxn>
                  <a:cxn ang="0">
                    <a:pos x="140" y="266"/>
                  </a:cxn>
                  <a:cxn ang="0">
                    <a:pos x="185" y="302"/>
                  </a:cxn>
                  <a:cxn ang="0">
                    <a:pos x="230" y="337"/>
                  </a:cxn>
                  <a:cxn ang="0">
                    <a:pos x="275" y="369"/>
                  </a:cxn>
                  <a:cxn ang="0">
                    <a:pos x="323" y="399"/>
                  </a:cxn>
                  <a:cxn ang="0">
                    <a:pos x="371" y="428"/>
                  </a:cxn>
                  <a:cxn ang="0">
                    <a:pos x="421" y="455"/>
                  </a:cxn>
                  <a:cxn ang="0">
                    <a:pos x="469" y="479"/>
                  </a:cxn>
                  <a:cxn ang="0">
                    <a:pos x="520" y="501"/>
                  </a:cxn>
                  <a:cxn ang="0">
                    <a:pos x="571" y="521"/>
                  </a:cxn>
                  <a:cxn ang="0">
                    <a:pos x="625" y="540"/>
                  </a:cxn>
                  <a:cxn ang="0">
                    <a:pos x="677" y="555"/>
                  </a:cxn>
                  <a:cxn ang="0">
                    <a:pos x="731" y="569"/>
                  </a:cxn>
                  <a:cxn ang="0">
                    <a:pos x="787" y="582"/>
                  </a:cxn>
                  <a:cxn ang="0">
                    <a:pos x="843" y="592"/>
                  </a:cxn>
                </a:cxnLst>
                <a:rect l="0" t="0" r="r" b="b"/>
                <a:pathLst>
                  <a:path w="843" h="592">
                    <a:moveTo>
                      <a:pt x="843" y="592"/>
                    </a:moveTo>
                    <a:lnTo>
                      <a:pt x="843" y="512"/>
                    </a:lnTo>
                    <a:lnTo>
                      <a:pt x="791" y="501"/>
                    </a:lnTo>
                    <a:lnTo>
                      <a:pt x="740" y="489"/>
                    </a:lnTo>
                    <a:lnTo>
                      <a:pt x="689" y="475"/>
                    </a:lnTo>
                    <a:lnTo>
                      <a:pt x="640" y="461"/>
                    </a:lnTo>
                    <a:lnTo>
                      <a:pt x="592" y="442"/>
                    </a:lnTo>
                    <a:lnTo>
                      <a:pt x="544" y="423"/>
                    </a:lnTo>
                    <a:lnTo>
                      <a:pt x="498" y="402"/>
                    </a:lnTo>
                    <a:lnTo>
                      <a:pt x="452" y="380"/>
                    </a:lnTo>
                    <a:lnTo>
                      <a:pt x="406" y="354"/>
                    </a:lnTo>
                    <a:lnTo>
                      <a:pt x="362" y="328"/>
                    </a:lnTo>
                    <a:lnTo>
                      <a:pt x="317" y="300"/>
                    </a:lnTo>
                    <a:lnTo>
                      <a:pt x="275" y="269"/>
                    </a:lnTo>
                    <a:lnTo>
                      <a:pt x="233" y="236"/>
                    </a:lnTo>
                    <a:lnTo>
                      <a:pt x="193" y="202"/>
                    </a:lnTo>
                    <a:lnTo>
                      <a:pt x="152" y="166"/>
                    </a:lnTo>
                    <a:lnTo>
                      <a:pt x="113" y="128"/>
                    </a:lnTo>
                    <a:lnTo>
                      <a:pt x="54" y="65"/>
                    </a:lnTo>
                    <a:lnTo>
                      <a:pt x="26" y="32"/>
                    </a:lnTo>
                    <a:lnTo>
                      <a:pt x="0" y="0"/>
                    </a:lnTo>
                    <a:lnTo>
                      <a:pt x="23" y="91"/>
                    </a:lnTo>
                    <a:lnTo>
                      <a:pt x="52" y="182"/>
                    </a:lnTo>
                    <a:lnTo>
                      <a:pt x="55" y="186"/>
                    </a:lnTo>
                    <a:lnTo>
                      <a:pt x="97" y="226"/>
                    </a:lnTo>
                    <a:lnTo>
                      <a:pt x="140" y="266"/>
                    </a:lnTo>
                    <a:lnTo>
                      <a:pt x="185" y="302"/>
                    </a:lnTo>
                    <a:lnTo>
                      <a:pt x="230" y="337"/>
                    </a:lnTo>
                    <a:lnTo>
                      <a:pt x="275" y="369"/>
                    </a:lnTo>
                    <a:lnTo>
                      <a:pt x="323" y="399"/>
                    </a:lnTo>
                    <a:lnTo>
                      <a:pt x="371" y="428"/>
                    </a:lnTo>
                    <a:lnTo>
                      <a:pt x="421" y="455"/>
                    </a:lnTo>
                    <a:lnTo>
                      <a:pt x="469" y="479"/>
                    </a:lnTo>
                    <a:lnTo>
                      <a:pt x="520" y="501"/>
                    </a:lnTo>
                    <a:lnTo>
                      <a:pt x="571" y="521"/>
                    </a:lnTo>
                    <a:lnTo>
                      <a:pt x="625" y="540"/>
                    </a:lnTo>
                    <a:lnTo>
                      <a:pt x="677" y="555"/>
                    </a:lnTo>
                    <a:lnTo>
                      <a:pt x="731" y="569"/>
                    </a:lnTo>
                    <a:lnTo>
                      <a:pt x="787" y="582"/>
                    </a:lnTo>
                    <a:lnTo>
                      <a:pt x="843" y="592"/>
                    </a:lnTo>
                    <a:close/>
                  </a:path>
                </a:pathLst>
              </a:custGeom>
              <a:solidFill>
                <a:srgbClr val="77AD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4" name="Freeform 189"/>
              <p:cNvSpPr/>
              <p:nvPr/>
            </p:nvSpPr>
            <p:spPr bwMode="auto">
              <a:xfrm>
                <a:off x="2840" y="2083"/>
                <a:ext cx="109" cy="48"/>
              </a:xfrm>
              <a:custGeom>
                <a:avLst/>
                <a:gdLst/>
                <a:ahLst/>
                <a:cxnLst>
                  <a:cxn ang="0">
                    <a:pos x="545" y="243"/>
                  </a:cxn>
                  <a:cxn ang="0">
                    <a:pos x="545" y="163"/>
                  </a:cxn>
                  <a:cxn ang="0">
                    <a:pos x="472" y="150"/>
                  </a:cxn>
                  <a:cxn ang="0">
                    <a:pos x="401" y="138"/>
                  </a:cxn>
                  <a:cxn ang="0">
                    <a:pos x="331" y="121"/>
                  </a:cxn>
                  <a:cxn ang="0">
                    <a:pos x="263" y="103"/>
                  </a:cxn>
                  <a:cxn ang="0">
                    <a:pos x="195" y="80"/>
                  </a:cxn>
                  <a:cxn ang="0">
                    <a:pos x="129" y="56"/>
                  </a:cxn>
                  <a:cxn ang="0">
                    <a:pos x="64" y="28"/>
                  </a:cxn>
                  <a:cxn ang="0">
                    <a:pos x="0" y="0"/>
                  </a:cxn>
                  <a:cxn ang="0">
                    <a:pos x="32" y="59"/>
                  </a:cxn>
                  <a:cxn ang="0">
                    <a:pos x="66" y="119"/>
                  </a:cxn>
                  <a:cxn ang="0">
                    <a:pos x="121" y="140"/>
                  </a:cxn>
                  <a:cxn ang="0">
                    <a:pos x="179" y="161"/>
                  </a:cxn>
                  <a:cxn ang="0">
                    <a:pos x="238" y="179"/>
                  </a:cxn>
                  <a:cxn ang="0">
                    <a:pos x="298" y="196"/>
                  </a:cxn>
                  <a:cxn ang="0">
                    <a:pos x="358" y="211"/>
                  </a:cxn>
                  <a:cxn ang="0">
                    <a:pos x="420" y="223"/>
                  </a:cxn>
                  <a:cxn ang="0">
                    <a:pos x="482" y="233"/>
                  </a:cxn>
                  <a:cxn ang="0">
                    <a:pos x="545" y="243"/>
                  </a:cxn>
                </a:cxnLst>
                <a:rect l="0" t="0" r="r" b="b"/>
                <a:pathLst>
                  <a:path w="545" h="243">
                    <a:moveTo>
                      <a:pt x="545" y="243"/>
                    </a:moveTo>
                    <a:lnTo>
                      <a:pt x="545" y="163"/>
                    </a:lnTo>
                    <a:lnTo>
                      <a:pt x="472" y="150"/>
                    </a:lnTo>
                    <a:lnTo>
                      <a:pt x="401" y="138"/>
                    </a:lnTo>
                    <a:lnTo>
                      <a:pt x="331" y="121"/>
                    </a:lnTo>
                    <a:lnTo>
                      <a:pt x="263" y="103"/>
                    </a:lnTo>
                    <a:lnTo>
                      <a:pt x="195" y="80"/>
                    </a:lnTo>
                    <a:lnTo>
                      <a:pt x="129" y="56"/>
                    </a:lnTo>
                    <a:lnTo>
                      <a:pt x="64" y="28"/>
                    </a:lnTo>
                    <a:lnTo>
                      <a:pt x="0" y="0"/>
                    </a:lnTo>
                    <a:lnTo>
                      <a:pt x="32" y="59"/>
                    </a:lnTo>
                    <a:lnTo>
                      <a:pt x="66" y="119"/>
                    </a:lnTo>
                    <a:lnTo>
                      <a:pt x="121" y="140"/>
                    </a:lnTo>
                    <a:lnTo>
                      <a:pt x="179" y="161"/>
                    </a:lnTo>
                    <a:lnTo>
                      <a:pt x="238" y="179"/>
                    </a:lnTo>
                    <a:lnTo>
                      <a:pt x="298" y="196"/>
                    </a:lnTo>
                    <a:lnTo>
                      <a:pt x="358" y="211"/>
                    </a:lnTo>
                    <a:lnTo>
                      <a:pt x="420" y="223"/>
                    </a:lnTo>
                    <a:lnTo>
                      <a:pt x="482" y="233"/>
                    </a:lnTo>
                    <a:lnTo>
                      <a:pt x="545" y="243"/>
                    </a:lnTo>
                    <a:close/>
                  </a:path>
                </a:pathLst>
              </a:custGeom>
              <a:solidFill>
                <a:srgbClr val="4B93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5" name="Freeform 190"/>
              <p:cNvSpPr/>
              <p:nvPr/>
            </p:nvSpPr>
            <p:spPr bwMode="auto">
              <a:xfrm>
                <a:off x="2827" y="2057"/>
                <a:ext cx="122" cy="58"/>
              </a:xfrm>
              <a:custGeom>
                <a:avLst/>
                <a:gdLst/>
                <a:ahLst/>
                <a:cxnLst>
                  <a:cxn ang="0">
                    <a:pos x="612" y="294"/>
                  </a:cxn>
                  <a:cxn ang="0">
                    <a:pos x="612" y="212"/>
                  </a:cxn>
                  <a:cxn ang="0">
                    <a:pos x="529" y="199"/>
                  </a:cxn>
                  <a:cxn ang="0">
                    <a:pos x="448" y="182"/>
                  </a:cxn>
                  <a:cxn ang="0">
                    <a:pos x="369" y="160"/>
                  </a:cxn>
                  <a:cxn ang="0">
                    <a:pos x="293" y="136"/>
                  </a:cxn>
                  <a:cxn ang="0">
                    <a:pos x="216" y="108"/>
                  </a:cxn>
                  <a:cxn ang="0">
                    <a:pos x="142" y="76"/>
                  </a:cxn>
                  <a:cxn ang="0">
                    <a:pos x="69" y="40"/>
                  </a:cxn>
                  <a:cxn ang="0">
                    <a:pos x="0" y="0"/>
                  </a:cxn>
                  <a:cxn ang="0">
                    <a:pos x="15" y="32"/>
                  </a:cxn>
                  <a:cxn ang="0">
                    <a:pos x="32" y="65"/>
                  </a:cxn>
                  <a:cxn ang="0">
                    <a:pos x="67" y="131"/>
                  </a:cxn>
                  <a:cxn ang="0">
                    <a:pos x="131" y="159"/>
                  </a:cxn>
                  <a:cxn ang="0">
                    <a:pos x="196" y="187"/>
                  </a:cxn>
                  <a:cxn ang="0">
                    <a:pos x="262" y="211"/>
                  </a:cxn>
                  <a:cxn ang="0">
                    <a:pos x="330" y="234"/>
                  </a:cxn>
                  <a:cxn ang="0">
                    <a:pos x="398" y="252"/>
                  </a:cxn>
                  <a:cxn ang="0">
                    <a:pos x="468" y="269"/>
                  </a:cxn>
                  <a:cxn ang="0">
                    <a:pos x="539" y="281"/>
                  </a:cxn>
                  <a:cxn ang="0">
                    <a:pos x="612" y="294"/>
                  </a:cxn>
                </a:cxnLst>
                <a:rect l="0" t="0" r="r" b="b"/>
                <a:pathLst>
                  <a:path w="612" h="294">
                    <a:moveTo>
                      <a:pt x="612" y="294"/>
                    </a:moveTo>
                    <a:lnTo>
                      <a:pt x="612" y="212"/>
                    </a:lnTo>
                    <a:lnTo>
                      <a:pt x="529" y="199"/>
                    </a:lnTo>
                    <a:lnTo>
                      <a:pt x="448" y="182"/>
                    </a:lnTo>
                    <a:lnTo>
                      <a:pt x="369" y="160"/>
                    </a:lnTo>
                    <a:lnTo>
                      <a:pt x="293" y="136"/>
                    </a:lnTo>
                    <a:lnTo>
                      <a:pt x="216" y="108"/>
                    </a:lnTo>
                    <a:lnTo>
                      <a:pt x="142" y="76"/>
                    </a:lnTo>
                    <a:lnTo>
                      <a:pt x="69" y="40"/>
                    </a:lnTo>
                    <a:lnTo>
                      <a:pt x="0" y="0"/>
                    </a:lnTo>
                    <a:lnTo>
                      <a:pt x="15" y="32"/>
                    </a:lnTo>
                    <a:lnTo>
                      <a:pt x="32" y="65"/>
                    </a:lnTo>
                    <a:lnTo>
                      <a:pt x="67" y="131"/>
                    </a:lnTo>
                    <a:lnTo>
                      <a:pt x="131" y="159"/>
                    </a:lnTo>
                    <a:lnTo>
                      <a:pt x="196" y="187"/>
                    </a:lnTo>
                    <a:lnTo>
                      <a:pt x="262" y="211"/>
                    </a:lnTo>
                    <a:lnTo>
                      <a:pt x="330" y="234"/>
                    </a:lnTo>
                    <a:lnTo>
                      <a:pt x="398" y="252"/>
                    </a:lnTo>
                    <a:lnTo>
                      <a:pt x="468" y="269"/>
                    </a:lnTo>
                    <a:lnTo>
                      <a:pt x="539" y="281"/>
                    </a:lnTo>
                    <a:lnTo>
                      <a:pt x="612" y="294"/>
                    </a:lnTo>
                    <a:close/>
                  </a:path>
                </a:pathLst>
              </a:custGeom>
              <a:solidFill>
                <a:srgbClr val="5397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6" name="Freeform 191"/>
              <p:cNvSpPr/>
              <p:nvPr/>
            </p:nvSpPr>
            <p:spPr bwMode="auto">
              <a:xfrm>
                <a:off x="2881" y="2151"/>
                <a:ext cx="68" cy="29"/>
              </a:xfrm>
              <a:custGeom>
                <a:avLst/>
                <a:gdLst/>
                <a:ahLst/>
                <a:cxnLst>
                  <a:cxn ang="0">
                    <a:pos x="340" y="148"/>
                  </a:cxn>
                  <a:cxn ang="0">
                    <a:pos x="340" y="68"/>
                  </a:cxn>
                  <a:cxn ang="0">
                    <a:pos x="252" y="55"/>
                  </a:cxn>
                  <a:cxn ang="0">
                    <a:pos x="167" y="41"/>
                  </a:cxn>
                  <a:cxn ang="0">
                    <a:pos x="82" y="21"/>
                  </a:cxn>
                  <a:cxn ang="0">
                    <a:pos x="0" y="0"/>
                  </a:cxn>
                  <a:cxn ang="0">
                    <a:pos x="35" y="51"/>
                  </a:cxn>
                  <a:cxn ang="0">
                    <a:pos x="73" y="102"/>
                  </a:cxn>
                  <a:cxn ang="0">
                    <a:pos x="137" y="117"/>
                  </a:cxn>
                  <a:cxn ang="0">
                    <a:pos x="204" y="129"/>
                  </a:cxn>
                  <a:cxn ang="0">
                    <a:pos x="271" y="139"/>
                  </a:cxn>
                  <a:cxn ang="0">
                    <a:pos x="340" y="148"/>
                  </a:cxn>
                </a:cxnLst>
                <a:rect l="0" t="0" r="r" b="b"/>
                <a:pathLst>
                  <a:path w="340" h="148">
                    <a:moveTo>
                      <a:pt x="340" y="148"/>
                    </a:moveTo>
                    <a:lnTo>
                      <a:pt x="340" y="68"/>
                    </a:lnTo>
                    <a:lnTo>
                      <a:pt x="252" y="55"/>
                    </a:lnTo>
                    <a:lnTo>
                      <a:pt x="167" y="41"/>
                    </a:lnTo>
                    <a:lnTo>
                      <a:pt x="82" y="21"/>
                    </a:lnTo>
                    <a:lnTo>
                      <a:pt x="0" y="0"/>
                    </a:lnTo>
                    <a:lnTo>
                      <a:pt x="35" y="51"/>
                    </a:lnTo>
                    <a:lnTo>
                      <a:pt x="73" y="102"/>
                    </a:lnTo>
                    <a:lnTo>
                      <a:pt x="137" y="117"/>
                    </a:lnTo>
                    <a:lnTo>
                      <a:pt x="204" y="129"/>
                    </a:lnTo>
                    <a:lnTo>
                      <a:pt x="271" y="139"/>
                    </a:lnTo>
                    <a:lnTo>
                      <a:pt x="340" y="148"/>
                    </a:lnTo>
                    <a:close/>
                  </a:path>
                </a:pathLst>
              </a:custGeom>
              <a:solidFill>
                <a:srgbClr val="3384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7" name="Freeform 192"/>
              <p:cNvSpPr/>
              <p:nvPr/>
            </p:nvSpPr>
            <p:spPr bwMode="auto">
              <a:xfrm>
                <a:off x="2867" y="2129"/>
                <a:ext cx="82" cy="35"/>
              </a:xfrm>
              <a:custGeom>
                <a:avLst/>
                <a:gdLst/>
                <a:ahLst/>
                <a:cxnLst>
                  <a:cxn ang="0">
                    <a:pos x="409" y="176"/>
                  </a:cxn>
                  <a:cxn ang="0">
                    <a:pos x="409" y="94"/>
                  </a:cxn>
                  <a:cxn ang="0">
                    <a:pos x="355" y="86"/>
                  </a:cxn>
                  <a:cxn ang="0">
                    <a:pos x="303" y="77"/>
                  </a:cxn>
                  <a:cxn ang="0">
                    <a:pos x="200" y="57"/>
                  </a:cxn>
                  <a:cxn ang="0">
                    <a:pos x="149" y="44"/>
                  </a:cxn>
                  <a:cxn ang="0">
                    <a:pos x="99" y="31"/>
                  </a:cxn>
                  <a:cxn ang="0">
                    <a:pos x="49" y="16"/>
                  </a:cxn>
                  <a:cxn ang="0">
                    <a:pos x="0" y="0"/>
                  </a:cxn>
                  <a:cxn ang="0">
                    <a:pos x="69" y="108"/>
                  </a:cxn>
                  <a:cxn ang="0">
                    <a:pos x="151" y="129"/>
                  </a:cxn>
                  <a:cxn ang="0">
                    <a:pos x="236" y="149"/>
                  </a:cxn>
                  <a:cxn ang="0">
                    <a:pos x="321" y="163"/>
                  </a:cxn>
                  <a:cxn ang="0">
                    <a:pos x="409" y="176"/>
                  </a:cxn>
                </a:cxnLst>
                <a:rect l="0" t="0" r="r" b="b"/>
                <a:pathLst>
                  <a:path w="409" h="176">
                    <a:moveTo>
                      <a:pt x="409" y="176"/>
                    </a:moveTo>
                    <a:lnTo>
                      <a:pt x="409" y="94"/>
                    </a:lnTo>
                    <a:lnTo>
                      <a:pt x="355" y="86"/>
                    </a:lnTo>
                    <a:lnTo>
                      <a:pt x="303" y="77"/>
                    </a:lnTo>
                    <a:lnTo>
                      <a:pt x="200" y="57"/>
                    </a:lnTo>
                    <a:lnTo>
                      <a:pt x="149" y="44"/>
                    </a:lnTo>
                    <a:lnTo>
                      <a:pt x="99" y="31"/>
                    </a:lnTo>
                    <a:lnTo>
                      <a:pt x="49" y="16"/>
                    </a:lnTo>
                    <a:lnTo>
                      <a:pt x="0" y="0"/>
                    </a:lnTo>
                    <a:lnTo>
                      <a:pt x="69" y="108"/>
                    </a:lnTo>
                    <a:lnTo>
                      <a:pt x="151" y="129"/>
                    </a:lnTo>
                    <a:lnTo>
                      <a:pt x="236" y="149"/>
                    </a:lnTo>
                    <a:lnTo>
                      <a:pt x="321" y="163"/>
                    </a:lnTo>
                    <a:lnTo>
                      <a:pt x="409" y="176"/>
                    </a:lnTo>
                    <a:close/>
                  </a:path>
                </a:pathLst>
              </a:custGeom>
              <a:solidFill>
                <a:srgbClr val="3B89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8" name="Freeform 193"/>
              <p:cNvSpPr/>
              <p:nvPr/>
            </p:nvSpPr>
            <p:spPr bwMode="auto">
              <a:xfrm>
                <a:off x="2853" y="2107"/>
                <a:ext cx="96" cy="41"/>
              </a:xfrm>
              <a:custGeom>
                <a:avLst/>
                <a:gdLst/>
                <a:ahLst/>
                <a:cxnLst>
                  <a:cxn ang="0">
                    <a:pos x="479" y="206"/>
                  </a:cxn>
                  <a:cxn ang="0">
                    <a:pos x="479" y="124"/>
                  </a:cxn>
                  <a:cxn ang="0">
                    <a:pos x="416" y="114"/>
                  </a:cxn>
                  <a:cxn ang="0">
                    <a:pos x="354" y="104"/>
                  </a:cxn>
                  <a:cxn ang="0">
                    <a:pos x="292" y="92"/>
                  </a:cxn>
                  <a:cxn ang="0">
                    <a:pos x="232" y="77"/>
                  </a:cxn>
                  <a:cxn ang="0">
                    <a:pos x="172" y="60"/>
                  </a:cxn>
                  <a:cxn ang="0">
                    <a:pos x="113" y="42"/>
                  </a:cxn>
                  <a:cxn ang="0">
                    <a:pos x="55" y="21"/>
                  </a:cxn>
                  <a:cxn ang="0">
                    <a:pos x="0" y="0"/>
                  </a:cxn>
                  <a:cxn ang="0">
                    <a:pos x="34" y="55"/>
                  </a:cxn>
                  <a:cxn ang="0">
                    <a:pos x="70" y="112"/>
                  </a:cxn>
                  <a:cxn ang="0">
                    <a:pos x="119" y="128"/>
                  </a:cxn>
                  <a:cxn ang="0">
                    <a:pos x="169" y="143"/>
                  </a:cxn>
                  <a:cxn ang="0">
                    <a:pos x="219" y="156"/>
                  </a:cxn>
                  <a:cxn ang="0">
                    <a:pos x="270" y="169"/>
                  </a:cxn>
                  <a:cxn ang="0">
                    <a:pos x="373" y="189"/>
                  </a:cxn>
                  <a:cxn ang="0">
                    <a:pos x="425" y="198"/>
                  </a:cxn>
                  <a:cxn ang="0">
                    <a:pos x="479" y="206"/>
                  </a:cxn>
                </a:cxnLst>
                <a:rect l="0" t="0" r="r" b="b"/>
                <a:pathLst>
                  <a:path w="479" h="206">
                    <a:moveTo>
                      <a:pt x="479" y="206"/>
                    </a:moveTo>
                    <a:lnTo>
                      <a:pt x="479" y="124"/>
                    </a:lnTo>
                    <a:lnTo>
                      <a:pt x="416" y="114"/>
                    </a:lnTo>
                    <a:lnTo>
                      <a:pt x="354" y="104"/>
                    </a:lnTo>
                    <a:lnTo>
                      <a:pt x="292" y="92"/>
                    </a:lnTo>
                    <a:lnTo>
                      <a:pt x="232" y="77"/>
                    </a:lnTo>
                    <a:lnTo>
                      <a:pt x="172" y="60"/>
                    </a:lnTo>
                    <a:lnTo>
                      <a:pt x="113" y="42"/>
                    </a:lnTo>
                    <a:lnTo>
                      <a:pt x="55" y="21"/>
                    </a:lnTo>
                    <a:lnTo>
                      <a:pt x="0" y="0"/>
                    </a:lnTo>
                    <a:lnTo>
                      <a:pt x="34" y="55"/>
                    </a:lnTo>
                    <a:lnTo>
                      <a:pt x="70" y="112"/>
                    </a:lnTo>
                    <a:lnTo>
                      <a:pt x="119" y="128"/>
                    </a:lnTo>
                    <a:lnTo>
                      <a:pt x="169" y="143"/>
                    </a:lnTo>
                    <a:lnTo>
                      <a:pt x="219" y="156"/>
                    </a:lnTo>
                    <a:lnTo>
                      <a:pt x="270" y="169"/>
                    </a:lnTo>
                    <a:lnTo>
                      <a:pt x="373" y="189"/>
                    </a:lnTo>
                    <a:lnTo>
                      <a:pt x="425" y="198"/>
                    </a:lnTo>
                    <a:lnTo>
                      <a:pt x="479" y="206"/>
                    </a:lnTo>
                    <a:close/>
                  </a:path>
                </a:pathLst>
              </a:custGeom>
              <a:solidFill>
                <a:srgbClr val="438E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9" name="Freeform 194"/>
              <p:cNvSpPr/>
              <p:nvPr/>
            </p:nvSpPr>
            <p:spPr bwMode="auto">
              <a:xfrm>
                <a:off x="2940" y="2228"/>
                <a:ext cx="9" cy="11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47" y="56"/>
                  </a:cxn>
                  <a:cxn ang="0">
                    <a:pos x="47" y="6"/>
                  </a:cxn>
                </a:cxnLst>
                <a:rect l="0" t="0" r="r" b="b"/>
                <a:pathLst>
                  <a:path w="47" h="56">
                    <a:moveTo>
                      <a:pt x="47" y="6"/>
                    </a:moveTo>
                    <a:lnTo>
                      <a:pt x="0" y="0"/>
                    </a:lnTo>
                    <a:lnTo>
                      <a:pt x="47" y="5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773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0" name="Freeform 195"/>
              <p:cNvSpPr/>
              <p:nvPr/>
            </p:nvSpPr>
            <p:spPr bwMode="auto">
              <a:xfrm>
                <a:off x="2925" y="2210"/>
                <a:ext cx="24" cy="19"/>
              </a:xfrm>
              <a:custGeom>
                <a:avLst/>
                <a:gdLst/>
                <a:ahLst/>
                <a:cxnLst>
                  <a:cxn ang="0">
                    <a:pos x="74" y="90"/>
                  </a:cxn>
                  <a:cxn ang="0">
                    <a:pos x="121" y="96"/>
                  </a:cxn>
                  <a:cxn ang="0">
                    <a:pos x="121" y="17"/>
                  </a:cxn>
                  <a:cxn ang="0">
                    <a:pos x="59" y="9"/>
                  </a:cxn>
                  <a:cxn ang="0">
                    <a:pos x="0" y="0"/>
                  </a:cxn>
                  <a:cxn ang="0">
                    <a:pos x="35" y="45"/>
                  </a:cxn>
                  <a:cxn ang="0">
                    <a:pos x="74" y="90"/>
                  </a:cxn>
                </a:cxnLst>
                <a:rect l="0" t="0" r="r" b="b"/>
                <a:pathLst>
                  <a:path w="121" h="96">
                    <a:moveTo>
                      <a:pt x="74" y="90"/>
                    </a:moveTo>
                    <a:lnTo>
                      <a:pt x="121" y="96"/>
                    </a:lnTo>
                    <a:lnTo>
                      <a:pt x="121" y="17"/>
                    </a:lnTo>
                    <a:lnTo>
                      <a:pt x="59" y="9"/>
                    </a:lnTo>
                    <a:lnTo>
                      <a:pt x="0" y="0"/>
                    </a:lnTo>
                    <a:lnTo>
                      <a:pt x="35" y="45"/>
                    </a:lnTo>
                    <a:lnTo>
                      <a:pt x="74" y="90"/>
                    </a:lnTo>
                    <a:close/>
                  </a:path>
                </a:pathLst>
              </a:custGeom>
              <a:solidFill>
                <a:srgbClr val="1F78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1" name="Freeform 196"/>
              <p:cNvSpPr/>
              <p:nvPr/>
            </p:nvSpPr>
            <p:spPr bwMode="auto">
              <a:xfrm>
                <a:off x="2910" y="2191"/>
                <a:ext cx="39" cy="22"/>
              </a:xfrm>
              <a:custGeom>
                <a:avLst/>
                <a:gdLst/>
                <a:ahLst/>
                <a:cxnLst>
                  <a:cxn ang="0">
                    <a:pos x="196" y="113"/>
                  </a:cxn>
                  <a:cxn ang="0">
                    <a:pos x="196" y="29"/>
                  </a:cxn>
                  <a:cxn ang="0">
                    <a:pos x="97" y="16"/>
                  </a:cxn>
                  <a:cxn ang="0">
                    <a:pos x="0" y="0"/>
                  </a:cxn>
                  <a:cxn ang="0">
                    <a:pos x="75" y="96"/>
                  </a:cxn>
                  <a:cxn ang="0">
                    <a:pos x="134" y="105"/>
                  </a:cxn>
                  <a:cxn ang="0">
                    <a:pos x="196" y="113"/>
                  </a:cxn>
                </a:cxnLst>
                <a:rect l="0" t="0" r="r" b="b"/>
                <a:pathLst>
                  <a:path w="196" h="113">
                    <a:moveTo>
                      <a:pt x="196" y="113"/>
                    </a:moveTo>
                    <a:lnTo>
                      <a:pt x="196" y="29"/>
                    </a:lnTo>
                    <a:lnTo>
                      <a:pt x="97" y="16"/>
                    </a:lnTo>
                    <a:lnTo>
                      <a:pt x="0" y="0"/>
                    </a:lnTo>
                    <a:lnTo>
                      <a:pt x="75" y="96"/>
                    </a:lnTo>
                    <a:lnTo>
                      <a:pt x="134" y="105"/>
                    </a:lnTo>
                    <a:lnTo>
                      <a:pt x="196" y="113"/>
                    </a:lnTo>
                    <a:close/>
                  </a:path>
                </a:pathLst>
              </a:custGeom>
              <a:solidFill>
                <a:srgbClr val="237B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2" name="Freeform 197"/>
              <p:cNvSpPr/>
              <p:nvPr/>
            </p:nvSpPr>
            <p:spPr bwMode="auto">
              <a:xfrm>
                <a:off x="2896" y="2171"/>
                <a:ext cx="53" cy="25"/>
              </a:xfrm>
              <a:custGeom>
                <a:avLst/>
                <a:gdLst/>
                <a:ahLst/>
                <a:cxnLst>
                  <a:cxn ang="0">
                    <a:pos x="267" y="127"/>
                  </a:cxn>
                  <a:cxn ang="0">
                    <a:pos x="267" y="46"/>
                  </a:cxn>
                  <a:cxn ang="0">
                    <a:pos x="198" y="37"/>
                  </a:cxn>
                  <a:cxn ang="0">
                    <a:pos x="131" y="27"/>
                  </a:cxn>
                  <a:cxn ang="0">
                    <a:pos x="64" y="15"/>
                  </a:cxn>
                  <a:cxn ang="0">
                    <a:pos x="0" y="0"/>
                  </a:cxn>
                  <a:cxn ang="0">
                    <a:pos x="71" y="98"/>
                  </a:cxn>
                  <a:cxn ang="0">
                    <a:pos x="168" y="114"/>
                  </a:cxn>
                  <a:cxn ang="0">
                    <a:pos x="267" y="127"/>
                  </a:cxn>
                </a:cxnLst>
                <a:rect l="0" t="0" r="r" b="b"/>
                <a:pathLst>
                  <a:path w="267" h="127">
                    <a:moveTo>
                      <a:pt x="267" y="127"/>
                    </a:moveTo>
                    <a:lnTo>
                      <a:pt x="267" y="46"/>
                    </a:lnTo>
                    <a:lnTo>
                      <a:pt x="198" y="37"/>
                    </a:lnTo>
                    <a:lnTo>
                      <a:pt x="131" y="27"/>
                    </a:lnTo>
                    <a:lnTo>
                      <a:pt x="64" y="15"/>
                    </a:lnTo>
                    <a:lnTo>
                      <a:pt x="0" y="0"/>
                    </a:lnTo>
                    <a:lnTo>
                      <a:pt x="71" y="98"/>
                    </a:lnTo>
                    <a:lnTo>
                      <a:pt x="168" y="114"/>
                    </a:lnTo>
                    <a:lnTo>
                      <a:pt x="267" y="127"/>
                    </a:lnTo>
                    <a:close/>
                  </a:path>
                </a:pathLst>
              </a:custGeom>
              <a:solidFill>
                <a:srgbClr val="2B7F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3" name="Freeform 198"/>
              <p:cNvSpPr/>
              <p:nvPr/>
            </p:nvSpPr>
            <p:spPr bwMode="auto">
              <a:xfrm>
                <a:off x="2814" y="2029"/>
                <a:ext cx="135" cy="70"/>
              </a:xfrm>
              <a:custGeom>
                <a:avLst/>
                <a:gdLst/>
                <a:ahLst/>
                <a:cxnLst>
                  <a:cxn ang="0">
                    <a:pos x="675" y="348"/>
                  </a:cxn>
                  <a:cxn ang="0">
                    <a:pos x="675" y="267"/>
                  </a:cxn>
                  <a:cxn ang="0">
                    <a:pos x="628" y="259"/>
                  </a:cxn>
                  <a:cxn ang="0">
                    <a:pos x="582" y="250"/>
                  </a:cxn>
                  <a:cxn ang="0">
                    <a:pos x="493" y="229"/>
                  </a:cxn>
                  <a:cxn ang="0">
                    <a:pos x="449" y="217"/>
                  </a:cxn>
                  <a:cxn ang="0">
                    <a:pos x="406" y="203"/>
                  </a:cxn>
                  <a:cxn ang="0">
                    <a:pos x="321" y="174"/>
                  </a:cxn>
                  <a:cxn ang="0">
                    <a:pos x="235" y="137"/>
                  </a:cxn>
                  <a:cxn ang="0">
                    <a:pos x="155" y="96"/>
                  </a:cxn>
                  <a:cxn ang="0">
                    <a:pos x="114" y="74"/>
                  </a:cxn>
                  <a:cxn ang="0">
                    <a:pos x="76" y="50"/>
                  </a:cxn>
                  <a:cxn ang="0">
                    <a:pos x="0" y="0"/>
                  </a:cxn>
                  <a:cxn ang="0">
                    <a:pos x="30" y="68"/>
                  </a:cxn>
                  <a:cxn ang="0">
                    <a:pos x="63" y="136"/>
                  </a:cxn>
                  <a:cxn ang="0">
                    <a:pos x="132" y="176"/>
                  </a:cxn>
                  <a:cxn ang="0">
                    <a:pos x="205" y="212"/>
                  </a:cxn>
                  <a:cxn ang="0">
                    <a:pos x="279" y="244"/>
                  </a:cxn>
                  <a:cxn ang="0">
                    <a:pos x="356" y="272"/>
                  </a:cxn>
                  <a:cxn ang="0">
                    <a:pos x="432" y="296"/>
                  </a:cxn>
                  <a:cxn ang="0">
                    <a:pos x="511" y="318"/>
                  </a:cxn>
                  <a:cxn ang="0">
                    <a:pos x="592" y="335"/>
                  </a:cxn>
                  <a:cxn ang="0">
                    <a:pos x="675" y="348"/>
                  </a:cxn>
                </a:cxnLst>
                <a:rect l="0" t="0" r="r" b="b"/>
                <a:pathLst>
                  <a:path w="675" h="348">
                    <a:moveTo>
                      <a:pt x="675" y="348"/>
                    </a:moveTo>
                    <a:lnTo>
                      <a:pt x="675" y="267"/>
                    </a:lnTo>
                    <a:lnTo>
                      <a:pt x="628" y="259"/>
                    </a:lnTo>
                    <a:lnTo>
                      <a:pt x="582" y="250"/>
                    </a:lnTo>
                    <a:lnTo>
                      <a:pt x="493" y="229"/>
                    </a:lnTo>
                    <a:lnTo>
                      <a:pt x="449" y="217"/>
                    </a:lnTo>
                    <a:lnTo>
                      <a:pt x="406" y="203"/>
                    </a:lnTo>
                    <a:lnTo>
                      <a:pt x="321" y="174"/>
                    </a:lnTo>
                    <a:lnTo>
                      <a:pt x="235" y="137"/>
                    </a:lnTo>
                    <a:lnTo>
                      <a:pt x="155" y="96"/>
                    </a:lnTo>
                    <a:lnTo>
                      <a:pt x="114" y="74"/>
                    </a:lnTo>
                    <a:lnTo>
                      <a:pt x="76" y="50"/>
                    </a:lnTo>
                    <a:lnTo>
                      <a:pt x="0" y="0"/>
                    </a:lnTo>
                    <a:lnTo>
                      <a:pt x="30" y="68"/>
                    </a:lnTo>
                    <a:lnTo>
                      <a:pt x="63" y="136"/>
                    </a:lnTo>
                    <a:lnTo>
                      <a:pt x="132" y="176"/>
                    </a:lnTo>
                    <a:lnTo>
                      <a:pt x="205" y="212"/>
                    </a:lnTo>
                    <a:lnTo>
                      <a:pt x="279" y="244"/>
                    </a:lnTo>
                    <a:lnTo>
                      <a:pt x="356" y="272"/>
                    </a:lnTo>
                    <a:lnTo>
                      <a:pt x="432" y="296"/>
                    </a:lnTo>
                    <a:lnTo>
                      <a:pt x="511" y="318"/>
                    </a:lnTo>
                    <a:lnTo>
                      <a:pt x="592" y="335"/>
                    </a:lnTo>
                    <a:lnTo>
                      <a:pt x="675" y="348"/>
                    </a:lnTo>
                    <a:close/>
                  </a:path>
                </a:pathLst>
              </a:custGeom>
              <a:solidFill>
                <a:srgbClr val="5B9C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4" name="Freeform 199"/>
              <p:cNvSpPr/>
              <p:nvPr/>
            </p:nvSpPr>
            <p:spPr bwMode="auto">
              <a:xfrm>
                <a:off x="1680" y="1293"/>
                <a:ext cx="6" cy="9"/>
              </a:xfrm>
              <a:custGeom>
                <a:avLst/>
                <a:gdLst/>
                <a:ahLst/>
                <a:cxnLst>
                  <a:cxn ang="0">
                    <a:pos x="0" y="44"/>
                  </a:cxn>
                  <a:cxn ang="0">
                    <a:pos x="13" y="42"/>
                  </a:cxn>
                  <a:cxn ang="0">
                    <a:pos x="30" y="42"/>
                  </a:cxn>
                  <a:cxn ang="0">
                    <a:pos x="13" y="0"/>
                  </a:cxn>
                  <a:cxn ang="0">
                    <a:pos x="0" y="44"/>
                  </a:cxn>
                </a:cxnLst>
                <a:rect l="0" t="0" r="r" b="b"/>
                <a:pathLst>
                  <a:path w="30" h="44">
                    <a:moveTo>
                      <a:pt x="0" y="44"/>
                    </a:moveTo>
                    <a:lnTo>
                      <a:pt x="13" y="42"/>
                    </a:lnTo>
                    <a:lnTo>
                      <a:pt x="30" y="42"/>
                    </a:lnTo>
                    <a:lnTo>
                      <a:pt x="13" y="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1773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5" name="Freeform 200"/>
              <p:cNvSpPr/>
              <p:nvPr/>
            </p:nvSpPr>
            <p:spPr bwMode="auto">
              <a:xfrm>
                <a:off x="1675" y="1301"/>
                <a:ext cx="17" cy="17"/>
              </a:xfrm>
              <a:custGeom>
                <a:avLst/>
                <a:gdLst/>
                <a:ahLst/>
                <a:cxnLst>
                  <a:cxn ang="0">
                    <a:pos x="59" y="0"/>
                  </a:cxn>
                  <a:cxn ang="0">
                    <a:pos x="42" y="0"/>
                  </a:cxn>
                  <a:cxn ang="0">
                    <a:pos x="29" y="2"/>
                  </a:cxn>
                  <a:cxn ang="0">
                    <a:pos x="14" y="42"/>
                  </a:cxn>
                  <a:cxn ang="0">
                    <a:pos x="0" y="83"/>
                  </a:cxn>
                  <a:cxn ang="0">
                    <a:pos x="42" y="80"/>
                  </a:cxn>
                  <a:cxn ang="0">
                    <a:pos x="87" y="80"/>
                  </a:cxn>
                  <a:cxn ang="0">
                    <a:pos x="59" y="0"/>
                  </a:cxn>
                </a:cxnLst>
                <a:rect l="0" t="0" r="r" b="b"/>
                <a:pathLst>
                  <a:path w="87" h="83">
                    <a:moveTo>
                      <a:pt x="59" y="0"/>
                    </a:moveTo>
                    <a:lnTo>
                      <a:pt x="42" y="0"/>
                    </a:lnTo>
                    <a:lnTo>
                      <a:pt x="29" y="2"/>
                    </a:lnTo>
                    <a:lnTo>
                      <a:pt x="14" y="42"/>
                    </a:lnTo>
                    <a:lnTo>
                      <a:pt x="0" y="83"/>
                    </a:lnTo>
                    <a:lnTo>
                      <a:pt x="42" y="80"/>
                    </a:lnTo>
                    <a:lnTo>
                      <a:pt x="87" y="80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1F78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6" name="Freeform 201"/>
              <p:cNvSpPr/>
              <p:nvPr/>
            </p:nvSpPr>
            <p:spPr bwMode="auto">
              <a:xfrm>
                <a:off x="1650" y="1382"/>
                <a:ext cx="68" cy="20"/>
              </a:xfrm>
              <a:custGeom>
                <a:avLst/>
                <a:gdLst/>
                <a:ahLst/>
                <a:cxnLst>
                  <a:cxn ang="0">
                    <a:pos x="338" y="82"/>
                  </a:cxn>
                  <a:cxn ang="0">
                    <a:pos x="325" y="40"/>
                  </a:cxn>
                  <a:cxn ang="0">
                    <a:pos x="314" y="0"/>
                  </a:cxn>
                  <a:cxn ang="0">
                    <a:pos x="286" y="0"/>
                  </a:cxn>
                  <a:cxn ang="0">
                    <a:pos x="151" y="4"/>
                  </a:cxn>
                  <a:cxn ang="0">
                    <a:pos x="85" y="8"/>
                  </a:cxn>
                  <a:cxn ang="0">
                    <a:pos x="21" y="16"/>
                  </a:cxn>
                  <a:cxn ang="0">
                    <a:pos x="0" y="100"/>
                  </a:cxn>
                  <a:cxn ang="0">
                    <a:pos x="69" y="90"/>
                  </a:cxn>
                  <a:cxn ang="0">
                    <a:pos x="140" y="84"/>
                  </a:cxn>
                  <a:cxn ang="0">
                    <a:pos x="212" y="81"/>
                  </a:cxn>
                  <a:cxn ang="0">
                    <a:pos x="286" y="80"/>
                  </a:cxn>
                  <a:cxn ang="0">
                    <a:pos x="338" y="82"/>
                  </a:cxn>
                </a:cxnLst>
                <a:rect l="0" t="0" r="r" b="b"/>
                <a:pathLst>
                  <a:path w="338" h="100">
                    <a:moveTo>
                      <a:pt x="338" y="82"/>
                    </a:moveTo>
                    <a:lnTo>
                      <a:pt x="325" y="40"/>
                    </a:lnTo>
                    <a:lnTo>
                      <a:pt x="314" y="0"/>
                    </a:lnTo>
                    <a:lnTo>
                      <a:pt x="286" y="0"/>
                    </a:lnTo>
                    <a:lnTo>
                      <a:pt x="151" y="4"/>
                    </a:lnTo>
                    <a:lnTo>
                      <a:pt x="85" y="8"/>
                    </a:lnTo>
                    <a:lnTo>
                      <a:pt x="21" y="16"/>
                    </a:lnTo>
                    <a:lnTo>
                      <a:pt x="0" y="100"/>
                    </a:lnTo>
                    <a:lnTo>
                      <a:pt x="69" y="90"/>
                    </a:lnTo>
                    <a:lnTo>
                      <a:pt x="140" y="84"/>
                    </a:lnTo>
                    <a:lnTo>
                      <a:pt x="212" y="81"/>
                    </a:lnTo>
                    <a:lnTo>
                      <a:pt x="286" y="80"/>
                    </a:lnTo>
                    <a:lnTo>
                      <a:pt x="338" y="82"/>
                    </a:lnTo>
                    <a:close/>
                  </a:path>
                </a:pathLst>
              </a:custGeom>
              <a:solidFill>
                <a:srgbClr val="4790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7" name="Freeform 202"/>
              <p:cNvSpPr/>
              <p:nvPr/>
            </p:nvSpPr>
            <p:spPr bwMode="auto">
              <a:xfrm>
                <a:off x="1669" y="1317"/>
                <a:ext cx="29" cy="18"/>
              </a:xfrm>
              <a:custGeom>
                <a:avLst/>
                <a:gdLst/>
                <a:ahLst/>
                <a:cxnLst>
                  <a:cxn ang="0">
                    <a:pos x="113" y="0"/>
                  </a:cxn>
                  <a:cxn ang="0">
                    <a:pos x="68" y="0"/>
                  </a:cxn>
                  <a:cxn ang="0">
                    <a:pos x="26" y="3"/>
                  </a:cxn>
                  <a:cxn ang="0">
                    <a:pos x="0" y="87"/>
                  </a:cxn>
                  <a:cxn ang="0">
                    <a:pos x="70" y="82"/>
                  </a:cxn>
                  <a:cxn ang="0">
                    <a:pos x="141" y="79"/>
                  </a:cxn>
                  <a:cxn ang="0">
                    <a:pos x="113" y="0"/>
                  </a:cxn>
                </a:cxnLst>
                <a:rect l="0" t="0" r="r" b="b"/>
                <a:pathLst>
                  <a:path w="141" h="87">
                    <a:moveTo>
                      <a:pt x="113" y="0"/>
                    </a:moveTo>
                    <a:lnTo>
                      <a:pt x="68" y="0"/>
                    </a:lnTo>
                    <a:lnTo>
                      <a:pt x="26" y="3"/>
                    </a:lnTo>
                    <a:lnTo>
                      <a:pt x="0" y="87"/>
                    </a:lnTo>
                    <a:lnTo>
                      <a:pt x="70" y="82"/>
                    </a:lnTo>
                    <a:lnTo>
                      <a:pt x="141" y="79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277D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8" name="Freeform 203"/>
              <p:cNvSpPr/>
              <p:nvPr/>
            </p:nvSpPr>
            <p:spPr bwMode="auto">
              <a:xfrm>
                <a:off x="1664" y="1333"/>
                <a:ext cx="39" cy="18"/>
              </a:xfrm>
              <a:custGeom>
                <a:avLst/>
                <a:gdLst/>
                <a:ahLst/>
                <a:cxnLst>
                  <a:cxn ang="0">
                    <a:pos x="166" y="0"/>
                  </a:cxn>
                  <a:cxn ang="0">
                    <a:pos x="95" y="3"/>
                  </a:cxn>
                  <a:cxn ang="0">
                    <a:pos x="25" y="8"/>
                  </a:cxn>
                  <a:cxn ang="0">
                    <a:pos x="12" y="48"/>
                  </a:cxn>
                  <a:cxn ang="0">
                    <a:pos x="0" y="90"/>
                  </a:cxn>
                  <a:cxn ang="0">
                    <a:pos x="95" y="83"/>
                  </a:cxn>
                  <a:cxn ang="0">
                    <a:pos x="142" y="81"/>
                  </a:cxn>
                  <a:cxn ang="0">
                    <a:pos x="192" y="81"/>
                  </a:cxn>
                  <a:cxn ang="0">
                    <a:pos x="166" y="0"/>
                  </a:cxn>
                </a:cxnLst>
                <a:rect l="0" t="0" r="r" b="b"/>
                <a:pathLst>
                  <a:path w="192" h="90">
                    <a:moveTo>
                      <a:pt x="166" y="0"/>
                    </a:moveTo>
                    <a:lnTo>
                      <a:pt x="95" y="3"/>
                    </a:lnTo>
                    <a:lnTo>
                      <a:pt x="25" y="8"/>
                    </a:lnTo>
                    <a:lnTo>
                      <a:pt x="12" y="48"/>
                    </a:lnTo>
                    <a:lnTo>
                      <a:pt x="0" y="90"/>
                    </a:lnTo>
                    <a:lnTo>
                      <a:pt x="95" y="83"/>
                    </a:lnTo>
                    <a:lnTo>
                      <a:pt x="142" y="81"/>
                    </a:lnTo>
                    <a:lnTo>
                      <a:pt x="192" y="81"/>
                    </a:lnTo>
                    <a:lnTo>
                      <a:pt x="166" y="0"/>
                    </a:lnTo>
                    <a:close/>
                  </a:path>
                </a:pathLst>
              </a:custGeom>
              <a:solidFill>
                <a:srgbClr val="2F82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9" name="Freeform 204"/>
              <p:cNvSpPr/>
              <p:nvPr/>
            </p:nvSpPr>
            <p:spPr bwMode="auto">
              <a:xfrm>
                <a:off x="1654" y="1365"/>
                <a:ext cx="59" cy="20"/>
              </a:xfrm>
              <a:custGeom>
                <a:avLst/>
                <a:gdLst/>
                <a:ahLst/>
                <a:cxnLst>
                  <a:cxn ang="0">
                    <a:pos x="26" y="15"/>
                  </a:cxn>
                  <a:cxn ang="0">
                    <a:pos x="0" y="99"/>
                  </a:cxn>
                  <a:cxn ang="0">
                    <a:pos x="64" y="91"/>
                  </a:cxn>
                  <a:cxn ang="0">
                    <a:pos x="130" y="87"/>
                  </a:cxn>
                  <a:cxn ang="0">
                    <a:pos x="265" y="83"/>
                  </a:cxn>
                  <a:cxn ang="0">
                    <a:pos x="293" y="83"/>
                  </a:cxn>
                  <a:cxn ang="0">
                    <a:pos x="279" y="41"/>
                  </a:cxn>
                  <a:cxn ang="0">
                    <a:pos x="267" y="0"/>
                  </a:cxn>
                  <a:cxn ang="0">
                    <a:pos x="265" y="0"/>
                  </a:cxn>
                  <a:cxn ang="0">
                    <a:pos x="143" y="4"/>
                  </a:cxn>
                  <a:cxn ang="0">
                    <a:pos x="84" y="7"/>
                  </a:cxn>
                  <a:cxn ang="0">
                    <a:pos x="26" y="15"/>
                  </a:cxn>
                </a:cxnLst>
                <a:rect l="0" t="0" r="r" b="b"/>
                <a:pathLst>
                  <a:path w="293" h="99">
                    <a:moveTo>
                      <a:pt x="26" y="15"/>
                    </a:moveTo>
                    <a:lnTo>
                      <a:pt x="0" y="99"/>
                    </a:lnTo>
                    <a:lnTo>
                      <a:pt x="64" y="91"/>
                    </a:lnTo>
                    <a:lnTo>
                      <a:pt x="130" y="87"/>
                    </a:lnTo>
                    <a:lnTo>
                      <a:pt x="265" y="83"/>
                    </a:lnTo>
                    <a:lnTo>
                      <a:pt x="293" y="83"/>
                    </a:lnTo>
                    <a:lnTo>
                      <a:pt x="279" y="41"/>
                    </a:lnTo>
                    <a:lnTo>
                      <a:pt x="267" y="0"/>
                    </a:lnTo>
                    <a:lnTo>
                      <a:pt x="265" y="0"/>
                    </a:lnTo>
                    <a:lnTo>
                      <a:pt x="143" y="4"/>
                    </a:lnTo>
                    <a:lnTo>
                      <a:pt x="84" y="7"/>
                    </a:lnTo>
                    <a:lnTo>
                      <a:pt x="26" y="15"/>
                    </a:lnTo>
                    <a:close/>
                  </a:path>
                </a:pathLst>
              </a:custGeom>
              <a:solidFill>
                <a:srgbClr val="3F8B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0" name="Freeform 205"/>
              <p:cNvSpPr/>
              <p:nvPr/>
            </p:nvSpPr>
            <p:spPr bwMode="auto">
              <a:xfrm>
                <a:off x="1659" y="1349"/>
                <a:ext cx="49" cy="19"/>
              </a:xfrm>
              <a:custGeom>
                <a:avLst/>
                <a:gdLst/>
                <a:ahLst/>
                <a:cxnLst>
                  <a:cxn ang="0">
                    <a:pos x="239" y="79"/>
                  </a:cxn>
                  <a:cxn ang="0">
                    <a:pos x="241" y="79"/>
                  </a:cxn>
                  <a:cxn ang="0">
                    <a:pos x="217" y="0"/>
                  </a:cxn>
                  <a:cxn ang="0">
                    <a:pos x="167" y="0"/>
                  </a:cxn>
                  <a:cxn ang="0">
                    <a:pos x="120" y="2"/>
                  </a:cxn>
                  <a:cxn ang="0">
                    <a:pos x="25" y="9"/>
                  </a:cxn>
                  <a:cxn ang="0">
                    <a:pos x="0" y="94"/>
                  </a:cxn>
                  <a:cxn ang="0">
                    <a:pos x="58" y="86"/>
                  </a:cxn>
                  <a:cxn ang="0">
                    <a:pos x="117" y="83"/>
                  </a:cxn>
                  <a:cxn ang="0">
                    <a:pos x="239" y="79"/>
                  </a:cxn>
                </a:cxnLst>
                <a:rect l="0" t="0" r="r" b="b"/>
                <a:pathLst>
                  <a:path w="241" h="94">
                    <a:moveTo>
                      <a:pt x="239" y="79"/>
                    </a:moveTo>
                    <a:lnTo>
                      <a:pt x="241" y="79"/>
                    </a:lnTo>
                    <a:lnTo>
                      <a:pt x="217" y="0"/>
                    </a:lnTo>
                    <a:lnTo>
                      <a:pt x="167" y="0"/>
                    </a:lnTo>
                    <a:lnTo>
                      <a:pt x="120" y="2"/>
                    </a:lnTo>
                    <a:lnTo>
                      <a:pt x="25" y="9"/>
                    </a:lnTo>
                    <a:lnTo>
                      <a:pt x="0" y="94"/>
                    </a:lnTo>
                    <a:lnTo>
                      <a:pt x="58" y="86"/>
                    </a:lnTo>
                    <a:lnTo>
                      <a:pt x="117" y="83"/>
                    </a:lnTo>
                    <a:lnTo>
                      <a:pt x="239" y="79"/>
                    </a:lnTo>
                    <a:close/>
                  </a:path>
                </a:pathLst>
              </a:custGeom>
              <a:solidFill>
                <a:srgbClr val="378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1" name="Freeform 206"/>
              <p:cNvSpPr/>
              <p:nvPr/>
            </p:nvSpPr>
            <p:spPr bwMode="auto">
              <a:xfrm>
                <a:off x="1645" y="1398"/>
                <a:ext cx="77" cy="21"/>
              </a:xfrm>
              <a:custGeom>
                <a:avLst/>
                <a:gdLst/>
                <a:ahLst/>
                <a:cxnLst>
                  <a:cxn ang="0">
                    <a:pos x="310" y="0"/>
                  </a:cxn>
                  <a:cxn ang="0">
                    <a:pos x="236" y="1"/>
                  </a:cxn>
                  <a:cxn ang="0">
                    <a:pos x="164" y="4"/>
                  </a:cxn>
                  <a:cxn ang="0">
                    <a:pos x="93" y="10"/>
                  </a:cxn>
                  <a:cxn ang="0">
                    <a:pos x="24" y="20"/>
                  </a:cxn>
                  <a:cxn ang="0">
                    <a:pos x="0" y="106"/>
                  </a:cxn>
                  <a:cxn ang="0">
                    <a:pos x="75" y="94"/>
                  </a:cxn>
                  <a:cxn ang="0">
                    <a:pos x="152" y="86"/>
                  </a:cxn>
                  <a:cxn ang="0">
                    <a:pos x="229" y="81"/>
                  </a:cxn>
                  <a:cxn ang="0">
                    <a:pos x="310" y="80"/>
                  </a:cxn>
                  <a:cxn ang="0">
                    <a:pos x="386" y="81"/>
                  </a:cxn>
                  <a:cxn ang="0">
                    <a:pos x="373" y="39"/>
                  </a:cxn>
                  <a:cxn ang="0">
                    <a:pos x="362" y="2"/>
                  </a:cxn>
                  <a:cxn ang="0">
                    <a:pos x="310" y="0"/>
                  </a:cxn>
                </a:cxnLst>
                <a:rect l="0" t="0" r="r" b="b"/>
                <a:pathLst>
                  <a:path w="386" h="106">
                    <a:moveTo>
                      <a:pt x="310" y="0"/>
                    </a:moveTo>
                    <a:lnTo>
                      <a:pt x="236" y="1"/>
                    </a:lnTo>
                    <a:lnTo>
                      <a:pt x="164" y="4"/>
                    </a:lnTo>
                    <a:lnTo>
                      <a:pt x="93" y="10"/>
                    </a:lnTo>
                    <a:lnTo>
                      <a:pt x="24" y="20"/>
                    </a:lnTo>
                    <a:lnTo>
                      <a:pt x="0" y="106"/>
                    </a:lnTo>
                    <a:lnTo>
                      <a:pt x="75" y="94"/>
                    </a:lnTo>
                    <a:lnTo>
                      <a:pt x="152" y="86"/>
                    </a:lnTo>
                    <a:lnTo>
                      <a:pt x="229" y="81"/>
                    </a:lnTo>
                    <a:lnTo>
                      <a:pt x="310" y="80"/>
                    </a:lnTo>
                    <a:lnTo>
                      <a:pt x="386" y="81"/>
                    </a:lnTo>
                    <a:lnTo>
                      <a:pt x="373" y="39"/>
                    </a:lnTo>
                    <a:lnTo>
                      <a:pt x="362" y="2"/>
                    </a:lnTo>
                    <a:lnTo>
                      <a:pt x="310" y="0"/>
                    </a:lnTo>
                    <a:close/>
                  </a:path>
                </a:pathLst>
              </a:custGeom>
              <a:solidFill>
                <a:srgbClr val="4F95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2" name="Freeform 207"/>
              <p:cNvSpPr/>
              <p:nvPr/>
            </p:nvSpPr>
            <p:spPr bwMode="auto">
              <a:xfrm>
                <a:off x="1641" y="1414"/>
                <a:ext cx="86" cy="22"/>
              </a:xfrm>
              <a:custGeom>
                <a:avLst/>
                <a:gdLst/>
                <a:ahLst/>
                <a:cxnLst>
                  <a:cxn ang="0">
                    <a:pos x="23" y="26"/>
                  </a:cxn>
                  <a:cxn ang="0">
                    <a:pos x="0" y="111"/>
                  </a:cxn>
                  <a:cxn ang="0">
                    <a:pos x="81" y="98"/>
                  </a:cxn>
                  <a:cxn ang="0">
                    <a:pos x="164" y="89"/>
                  </a:cxn>
                  <a:cxn ang="0">
                    <a:pos x="246" y="83"/>
                  </a:cxn>
                  <a:cxn ang="0">
                    <a:pos x="333" y="82"/>
                  </a:cxn>
                  <a:cxn ang="0">
                    <a:pos x="381" y="82"/>
                  </a:cxn>
                  <a:cxn ang="0">
                    <a:pos x="431" y="84"/>
                  </a:cxn>
                  <a:cxn ang="0">
                    <a:pos x="409" y="1"/>
                  </a:cxn>
                  <a:cxn ang="0">
                    <a:pos x="333" y="0"/>
                  </a:cxn>
                  <a:cxn ang="0">
                    <a:pos x="252" y="1"/>
                  </a:cxn>
                  <a:cxn ang="0">
                    <a:pos x="175" y="6"/>
                  </a:cxn>
                  <a:cxn ang="0">
                    <a:pos x="98" y="14"/>
                  </a:cxn>
                  <a:cxn ang="0">
                    <a:pos x="23" y="26"/>
                  </a:cxn>
                </a:cxnLst>
                <a:rect l="0" t="0" r="r" b="b"/>
                <a:pathLst>
                  <a:path w="431" h="111">
                    <a:moveTo>
                      <a:pt x="23" y="26"/>
                    </a:moveTo>
                    <a:lnTo>
                      <a:pt x="0" y="111"/>
                    </a:lnTo>
                    <a:lnTo>
                      <a:pt x="81" y="98"/>
                    </a:lnTo>
                    <a:lnTo>
                      <a:pt x="164" y="89"/>
                    </a:lnTo>
                    <a:lnTo>
                      <a:pt x="246" y="83"/>
                    </a:lnTo>
                    <a:lnTo>
                      <a:pt x="333" y="82"/>
                    </a:lnTo>
                    <a:lnTo>
                      <a:pt x="381" y="82"/>
                    </a:lnTo>
                    <a:lnTo>
                      <a:pt x="431" y="84"/>
                    </a:lnTo>
                    <a:lnTo>
                      <a:pt x="409" y="1"/>
                    </a:lnTo>
                    <a:lnTo>
                      <a:pt x="333" y="0"/>
                    </a:lnTo>
                    <a:lnTo>
                      <a:pt x="252" y="1"/>
                    </a:lnTo>
                    <a:lnTo>
                      <a:pt x="175" y="6"/>
                    </a:lnTo>
                    <a:lnTo>
                      <a:pt x="98" y="14"/>
                    </a:lnTo>
                    <a:lnTo>
                      <a:pt x="23" y="26"/>
                    </a:lnTo>
                    <a:close/>
                  </a:path>
                </a:pathLst>
              </a:custGeom>
              <a:solidFill>
                <a:srgbClr val="579A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3" name="Freeform 208"/>
              <p:cNvSpPr/>
              <p:nvPr/>
            </p:nvSpPr>
            <p:spPr bwMode="auto">
              <a:xfrm>
                <a:off x="1633" y="1446"/>
                <a:ext cx="102" cy="25"/>
              </a:xfrm>
              <a:custGeom>
                <a:avLst/>
                <a:gdLst/>
                <a:ahLst/>
                <a:cxnLst>
                  <a:cxn ang="0">
                    <a:pos x="20" y="36"/>
                  </a:cxn>
                  <a:cxn ang="0">
                    <a:pos x="8" y="80"/>
                  </a:cxn>
                  <a:cxn ang="0">
                    <a:pos x="0" y="125"/>
                  </a:cxn>
                  <a:cxn ang="0">
                    <a:pos x="43" y="114"/>
                  </a:cxn>
                  <a:cxn ang="0">
                    <a:pos x="88" y="104"/>
                  </a:cxn>
                  <a:cxn ang="0">
                    <a:pos x="180" y="91"/>
                  </a:cxn>
                  <a:cxn ang="0">
                    <a:pos x="274" y="83"/>
                  </a:cxn>
                  <a:cxn ang="0">
                    <a:pos x="322" y="81"/>
                  </a:cxn>
                  <a:cxn ang="0">
                    <a:pos x="372" y="81"/>
                  </a:cxn>
                  <a:cxn ang="0">
                    <a:pos x="443" y="82"/>
                  </a:cxn>
                  <a:cxn ang="0">
                    <a:pos x="513" y="86"/>
                  </a:cxn>
                  <a:cxn ang="0">
                    <a:pos x="492" y="5"/>
                  </a:cxn>
                  <a:cxn ang="0">
                    <a:pos x="431" y="1"/>
                  </a:cxn>
                  <a:cxn ang="0">
                    <a:pos x="372" y="0"/>
                  </a:cxn>
                  <a:cxn ang="0">
                    <a:pos x="280" y="2"/>
                  </a:cxn>
                  <a:cxn ang="0">
                    <a:pos x="191" y="9"/>
                  </a:cxn>
                  <a:cxn ang="0">
                    <a:pos x="104" y="21"/>
                  </a:cxn>
                  <a:cxn ang="0">
                    <a:pos x="20" y="36"/>
                  </a:cxn>
                </a:cxnLst>
                <a:rect l="0" t="0" r="r" b="b"/>
                <a:pathLst>
                  <a:path w="513" h="125">
                    <a:moveTo>
                      <a:pt x="20" y="36"/>
                    </a:moveTo>
                    <a:lnTo>
                      <a:pt x="8" y="80"/>
                    </a:lnTo>
                    <a:lnTo>
                      <a:pt x="0" y="125"/>
                    </a:lnTo>
                    <a:lnTo>
                      <a:pt x="43" y="114"/>
                    </a:lnTo>
                    <a:lnTo>
                      <a:pt x="88" y="104"/>
                    </a:lnTo>
                    <a:lnTo>
                      <a:pt x="180" y="91"/>
                    </a:lnTo>
                    <a:lnTo>
                      <a:pt x="274" y="83"/>
                    </a:lnTo>
                    <a:lnTo>
                      <a:pt x="322" y="81"/>
                    </a:lnTo>
                    <a:lnTo>
                      <a:pt x="372" y="81"/>
                    </a:lnTo>
                    <a:lnTo>
                      <a:pt x="443" y="82"/>
                    </a:lnTo>
                    <a:lnTo>
                      <a:pt x="513" y="86"/>
                    </a:lnTo>
                    <a:lnTo>
                      <a:pt x="492" y="5"/>
                    </a:lnTo>
                    <a:lnTo>
                      <a:pt x="431" y="1"/>
                    </a:lnTo>
                    <a:lnTo>
                      <a:pt x="372" y="0"/>
                    </a:lnTo>
                    <a:lnTo>
                      <a:pt x="280" y="2"/>
                    </a:lnTo>
                    <a:lnTo>
                      <a:pt x="191" y="9"/>
                    </a:lnTo>
                    <a:lnTo>
                      <a:pt x="104" y="21"/>
                    </a:lnTo>
                    <a:lnTo>
                      <a:pt x="20" y="36"/>
                    </a:lnTo>
                    <a:close/>
                  </a:path>
                </a:pathLst>
              </a:custGeom>
              <a:solidFill>
                <a:srgbClr val="67A3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4" name="Freeform 209"/>
              <p:cNvSpPr/>
              <p:nvPr/>
            </p:nvSpPr>
            <p:spPr bwMode="auto">
              <a:xfrm>
                <a:off x="1629" y="1462"/>
                <a:ext cx="111" cy="26"/>
              </a:xfrm>
              <a:custGeom>
                <a:avLst/>
                <a:gdLst/>
                <a:ahLst/>
                <a:cxnLst>
                  <a:cxn ang="0">
                    <a:pos x="20" y="44"/>
                  </a:cxn>
                  <a:cxn ang="0">
                    <a:pos x="8" y="87"/>
                  </a:cxn>
                  <a:cxn ang="0">
                    <a:pos x="0" y="131"/>
                  </a:cxn>
                  <a:cxn ang="0">
                    <a:pos x="46" y="119"/>
                  </a:cxn>
                  <a:cxn ang="0">
                    <a:pos x="93" y="109"/>
                  </a:cxn>
                  <a:cxn ang="0">
                    <a:pos x="190" y="94"/>
                  </a:cxn>
                  <a:cxn ang="0">
                    <a:pos x="288" y="84"/>
                  </a:cxn>
                  <a:cxn ang="0">
                    <a:pos x="392" y="81"/>
                  </a:cxn>
                  <a:cxn ang="0">
                    <a:pos x="473" y="82"/>
                  </a:cxn>
                  <a:cxn ang="0">
                    <a:pos x="513" y="85"/>
                  </a:cxn>
                  <a:cxn ang="0">
                    <a:pos x="554" y="89"/>
                  </a:cxn>
                  <a:cxn ang="0">
                    <a:pos x="533" y="5"/>
                  </a:cxn>
                  <a:cxn ang="0">
                    <a:pos x="463" y="1"/>
                  </a:cxn>
                  <a:cxn ang="0">
                    <a:pos x="392" y="0"/>
                  </a:cxn>
                  <a:cxn ang="0">
                    <a:pos x="342" y="0"/>
                  </a:cxn>
                  <a:cxn ang="0">
                    <a:pos x="294" y="2"/>
                  </a:cxn>
                  <a:cxn ang="0">
                    <a:pos x="200" y="10"/>
                  </a:cxn>
                  <a:cxn ang="0">
                    <a:pos x="108" y="23"/>
                  </a:cxn>
                  <a:cxn ang="0">
                    <a:pos x="63" y="33"/>
                  </a:cxn>
                  <a:cxn ang="0">
                    <a:pos x="20" y="44"/>
                  </a:cxn>
                </a:cxnLst>
                <a:rect l="0" t="0" r="r" b="b"/>
                <a:pathLst>
                  <a:path w="554" h="131">
                    <a:moveTo>
                      <a:pt x="20" y="44"/>
                    </a:moveTo>
                    <a:lnTo>
                      <a:pt x="8" y="87"/>
                    </a:lnTo>
                    <a:lnTo>
                      <a:pt x="0" y="131"/>
                    </a:lnTo>
                    <a:lnTo>
                      <a:pt x="46" y="119"/>
                    </a:lnTo>
                    <a:lnTo>
                      <a:pt x="93" y="109"/>
                    </a:lnTo>
                    <a:lnTo>
                      <a:pt x="190" y="94"/>
                    </a:lnTo>
                    <a:lnTo>
                      <a:pt x="288" y="84"/>
                    </a:lnTo>
                    <a:lnTo>
                      <a:pt x="392" y="81"/>
                    </a:lnTo>
                    <a:lnTo>
                      <a:pt x="473" y="82"/>
                    </a:lnTo>
                    <a:lnTo>
                      <a:pt x="513" y="85"/>
                    </a:lnTo>
                    <a:lnTo>
                      <a:pt x="554" y="89"/>
                    </a:lnTo>
                    <a:lnTo>
                      <a:pt x="533" y="5"/>
                    </a:lnTo>
                    <a:lnTo>
                      <a:pt x="463" y="1"/>
                    </a:lnTo>
                    <a:lnTo>
                      <a:pt x="392" y="0"/>
                    </a:lnTo>
                    <a:lnTo>
                      <a:pt x="342" y="0"/>
                    </a:lnTo>
                    <a:lnTo>
                      <a:pt x="294" y="2"/>
                    </a:lnTo>
                    <a:lnTo>
                      <a:pt x="200" y="10"/>
                    </a:lnTo>
                    <a:lnTo>
                      <a:pt x="108" y="23"/>
                    </a:lnTo>
                    <a:lnTo>
                      <a:pt x="63" y="33"/>
                    </a:lnTo>
                    <a:lnTo>
                      <a:pt x="20" y="44"/>
                    </a:lnTo>
                    <a:close/>
                  </a:path>
                </a:pathLst>
              </a:custGeom>
              <a:solidFill>
                <a:srgbClr val="6FA8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71" name="Freeform 211"/>
            <p:cNvSpPr/>
            <p:nvPr/>
          </p:nvSpPr>
          <p:spPr bwMode="auto">
            <a:xfrm>
              <a:off x="1625" y="1478"/>
              <a:ext cx="119" cy="29"/>
            </a:xfrm>
            <a:custGeom>
              <a:avLst/>
              <a:gdLst/>
              <a:ahLst/>
              <a:cxnLst>
                <a:cxn ang="0">
                  <a:pos x="412" y="0"/>
                </a:cxn>
                <a:cxn ang="0">
                  <a:pos x="308" y="3"/>
                </a:cxn>
                <a:cxn ang="0">
                  <a:pos x="210" y="13"/>
                </a:cxn>
                <a:cxn ang="0">
                  <a:pos x="113" y="28"/>
                </a:cxn>
                <a:cxn ang="0">
                  <a:pos x="66" y="38"/>
                </a:cxn>
                <a:cxn ang="0">
                  <a:pos x="20" y="50"/>
                </a:cxn>
                <a:cxn ang="0">
                  <a:pos x="0" y="141"/>
                </a:cxn>
                <a:cxn ang="0">
                  <a:pos x="48" y="126"/>
                </a:cxn>
                <a:cxn ang="0">
                  <a:pos x="97" y="114"/>
                </a:cxn>
                <a:cxn ang="0">
                  <a:pos x="147" y="104"/>
                </a:cxn>
                <a:cxn ang="0">
                  <a:pos x="200" y="96"/>
                </a:cxn>
                <a:cxn ang="0">
                  <a:pos x="251" y="88"/>
                </a:cxn>
                <a:cxn ang="0">
                  <a:pos x="304" y="84"/>
                </a:cxn>
                <a:cxn ang="0">
                  <a:pos x="412" y="81"/>
                </a:cxn>
                <a:cxn ang="0">
                  <a:pos x="502" y="83"/>
                </a:cxn>
                <a:cxn ang="0">
                  <a:pos x="548" y="87"/>
                </a:cxn>
                <a:cxn ang="0">
                  <a:pos x="594" y="92"/>
                </a:cxn>
                <a:cxn ang="0">
                  <a:pos x="574" y="8"/>
                </a:cxn>
                <a:cxn ang="0">
                  <a:pos x="533" y="4"/>
                </a:cxn>
                <a:cxn ang="0">
                  <a:pos x="493" y="1"/>
                </a:cxn>
                <a:cxn ang="0">
                  <a:pos x="412" y="0"/>
                </a:cxn>
              </a:cxnLst>
              <a:rect l="0" t="0" r="r" b="b"/>
              <a:pathLst>
                <a:path w="594" h="141">
                  <a:moveTo>
                    <a:pt x="412" y="0"/>
                  </a:moveTo>
                  <a:lnTo>
                    <a:pt x="308" y="3"/>
                  </a:lnTo>
                  <a:lnTo>
                    <a:pt x="210" y="13"/>
                  </a:lnTo>
                  <a:lnTo>
                    <a:pt x="113" y="28"/>
                  </a:lnTo>
                  <a:lnTo>
                    <a:pt x="66" y="38"/>
                  </a:lnTo>
                  <a:lnTo>
                    <a:pt x="20" y="50"/>
                  </a:lnTo>
                  <a:lnTo>
                    <a:pt x="0" y="141"/>
                  </a:lnTo>
                  <a:lnTo>
                    <a:pt x="48" y="126"/>
                  </a:lnTo>
                  <a:lnTo>
                    <a:pt x="97" y="114"/>
                  </a:lnTo>
                  <a:lnTo>
                    <a:pt x="147" y="104"/>
                  </a:lnTo>
                  <a:lnTo>
                    <a:pt x="200" y="96"/>
                  </a:lnTo>
                  <a:lnTo>
                    <a:pt x="251" y="88"/>
                  </a:lnTo>
                  <a:lnTo>
                    <a:pt x="304" y="84"/>
                  </a:lnTo>
                  <a:lnTo>
                    <a:pt x="412" y="81"/>
                  </a:lnTo>
                  <a:lnTo>
                    <a:pt x="502" y="83"/>
                  </a:lnTo>
                  <a:lnTo>
                    <a:pt x="548" y="87"/>
                  </a:lnTo>
                  <a:lnTo>
                    <a:pt x="594" y="92"/>
                  </a:lnTo>
                  <a:lnTo>
                    <a:pt x="574" y="8"/>
                  </a:lnTo>
                  <a:lnTo>
                    <a:pt x="533" y="4"/>
                  </a:lnTo>
                  <a:lnTo>
                    <a:pt x="493" y="1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77ADE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Freeform 212"/>
            <p:cNvSpPr/>
            <p:nvPr/>
          </p:nvSpPr>
          <p:spPr bwMode="auto">
            <a:xfrm>
              <a:off x="1637" y="1430"/>
              <a:ext cx="94" cy="23"/>
            </a:xfrm>
            <a:custGeom>
              <a:avLst/>
              <a:gdLst/>
              <a:ahLst/>
              <a:cxnLst>
                <a:cxn ang="0">
                  <a:pos x="0" y="115"/>
                </a:cxn>
                <a:cxn ang="0">
                  <a:pos x="84" y="100"/>
                </a:cxn>
                <a:cxn ang="0">
                  <a:pos x="171" y="88"/>
                </a:cxn>
                <a:cxn ang="0">
                  <a:pos x="260" y="81"/>
                </a:cxn>
                <a:cxn ang="0">
                  <a:pos x="352" y="79"/>
                </a:cxn>
                <a:cxn ang="0">
                  <a:pos x="411" y="80"/>
                </a:cxn>
                <a:cxn ang="0">
                  <a:pos x="472" y="84"/>
                </a:cxn>
                <a:cxn ang="0">
                  <a:pos x="460" y="43"/>
                </a:cxn>
                <a:cxn ang="0">
                  <a:pos x="450" y="2"/>
                </a:cxn>
                <a:cxn ang="0">
                  <a:pos x="400" y="0"/>
                </a:cxn>
                <a:cxn ang="0">
                  <a:pos x="352" y="0"/>
                </a:cxn>
                <a:cxn ang="0">
                  <a:pos x="265" y="1"/>
                </a:cxn>
                <a:cxn ang="0">
                  <a:pos x="183" y="7"/>
                </a:cxn>
                <a:cxn ang="0">
                  <a:pos x="100" y="16"/>
                </a:cxn>
                <a:cxn ang="0">
                  <a:pos x="19" y="29"/>
                </a:cxn>
                <a:cxn ang="0">
                  <a:pos x="9" y="71"/>
                </a:cxn>
                <a:cxn ang="0">
                  <a:pos x="0" y="115"/>
                </a:cxn>
              </a:cxnLst>
              <a:rect l="0" t="0" r="r" b="b"/>
              <a:pathLst>
                <a:path w="472" h="115">
                  <a:moveTo>
                    <a:pt x="0" y="115"/>
                  </a:moveTo>
                  <a:lnTo>
                    <a:pt x="84" y="100"/>
                  </a:lnTo>
                  <a:lnTo>
                    <a:pt x="171" y="88"/>
                  </a:lnTo>
                  <a:lnTo>
                    <a:pt x="260" y="81"/>
                  </a:lnTo>
                  <a:lnTo>
                    <a:pt x="352" y="79"/>
                  </a:lnTo>
                  <a:lnTo>
                    <a:pt x="411" y="80"/>
                  </a:lnTo>
                  <a:lnTo>
                    <a:pt x="472" y="84"/>
                  </a:lnTo>
                  <a:lnTo>
                    <a:pt x="460" y="43"/>
                  </a:lnTo>
                  <a:lnTo>
                    <a:pt x="450" y="2"/>
                  </a:lnTo>
                  <a:lnTo>
                    <a:pt x="400" y="0"/>
                  </a:lnTo>
                  <a:lnTo>
                    <a:pt x="352" y="0"/>
                  </a:lnTo>
                  <a:lnTo>
                    <a:pt x="265" y="1"/>
                  </a:lnTo>
                  <a:lnTo>
                    <a:pt x="183" y="7"/>
                  </a:lnTo>
                  <a:lnTo>
                    <a:pt x="100" y="16"/>
                  </a:lnTo>
                  <a:lnTo>
                    <a:pt x="19" y="29"/>
                  </a:lnTo>
                  <a:lnTo>
                    <a:pt x="9" y="71"/>
                  </a:lnTo>
                  <a:lnTo>
                    <a:pt x="0" y="115"/>
                  </a:lnTo>
                  <a:close/>
                </a:path>
              </a:pathLst>
            </a:custGeom>
            <a:solidFill>
              <a:srgbClr val="5F9FD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Freeform 213"/>
            <p:cNvSpPr/>
            <p:nvPr/>
          </p:nvSpPr>
          <p:spPr bwMode="auto">
            <a:xfrm>
              <a:off x="1621" y="1495"/>
              <a:ext cx="126" cy="30"/>
            </a:xfrm>
            <a:custGeom>
              <a:avLst/>
              <a:gdLst/>
              <a:ahLst/>
              <a:cxnLst>
                <a:cxn ang="0">
                  <a:pos x="612" y="11"/>
                </a:cxn>
                <a:cxn ang="0">
                  <a:pos x="566" y="6"/>
                </a:cxn>
                <a:cxn ang="0">
                  <a:pos x="520" y="2"/>
                </a:cxn>
                <a:cxn ang="0">
                  <a:pos x="430" y="0"/>
                </a:cxn>
                <a:cxn ang="0">
                  <a:pos x="322" y="3"/>
                </a:cxn>
                <a:cxn ang="0">
                  <a:pos x="269" y="7"/>
                </a:cxn>
                <a:cxn ang="0">
                  <a:pos x="218" y="15"/>
                </a:cxn>
                <a:cxn ang="0">
                  <a:pos x="165" y="23"/>
                </a:cxn>
                <a:cxn ang="0">
                  <a:pos x="115" y="33"/>
                </a:cxn>
                <a:cxn ang="0">
                  <a:pos x="66" y="45"/>
                </a:cxn>
                <a:cxn ang="0">
                  <a:pos x="18" y="60"/>
                </a:cxn>
                <a:cxn ang="0">
                  <a:pos x="0" y="152"/>
                </a:cxn>
                <a:cxn ang="0">
                  <a:pos x="50" y="135"/>
                </a:cxn>
                <a:cxn ang="0">
                  <a:pos x="101" y="120"/>
                </a:cxn>
                <a:cxn ang="0">
                  <a:pos x="206" y="98"/>
                </a:cxn>
                <a:cxn ang="0">
                  <a:pos x="259" y="91"/>
                </a:cxn>
                <a:cxn ang="0">
                  <a:pos x="315" y="85"/>
                </a:cxn>
                <a:cxn ang="0">
                  <a:pos x="430" y="81"/>
                </a:cxn>
                <a:cxn ang="0">
                  <a:pos x="481" y="81"/>
                </a:cxn>
                <a:cxn ang="0">
                  <a:pos x="532" y="85"/>
                </a:cxn>
                <a:cxn ang="0">
                  <a:pos x="580" y="88"/>
                </a:cxn>
                <a:cxn ang="0">
                  <a:pos x="630" y="96"/>
                </a:cxn>
                <a:cxn ang="0">
                  <a:pos x="620" y="53"/>
                </a:cxn>
                <a:cxn ang="0">
                  <a:pos x="612" y="11"/>
                </a:cxn>
              </a:cxnLst>
              <a:rect l="0" t="0" r="r" b="b"/>
              <a:pathLst>
                <a:path w="630" h="152">
                  <a:moveTo>
                    <a:pt x="612" y="11"/>
                  </a:moveTo>
                  <a:lnTo>
                    <a:pt x="566" y="6"/>
                  </a:lnTo>
                  <a:lnTo>
                    <a:pt x="520" y="2"/>
                  </a:lnTo>
                  <a:lnTo>
                    <a:pt x="430" y="0"/>
                  </a:lnTo>
                  <a:lnTo>
                    <a:pt x="322" y="3"/>
                  </a:lnTo>
                  <a:lnTo>
                    <a:pt x="269" y="7"/>
                  </a:lnTo>
                  <a:lnTo>
                    <a:pt x="218" y="15"/>
                  </a:lnTo>
                  <a:lnTo>
                    <a:pt x="165" y="23"/>
                  </a:lnTo>
                  <a:lnTo>
                    <a:pt x="115" y="33"/>
                  </a:lnTo>
                  <a:lnTo>
                    <a:pt x="66" y="45"/>
                  </a:lnTo>
                  <a:lnTo>
                    <a:pt x="18" y="60"/>
                  </a:lnTo>
                  <a:lnTo>
                    <a:pt x="0" y="152"/>
                  </a:lnTo>
                  <a:lnTo>
                    <a:pt x="50" y="135"/>
                  </a:lnTo>
                  <a:lnTo>
                    <a:pt x="101" y="120"/>
                  </a:lnTo>
                  <a:lnTo>
                    <a:pt x="206" y="98"/>
                  </a:lnTo>
                  <a:lnTo>
                    <a:pt x="259" y="91"/>
                  </a:lnTo>
                  <a:lnTo>
                    <a:pt x="315" y="85"/>
                  </a:lnTo>
                  <a:lnTo>
                    <a:pt x="430" y="81"/>
                  </a:lnTo>
                  <a:lnTo>
                    <a:pt x="481" y="81"/>
                  </a:lnTo>
                  <a:lnTo>
                    <a:pt x="532" y="85"/>
                  </a:lnTo>
                  <a:lnTo>
                    <a:pt x="580" y="88"/>
                  </a:lnTo>
                  <a:lnTo>
                    <a:pt x="630" y="96"/>
                  </a:lnTo>
                  <a:lnTo>
                    <a:pt x="620" y="53"/>
                  </a:lnTo>
                  <a:lnTo>
                    <a:pt x="612" y="11"/>
                  </a:lnTo>
                  <a:close/>
                </a:path>
              </a:pathLst>
            </a:custGeom>
            <a:solidFill>
              <a:srgbClr val="7FB2E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Freeform 214"/>
            <p:cNvSpPr/>
            <p:nvPr/>
          </p:nvSpPr>
          <p:spPr bwMode="auto">
            <a:xfrm>
              <a:off x="1618" y="1511"/>
              <a:ext cx="133" cy="32"/>
            </a:xfrm>
            <a:custGeom>
              <a:avLst/>
              <a:gdLst/>
              <a:ahLst/>
              <a:cxnLst>
                <a:cxn ang="0">
                  <a:pos x="16" y="71"/>
                </a:cxn>
                <a:cxn ang="0">
                  <a:pos x="0" y="163"/>
                </a:cxn>
                <a:cxn ang="0">
                  <a:pos x="51" y="143"/>
                </a:cxn>
                <a:cxn ang="0">
                  <a:pos x="104" y="126"/>
                </a:cxn>
                <a:cxn ang="0">
                  <a:pos x="159" y="112"/>
                </a:cxn>
                <a:cxn ang="0">
                  <a:pos x="214" y="101"/>
                </a:cxn>
                <a:cxn ang="0">
                  <a:pos x="270" y="91"/>
                </a:cxn>
                <a:cxn ang="0">
                  <a:pos x="328" y="86"/>
                </a:cxn>
                <a:cxn ang="0">
                  <a:pos x="385" y="82"/>
                </a:cxn>
                <a:cxn ang="0">
                  <a:pos x="446" y="81"/>
                </a:cxn>
                <a:cxn ang="0">
                  <a:pos x="500" y="82"/>
                </a:cxn>
                <a:cxn ang="0">
                  <a:pos x="556" y="86"/>
                </a:cxn>
                <a:cxn ang="0">
                  <a:pos x="610" y="91"/>
                </a:cxn>
                <a:cxn ang="0">
                  <a:pos x="664" y="99"/>
                </a:cxn>
                <a:cxn ang="0">
                  <a:pos x="646" y="15"/>
                </a:cxn>
                <a:cxn ang="0">
                  <a:pos x="596" y="7"/>
                </a:cxn>
                <a:cxn ang="0">
                  <a:pos x="548" y="4"/>
                </a:cxn>
                <a:cxn ang="0">
                  <a:pos x="497" y="0"/>
                </a:cxn>
                <a:cxn ang="0">
                  <a:pos x="446" y="0"/>
                </a:cxn>
                <a:cxn ang="0">
                  <a:pos x="331" y="4"/>
                </a:cxn>
                <a:cxn ang="0">
                  <a:pos x="275" y="10"/>
                </a:cxn>
                <a:cxn ang="0">
                  <a:pos x="222" y="17"/>
                </a:cxn>
                <a:cxn ang="0">
                  <a:pos x="117" y="39"/>
                </a:cxn>
                <a:cxn ang="0">
                  <a:pos x="66" y="54"/>
                </a:cxn>
                <a:cxn ang="0">
                  <a:pos x="16" y="71"/>
                </a:cxn>
              </a:cxnLst>
              <a:rect l="0" t="0" r="r" b="b"/>
              <a:pathLst>
                <a:path w="664" h="163">
                  <a:moveTo>
                    <a:pt x="16" y="71"/>
                  </a:moveTo>
                  <a:lnTo>
                    <a:pt x="0" y="163"/>
                  </a:lnTo>
                  <a:lnTo>
                    <a:pt x="51" y="143"/>
                  </a:lnTo>
                  <a:lnTo>
                    <a:pt x="104" y="126"/>
                  </a:lnTo>
                  <a:lnTo>
                    <a:pt x="159" y="112"/>
                  </a:lnTo>
                  <a:lnTo>
                    <a:pt x="214" y="101"/>
                  </a:lnTo>
                  <a:lnTo>
                    <a:pt x="270" y="91"/>
                  </a:lnTo>
                  <a:lnTo>
                    <a:pt x="328" y="86"/>
                  </a:lnTo>
                  <a:lnTo>
                    <a:pt x="385" y="82"/>
                  </a:lnTo>
                  <a:lnTo>
                    <a:pt x="446" y="81"/>
                  </a:lnTo>
                  <a:lnTo>
                    <a:pt x="500" y="82"/>
                  </a:lnTo>
                  <a:lnTo>
                    <a:pt x="556" y="86"/>
                  </a:lnTo>
                  <a:lnTo>
                    <a:pt x="610" y="91"/>
                  </a:lnTo>
                  <a:lnTo>
                    <a:pt x="664" y="99"/>
                  </a:lnTo>
                  <a:lnTo>
                    <a:pt x="646" y="15"/>
                  </a:lnTo>
                  <a:lnTo>
                    <a:pt x="596" y="7"/>
                  </a:lnTo>
                  <a:lnTo>
                    <a:pt x="548" y="4"/>
                  </a:lnTo>
                  <a:lnTo>
                    <a:pt x="497" y="0"/>
                  </a:lnTo>
                  <a:lnTo>
                    <a:pt x="446" y="0"/>
                  </a:lnTo>
                  <a:lnTo>
                    <a:pt x="331" y="4"/>
                  </a:lnTo>
                  <a:lnTo>
                    <a:pt x="275" y="10"/>
                  </a:lnTo>
                  <a:lnTo>
                    <a:pt x="222" y="17"/>
                  </a:lnTo>
                  <a:lnTo>
                    <a:pt x="117" y="39"/>
                  </a:lnTo>
                  <a:lnTo>
                    <a:pt x="66" y="54"/>
                  </a:lnTo>
                  <a:lnTo>
                    <a:pt x="16" y="71"/>
                  </a:lnTo>
                  <a:close/>
                </a:path>
              </a:pathLst>
            </a:custGeom>
            <a:solidFill>
              <a:srgbClr val="87B7E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Freeform 215"/>
            <p:cNvSpPr/>
            <p:nvPr/>
          </p:nvSpPr>
          <p:spPr bwMode="auto">
            <a:xfrm>
              <a:off x="1615" y="1527"/>
              <a:ext cx="139" cy="35"/>
            </a:xfrm>
            <a:custGeom>
              <a:avLst/>
              <a:gdLst/>
              <a:ahLst/>
              <a:cxnLst>
                <a:cxn ang="0">
                  <a:pos x="16" y="82"/>
                </a:cxn>
                <a:cxn ang="0">
                  <a:pos x="6" y="128"/>
                </a:cxn>
                <a:cxn ang="0">
                  <a:pos x="0" y="176"/>
                </a:cxn>
                <a:cxn ang="0">
                  <a:pos x="52" y="152"/>
                </a:cxn>
                <a:cxn ang="0">
                  <a:pos x="107" y="133"/>
                </a:cxn>
                <a:cxn ang="0">
                  <a:pos x="162" y="116"/>
                </a:cxn>
                <a:cxn ang="0">
                  <a:pos x="220" y="103"/>
                </a:cxn>
                <a:cxn ang="0">
                  <a:pos x="278" y="92"/>
                </a:cxn>
                <a:cxn ang="0">
                  <a:pos x="338" y="85"/>
                </a:cxn>
                <a:cxn ang="0">
                  <a:pos x="398" y="81"/>
                </a:cxn>
                <a:cxn ang="0">
                  <a:pos x="462" y="79"/>
                </a:cxn>
                <a:cxn ang="0">
                  <a:pos x="522" y="81"/>
                </a:cxn>
                <a:cxn ang="0">
                  <a:pos x="551" y="82"/>
                </a:cxn>
                <a:cxn ang="0">
                  <a:pos x="582" y="85"/>
                </a:cxn>
                <a:cxn ang="0">
                  <a:pos x="610" y="87"/>
                </a:cxn>
                <a:cxn ang="0">
                  <a:pos x="640" y="92"/>
                </a:cxn>
                <a:cxn ang="0">
                  <a:pos x="668" y="96"/>
                </a:cxn>
                <a:cxn ang="0">
                  <a:pos x="697" y="103"/>
                </a:cxn>
                <a:cxn ang="0">
                  <a:pos x="680" y="18"/>
                </a:cxn>
                <a:cxn ang="0">
                  <a:pos x="626" y="10"/>
                </a:cxn>
                <a:cxn ang="0">
                  <a:pos x="572" y="5"/>
                </a:cxn>
                <a:cxn ang="0">
                  <a:pos x="516" y="1"/>
                </a:cxn>
                <a:cxn ang="0">
                  <a:pos x="462" y="0"/>
                </a:cxn>
                <a:cxn ang="0">
                  <a:pos x="401" y="1"/>
                </a:cxn>
                <a:cxn ang="0">
                  <a:pos x="344" y="5"/>
                </a:cxn>
                <a:cxn ang="0">
                  <a:pos x="286" y="10"/>
                </a:cxn>
                <a:cxn ang="0">
                  <a:pos x="230" y="20"/>
                </a:cxn>
                <a:cxn ang="0">
                  <a:pos x="175" y="31"/>
                </a:cxn>
                <a:cxn ang="0">
                  <a:pos x="120" y="45"/>
                </a:cxn>
                <a:cxn ang="0">
                  <a:pos x="67" y="62"/>
                </a:cxn>
                <a:cxn ang="0">
                  <a:pos x="16" y="82"/>
                </a:cxn>
              </a:cxnLst>
              <a:rect l="0" t="0" r="r" b="b"/>
              <a:pathLst>
                <a:path w="697" h="176">
                  <a:moveTo>
                    <a:pt x="16" y="82"/>
                  </a:moveTo>
                  <a:lnTo>
                    <a:pt x="6" y="128"/>
                  </a:lnTo>
                  <a:lnTo>
                    <a:pt x="0" y="176"/>
                  </a:lnTo>
                  <a:lnTo>
                    <a:pt x="52" y="152"/>
                  </a:lnTo>
                  <a:lnTo>
                    <a:pt x="107" y="133"/>
                  </a:lnTo>
                  <a:lnTo>
                    <a:pt x="162" y="116"/>
                  </a:lnTo>
                  <a:lnTo>
                    <a:pt x="220" y="103"/>
                  </a:lnTo>
                  <a:lnTo>
                    <a:pt x="278" y="92"/>
                  </a:lnTo>
                  <a:lnTo>
                    <a:pt x="338" y="85"/>
                  </a:lnTo>
                  <a:lnTo>
                    <a:pt x="398" y="81"/>
                  </a:lnTo>
                  <a:lnTo>
                    <a:pt x="462" y="79"/>
                  </a:lnTo>
                  <a:lnTo>
                    <a:pt x="522" y="81"/>
                  </a:lnTo>
                  <a:lnTo>
                    <a:pt x="551" y="82"/>
                  </a:lnTo>
                  <a:lnTo>
                    <a:pt x="582" y="85"/>
                  </a:lnTo>
                  <a:lnTo>
                    <a:pt x="610" y="87"/>
                  </a:lnTo>
                  <a:lnTo>
                    <a:pt x="640" y="92"/>
                  </a:lnTo>
                  <a:lnTo>
                    <a:pt x="668" y="96"/>
                  </a:lnTo>
                  <a:lnTo>
                    <a:pt x="697" y="103"/>
                  </a:lnTo>
                  <a:lnTo>
                    <a:pt x="680" y="18"/>
                  </a:lnTo>
                  <a:lnTo>
                    <a:pt x="626" y="10"/>
                  </a:lnTo>
                  <a:lnTo>
                    <a:pt x="572" y="5"/>
                  </a:lnTo>
                  <a:lnTo>
                    <a:pt x="516" y="1"/>
                  </a:lnTo>
                  <a:lnTo>
                    <a:pt x="462" y="0"/>
                  </a:lnTo>
                  <a:lnTo>
                    <a:pt x="401" y="1"/>
                  </a:lnTo>
                  <a:lnTo>
                    <a:pt x="344" y="5"/>
                  </a:lnTo>
                  <a:lnTo>
                    <a:pt x="286" y="10"/>
                  </a:lnTo>
                  <a:lnTo>
                    <a:pt x="230" y="20"/>
                  </a:lnTo>
                  <a:lnTo>
                    <a:pt x="175" y="31"/>
                  </a:lnTo>
                  <a:lnTo>
                    <a:pt x="120" y="45"/>
                  </a:lnTo>
                  <a:lnTo>
                    <a:pt x="67" y="62"/>
                  </a:lnTo>
                  <a:lnTo>
                    <a:pt x="16" y="82"/>
                  </a:lnTo>
                  <a:close/>
                </a:path>
              </a:pathLst>
            </a:custGeom>
            <a:solidFill>
              <a:srgbClr val="8FBBE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Freeform 216"/>
            <p:cNvSpPr/>
            <p:nvPr/>
          </p:nvSpPr>
          <p:spPr bwMode="auto">
            <a:xfrm>
              <a:off x="1612" y="1543"/>
              <a:ext cx="146" cy="39"/>
            </a:xfrm>
            <a:custGeom>
              <a:avLst/>
              <a:gdLst/>
              <a:ahLst/>
              <a:cxnLst>
                <a:cxn ang="0">
                  <a:pos x="16" y="97"/>
                </a:cxn>
                <a:cxn ang="0">
                  <a:pos x="0" y="194"/>
                </a:cxn>
                <a:cxn ang="0">
                  <a:pos x="54" y="167"/>
                </a:cxn>
                <a:cxn ang="0">
                  <a:pos x="110" y="144"/>
                </a:cxn>
                <a:cxn ang="0">
                  <a:pos x="167" y="125"/>
                </a:cxn>
                <a:cxn ang="0">
                  <a:pos x="227" y="110"/>
                </a:cxn>
                <a:cxn ang="0">
                  <a:pos x="286" y="98"/>
                </a:cxn>
                <a:cxn ang="0">
                  <a:pos x="348" y="90"/>
                </a:cxn>
                <a:cxn ang="0">
                  <a:pos x="412" y="84"/>
                </a:cxn>
                <a:cxn ang="0">
                  <a:pos x="478" y="83"/>
                </a:cxn>
                <a:cxn ang="0">
                  <a:pos x="542" y="84"/>
                </a:cxn>
                <a:cxn ang="0">
                  <a:pos x="607" y="90"/>
                </a:cxn>
                <a:cxn ang="0">
                  <a:pos x="669" y="98"/>
                </a:cxn>
                <a:cxn ang="0">
                  <a:pos x="730" y="110"/>
                </a:cxn>
                <a:cxn ang="0">
                  <a:pos x="713" y="24"/>
                </a:cxn>
                <a:cxn ang="0">
                  <a:pos x="684" y="17"/>
                </a:cxn>
                <a:cxn ang="0">
                  <a:pos x="656" y="13"/>
                </a:cxn>
                <a:cxn ang="0">
                  <a:pos x="626" y="8"/>
                </a:cxn>
                <a:cxn ang="0">
                  <a:pos x="598" y="6"/>
                </a:cxn>
                <a:cxn ang="0">
                  <a:pos x="567" y="3"/>
                </a:cxn>
                <a:cxn ang="0">
                  <a:pos x="538" y="2"/>
                </a:cxn>
                <a:cxn ang="0">
                  <a:pos x="478" y="0"/>
                </a:cxn>
                <a:cxn ang="0">
                  <a:pos x="414" y="2"/>
                </a:cxn>
                <a:cxn ang="0">
                  <a:pos x="354" y="6"/>
                </a:cxn>
                <a:cxn ang="0">
                  <a:pos x="294" y="13"/>
                </a:cxn>
                <a:cxn ang="0">
                  <a:pos x="236" y="24"/>
                </a:cxn>
                <a:cxn ang="0">
                  <a:pos x="178" y="37"/>
                </a:cxn>
                <a:cxn ang="0">
                  <a:pos x="123" y="54"/>
                </a:cxn>
                <a:cxn ang="0">
                  <a:pos x="68" y="73"/>
                </a:cxn>
                <a:cxn ang="0">
                  <a:pos x="16" y="97"/>
                </a:cxn>
              </a:cxnLst>
              <a:rect l="0" t="0" r="r" b="b"/>
              <a:pathLst>
                <a:path w="730" h="194">
                  <a:moveTo>
                    <a:pt x="16" y="97"/>
                  </a:moveTo>
                  <a:lnTo>
                    <a:pt x="0" y="194"/>
                  </a:lnTo>
                  <a:lnTo>
                    <a:pt x="54" y="167"/>
                  </a:lnTo>
                  <a:lnTo>
                    <a:pt x="110" y="144"/>
                  </a:lnTo>
                  <a:lnTo>
                    <a:pt x="167" y="125"/>
                  </a:lnTo>
                  <a:lnTo>
                    <a:pt x="227" y="110"/>
                  </a:lnTo>
                  <a:lnTo>
                    <a:pt x="286" y="98"/>
                  </a:lnTo>
                  <a:lnTo>
                    <a:pt x="348" y="90"/>
                  </a:lnTo>
                  <a:lnTo>
                    <a:pt x="412" y="84"/>
                  </a:lnTo>
                  <a:lnTo>
                    <a:pt x="478" y="83"/>
                  </a:lnTo>
                  <a:lnTo>
                    <a:pt x="542" y="84"/>
                  </a:lnTo>
                  <a:lnTo>
                    <a:pt x="607" y="90"/>
                  </a:lnTo>
                  <a:lnTo>
                    <a:pt x="669" y="98"/>
                  </a:lnTo>
                  <a:lnTo>
                    <a:pt x="730" y="110"/>
                  </a:lnTo>
                  <a:lnTo>
                    <a:pt x="713" y="24"/>
                  </a:lnTo>
                  <a:lnTo>
                    <a:pt x="684" y="17"/>
                  </a:lnTo>
                  <a:lnTo>
                    <a:pt x="656" y="13"/>
                  </a:lnTo>
                  <a:lnTo>
                    <a:pt x="626" y="8"/>
                  </a:lnTo>
                  <a:lnTo>
                    <a:pt x="598" y="6"/>
                  </a:lnTo>
                  <a:lnTo>
                    <a:pt x="567" y="3"/>
                  </a:lnTo>
                  <a:lnTo>
                    <a:pt x="538" y="2"/>
                  </a:lnTo>
                  <a:lnTo>
                    <a:pt x="478" y="0"/>
                  </a:lnTo>
                  <a:lnTo>
                    <a:pt x="414" y="2"/>
                  </a:lnTo>
                  <a:lnTo>
                    <a:pt x="354" y="6"/>
                  </a:lnTo>
                  <a:lnTo>
                    <a:pt x="294" y="13"/>
                  </a:lnTo>
                  <a:lnTo>
                    <a:pt x="236" y="24"/>
                  </a:lnTo>
                  <a:lnTo>
                    <a:pt x="178" y="37"/>
                  </a:lnTo>
                  <a:lnTo>
                    <a:pt x="123" y="54"/>
                  </a:lnTo>
                  <a:lnTo>
                    <a:pt x="68" y="73"/>
                  </a:lnTo>
                  <a:lnTo>
                    <a:pt x="16" y="97"/>
                  </a:lnTo>
                  <a:close/>
                </a:path>
              </a:pathLst>
            </a:custGeom>
            <a:solidFill>
              <a:srgbClr val="97C0E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Freeform 217"/>
            <p:cNvSpPr/>
            <p:nvPr/>
          </p:nvSpPr>
          <p:spPr bwMode="auto">
            <a:xfrm>
              <a:off x="1606" y="1575"/>
              <a:ext cx="157" cy="48"/>
            </a:xfrm>
            <a:custGeom>
              <a:avLst/>
              <a:gdLst/>
              <a:ahLst/>
              <a:cxnLst>
                <a:cxn ang="0">
                  <a:pos x="13" y="133"/>
                </a:cxn>
                <a:cxn ang="0">
                  <a:pos x="6" y="184"/>
                </a:cxn>
                <a:cxn ang="0">
                  <a:pos x="0" y="238"/>
                </a:cxn>
                <a:cxn ang="0">
                  <a:pos x="55" y="199"/>
                </a:cxn>
                <a:cxn ang="0">
                  <a:pos x="113" y="167"/>
                </a:cxn>
                <a:cxn ang="0">
                  <a:pos x="173" y="140"/>
                </a:cxn>
                <a:cxn ang="0">
                  <a:pos x="236" y="119"/>
                </a:cxn>
                <a:cxn ang="0">
                  <a:pos x="299" y="101"/>
                </a:cxn>
                <a:cxn ang="0">
                  <a:pos x="366" y="89"/>
                </a:cxn>
                <a:cxn ang="0">
                  <a:pos x="434" y="82"/>
                </a:cxn>
                <a:cxn ang="0">
                  <a:pos x="506" y="80"/>
                </a:cxn>
                <a:cxn ang="0">
                  <a:pos x="542" y="80"/>
                </a:cxn>
                <a:cxn ang="0">
                  <a:pos x="579" y="82"/>
                </a:cxn>
                <a:cxn ang="0">
                  <a:pos x="614" y="85"/>
                </a:cxn>
                <a:cxn ang="0">
                  <a:pos x="651" y="90"/>
                </a:cxn>
                <a:cxn ang="0">
                  <a:pos x="685" y="96"/>
                </a:cxn>
                <a:cxn ang="0">
                  <a:pos x="719" y="104"/>
                </a:cxn>
                <a:cxn ang="0">
                  <a:pos x="752" y="113"/>
                </a:cxn>
                <a:cxn ang="0">
                  <a:pos x="786" y="124"/>
                </a:cxn>
                <a:cxn ang="0">
                  <a:pos x="779" y="78"/>
                </a:cxn>
                <a:cxn ang="0">
                  <a:pos x="772" y="36"/>
                </a:cxn>
                <a:cxn ang="0">
                  <a:pos x="739" y="27"/>
                </a:cxn>
                <a:cxn ang="0">
                  <a:pos x="707" y="20"/>
                </a:cxn>
                <a:cxn ang="0">
                  <a:pos x="642" y="9"/>
                </a:cxn>
                <a:cxn ang="0">
                  <a:pos x="608" y="4"/>
                </a:cxn>
                <a:cxn ang="0">
                  <a:pos x="575" y="2"/>
                </a:cxn>
                <a:cxn ang="0">
                  <a:pos x="540" y="0"/>
                </a:cxn>
                <a:cxn ang="0">
                  <a:pos x="506" y="0"/>
                </a:cxn>
                <a:cxn ang="0">
                  <a:pos x="436" y="1"/>
                </a:cxn>
                <a:cxn ang="0">
                  <a:pos x="371" y="8"/>
                </a:cxn>
                <a:cxn ang="0">
                  <a:pos x="306" y="17"/>
                </a:cxn>
                <a:cxn ang="0">
                  <a:pos x="245" y="32"/>
                </a:cxn>
                <a:cxn ang="0">
                  <a:pos x="184" y="51"/>
                </a:cxn>
                <a:cxn ang="0">
                  <a:pos x="126" y="74"/>
                </a:cxn>
                <a:cxn ang="0">
                  <a:pos x="68" y="102"/>
                </a:cxn>
                <a:cxn ang="0">
                  <a:pos x="13" y="133"/>
                </a:cxn>
              </a:cxnLst>
              <a:rect l="0" t="0" r="r" b="b"/>
              <a:pathLst>
                <a:path w="786" h="238">
                  <a:moveTo>
                    <a:pt x="13" y="133"/>
                  </a:moveTo>
                  <a:lnTo>
                    <a:pt x="6" y="184"/>
                  </a:lnTo>
                  <a:lnTo>
                    <a:pt x="0" y="238"/>
                  </a:lnTo>
                  <a:lnTo>
                    <a:pt x="55" y="199"/>
                  </a:lnTo>
                  <a:lnTo>
                    <a:pt x="113" y="167"/>
                  </a:lnTo>
                  <a:lnTo>
                    <a:pt x="173" y="140"/>
                  </a:lnTo>
                  <a:lnTo>
                    <a:pt x="236" y="119"/>
                  </a:lnTo>
                  <a:lnTo>
                    <a:pt x="299" y="101"/>
                  </a:lnTo>
                  <a:lnTo>
                    <a:pt x="366" y="89"/>
                  </a:lnTo>
                  <a:lnTo>
                    <a:pt x="434" y="82"/>
                  </a:lnTo>
                  <a:lnTo>
                    <a:pt x="506" y="80"/>
                  </a:lnTo>
                  <a:lnTo>
                    <a:pt x="542" y="80"/>
                  </a:lnTo>
                  <a:lnTo>
                    <a:pt x="579" y="82"/>
                  </a:lnTo>
                  <a:lnTo>
                    <a:pt x="614" y="85"/>
                  </a:lnTo>
                  <a:lnTo>
                    <a:pt x="651" y="90"/>
                  </a:lnTo>
                  <a:lnTo>
                    <a:pt x="685" y="96"/>
                  </a:lnTo>
                  <a:lnTo>
                    <a:pt x="719" y="104"/>
                  </a:lnTo>
                  <a:lnTo>
                    <a:pt x="752" y="113"/>
                  </a:lnTo>
                  <a:lnTo>
                    <a:pt x="786" y="124"/>
                  </a:lnTo>
                  <a:lnTo>
                    <a:pt x="779" y="78"/>
                  </a:lnTo>
                  <a:lnTo>
                    <a:pt x="772" y="36"/>
                  </a:lnTo>
                  <a:lnTo>
                    <a:pt x="739" y="27"/>
                  </a:lnTo>
                  <a:lnTo>
                    <a:pt x="707" y="20"/>
                  </a:lnTo>
                  <a:lnTo>
                    <a:pt x="642" y="9"/>
                  </a:lnTo>
                  <a:lnTo>
                    <a:pt x="608" y="4"/>
                  </a:lnTo>
                  <a:lnTo>
                    <a:pt x="575" y="2"/>
                  </a:lnTo>
                  <a:lnTo>
                    <a:pt x="540" y="0"/>
                  </a:lnTo>
                  <a:lnTo>
                    <a:pt x="506" y="0"/>
                  </a:lnTo>
                  <a:lnTo>
                    <a:pt x="436" y="1"/>
                  </a:lnTo>
                  <a:lnTo>
                    <a:pt x="371" y="8"/>
                  </a:lnTo>
                  <a:lnTo>
                    <a:pt x="306" y="17"/>
                  </a:lnTo>
                  <a:lnTo>
                    <a:pt x="245" y="32"/>
                  </a:lnTo>
                  <a:lnTo>
                    <a:pt x="184" y="51"/>
                  </a:lnTo>
                  <a:lnTo>
                    <a:pt x="126" y="74"/>
                  </a:lnTo>
                  <a:lnTo>
                    <a:pt x="68" y="102"/>
                  </a:lnTo>
                  <a:lnTo>
                    <a:pt x="13" y="133"/>
                  </a:lnTo>
                  <a:close/>
                </a:path>
              </a:pathLst>
            </a:custGeom>
            <a:solidFill>
              <a:srgbClr val="A7CAE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Freeform 218"/>
            <p:cNvSpPr/>
            <p:nvPr/>
          </p:nvSpPr>
          <p:spPr bwMode="auto">
            <a:xfrm>
              <a:off x="1603" y="1591"/>
              <a:ext cx="163" cy="55"/>
            </a:xfrm>
            <a:custGeom>
              <a:avLst/>
              <a:gdLst/>
              <a:ahLst/>
              <a:cxnLst>
                <a:cxn ang="0">
                  <a:pos x="14" y="158"/>
                </a:cxn>
                <a:cxn ang="0">
                  <a:pos x="6" y="213"/>
                </a:cxn>
                <a:cxn ang="0">
                  <a:pos x="0" y="272"/>
                </a:cxn>
                <a:cxn ang="0">
                  <a:pos x="56" y="227"/>
                </a:cxn>
                <a:cxn ang="0">
                  <a:pos x="84" y="207"/>
                </a:cxn>
                <a:cxn ang="0">
                  <a:pos x="115" y="188"/>
                </a:cxn>
                <a:cxn ang="0">
                  <a:pos x="175" y="155"/>
                </a:cxn>
                <a:cxn ang="0">
                  <a:pos x="240" y="129"/>
                </a:cxn>
                <a:cxn ang="0">
                  <a:pos x="271" y="117"/>
                </a:cxn>
                <a:cxn ang="0">
                  <a:pos x="305" y="108"/>
                </a:cxn>
                <a:cxn ang="0">
                  <a:pos x="374" y="93"/>
                </a:cxn>
                <a:cxn ang="0">
                  <a:pos x="446" y="84"/>
                </a:cxn>
                <a:cxn ang="0">
                  <a:pos x="520" y="82"/>
                </a:cxn>
                <a:cxn ang="0">
                  <a:pos x="558" y="82"/>
                </a:cxn>
                <a:cxn ang="0">
                  <a:pos x="597" y="85"/>
                </a:cxn>
                <a:cxn ang="0">
                  <a:pos x="634" y="89"/>
                </a:cxn>
                <a:cxn ang="0">
                  <a:pos x="673" y="95"/>
                </a:cxn>
                <a:cxn ang="0">
                  <a:pos x="708" y="102"/>
                </a:cxn>
                <a:cxn ang="0">
                  <a:pos x="744" y="112"/>
                </a:cxn>
                <a:cxn ang="0">
                  <a:pos x="779" y="123"/>
                </a:cxn>
                <a:cxn ang="0">
                  <a:pos x="814" y="136"/>
                </a:cxn>
                <a:cxn ang="0">
                  <a:pos x="810" y="111"/>
                </a:cxn>
                <a:cxn ang="0">
                  <a:pos x="806" y="89"/>
                </a:cxn>
                <a:cxn ang="0">
                  <a:pos x="800" y="44"/>
                </a:cxn>
                <a:cxn ang="0">
                  <a:pos x="766" y="33"/>
                </a:cxn>
                <a:cxn ang="0">
                  <a:pos x="733" y="24"/>
                </a:cxn>
                <a:cxn ang="0">
                  <a:pos x="699" y="16"/>
                </a:cxn>
                <a:cxn ang="0">
                  <a:pos x="665" y="10"/>
                </a:cxn>
                <a:cxn ang="0">
                  <a:pos x="628" y="5"/>
                </a:cxn>
                <a:cxn ang="0">
                  <a:pos x="593" y="2"/>
                </a:cxn>
                <a:cxn ang="0">
                  <a:pos x="556" y="0"/>
                </a:cxn>
                <a:cxn ang="0">
                  <a:pos x="520" y="0"/>
                </a:cxn>
                <a:cxn ang="0">
                  <a:pos x="448" y="2"/>
                </a:cxn>
                <a:cxn ang="0">
                  <a:pos x="380" y="9"/>
                </a:cxn>
                <a:cxn ang="0">
                  <a:pos x="313" y="21"/>
                </a:cxn>
                <a:cxn ang="0">
                  <a:pos x="250" y="39"/>
                </a:cxn>
                <a:cxn ang="0">
                  <a:pos x="187" y="60"/>
                </a:cxn>
                <a:cxn ang="0">
                  <a:pos x="127" y="87"/>
                </a:cxn>
                <a:cxn ang="0">
                  <a:pos x="69" y="119"/>
                </a:cxn>
                <a:cxn ang="0">
                  <a:pos x="14" y="158"/>
                </a:cxn>
              </a:cxnLst>
              <a:rect l="0" t="0" r="r" b="b"/>
              <a:pathLst>
                <a:path w="814" h="272">
                  <a:moveTo>
                    <a:pt x="14" y="158"/>
                  </a:moveTo>
                  <a:lnTo>
                    <a:pt x="6" y="213"/>
                  </a:lnTo>
                  <a:lnTo>
                    <a:pt x="0" y="272"/>
                  </a:lnTo>
                  <a:lnTo>
                    <a:pt x="56" y="227"/>
                  </a:lnTo>
                  <a:lnTo>
                    <a:pt x="84" y="207"/>
                  </a:lnTo>
                  <a:lnTo>
                    <a:pt x="115" y="188"/>
                  </a:lnTo>
                  <a:lnTo>
                    <a:pt x="175" y="155"/>
                  </a:lnTo>
                  <a:lnTo>
                    <a:pt x="240" y="129"/>
                  </a:lnTo>
                  <a:lnTo>
                    <a:pt x="271" y="117"/>
                  </a:lnTo>
                  <a:lnTo>
                    <a:pt x="305" y="108"/>
                  </a:lnTo>
                  <a:lnTo>
                    <a:pt x="374" y="93"/>
                  </a:lnTo>
                  <a:lnTo>
                    <a:pt x="446" y="84"/>
                  </a:lnTo>
                  <a:lnTo>
                    <a:pt x="520" y="82"/>
                  </a:lnTo>
                  <a:lnTo>
                    <a:pt x="558" y="82"/>
                  </a:lnTo>
                  <a:lnTo>
                    <a:pt x="597" y="85"/>
                  </a:lnTo>
                  <a:lnTo>
                    <a:pt x="634" y="89"/>
                  </a:lnTo>
                  <a:lnTo>
                    <a:pt x="673" y="95"/>
                  </a:lnTo>
                  <a:lnTo>
                    <a:pt x="708" y="102"/>
                  </a:lnTo>
                  <a:lnTo>
                    <a:pt x="744" y="112"/>
                  </a:lnTo>
                  <a:lnTo>
                    <a:pt x="779" y="123"/>
                  </a:lnTo>
                  <a:lnTo>
                    <a:pt x="814" y="136"/>
                  </a:lnTo>
                  <a:lnTo>
                    <a:pt x="810" y="111"/>
                  </a:lnTo>
                  <a:lnTo>
                    <a:pt x="806" y="89"/>
                  </a:lnTo>
                  <a:lnTo>
                    <a:pt x="800" y="44"/>
                  </a:lnTo>
                  <a:lnTo>
                    <a:pt x="766" y="33"/>
                  </a:lnTo>
                  <a:lnTo>
                    <a:pt x="733" y="24"/>
                  </a:lnTo>
                  <a:lnTo>
                    <a:pt x="699" y="16"/>
                  </a:lnTo>
                  <a:lnTo>
                    <a:pt x="665" y="10"/>
                  </a:lnTo>
                  <a:lnTo>
                    <a:pt x="628" y="5"/>
                  </a:lnTo>
                  <a:lnTo>
                    <a:pt x="593" y="2"/>
                  </a:lnTo>
                  <a:lnTo>
                    <a:pt x="556" y="0"/>
                  </a:lnTo>
                  <a:lnTo>
                    <a:pt x="520" y="0"/>
                  </a:lnTo>
                  <a:lnTo>
                    <a:pt x="448" y="2"/>
                  </a:lnTo>
                  <a:lnTo>
                    <a:pt x="380" y="9"/>
                  </a:lnTo>
                  <a:lnTo>
                    <a:pt x="313" y="21"/>
                  </a:lnTo>
                  <a:lnTo>
                    <a:pt x="250" y="39"/>
                  </a:lnTo>
                  <a:lnTo>
                    <a:pt x="187" y="60"/>
                  </a:lnTo>
                  <a:lnTo>
                    <a:pt x="127" y="87"/>
                  </a:lnTo>
                  <a:lnTo>
                    <a:pt x="69" y="119"/>
                  </a:lnTo>
                  <a:lnTo>
                    <a:pt x="14" y="158"/>
                  </a:lnTo>
                  <a:close/>
                </a:path>
              </a:pathLst>
            </a:custGeom>
            <a:solidFill>
              <a:srgbClr val="AFCFE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Freeform 219"/>
            <p:cNvSpPr/>
            <p:nvPr/>
          </p:nvSpPr>
          <p:spPr bwMode="auto">
            <a:xfrm>
              <a:off x="1601" y="1608"/>
              <a:ext cx="167" cy="62"/>
            </a:xfrm>
            <a:custGeom>
              <a:avLst/>
              <a:gdLst/>
              <a:ahLst/>
              <a:cxnLst>
                <a:cxn ang="0">
                  <a:pos x="0" y="312"/>
                </a:cxn>
                <a:cxn ang="0">
                  <a:pos x="18" y="292"/>
                </a:cxn>
                <a:cxn ang="0">
                  <a:pos x="71" y="241"/>
                </a:cxn>
                <a:cxn ang="0">
                  <a:pos x="129" y="198"/>
                </a:cxn>
                <a:cxn ang="0">
                  <a:pos x="189" y="161"/>
                </a:cxn>
                <a:cxn ang="0">
                  <a:pos x="220" y="145"/>
                </a:cxn>
                <a:cxn ang="0">
                  <a:pos x="253" y="132"/>
                </a:cxn>
                <a:cxn ang="0">
                  <a:pos x="317" y="109"/>
                </a:cxn>
                <a:cxn ang="0">
                  <a:pos x="386" y="93"/>
                </a:cxn>
                <a:cxn ang="0">
                  <a:pos x="458" y="83"/>
                </a:cxn>
                <a:cxn ang="0">
                  <a:pos x="532" y="80"/>
                </a:cxn>
                <a:cxn ang="0">
                  <a:pos x="571" y="80"/>
                </a:cxn>
                <a:cxn ang="0">
                  <a:pos x="612" y="84"/>
                </a:cxn>
                <a:cxn ang="0">
                  <a:pos x="651" y="88"/>
                </a:cxn>
                <a:cxn ang="0">
                  <a:pos x="690" y="96"/>
                </a:cxn>
                <a:cxn ang="0">
                  <a:pos x="728" y="104"/>
                </a:cxn>
                <a:cxn ang="0">
                  <a:pos x="765" y="117"/>
                </a:cxn>
                <a:cxn ang="0">
                  <a:pos x="801" y="129"/>
                </a:cxn>
                <a:cxn ang="0">
                  <a:pos x="838" y="146"/>
                </a:cxn>
                <a:cxn ang="0">
                  <a:pos x="831" y="98"/>
                </a:cxn>
                <a:cxn ang="0">
                  <a:pos x="826" y="54"/>
                </a:cxn>
                <a:cxn ang="0">
                  <a:pos x="791" y="41"/>
                </a:cxn>
                <a:cxn ang="0">
                  <a:pos x="756" y="30"/>
                </a:cxn>
                <a:cxn ang="0">
                  <a:pos x="720" y="20"/>
                </a:cxn>
                <a:cxn ang="0">
                  <a:pos x="685" y="13"/>
                </a:cxn>
                <a:cxn ang="0">
                  <a:pos x="646" y="7"/>
                </a:cxn>
                <a:cxn ang="0">
                  <a:pos x="609" y="3"/>
                </a:cxn>
                <a:cxn ang="0">
                  <a:pos x="570" y="0"/>
                </a:cxn>
                <a:cxn ang="0">
                  <a:pos x="532" y="0"/>
                </a:cxn>
                <a:cxn ang="0">
                  <a:pos x="458" y="2"/>
                </a:cxn>
                <a:cxn ang="0">
                  <a:pos x="386" y="11"/>
                </a:cxn>
                <a:cxn ang="0">
                  <a:pos x="317" y="26"/>
                </a:cxn>
                <a:cxn ang="0">
                  <a:pos x="283" y="35"/>
                </a:cxn>
                <a:cxn ang="0">
                  <a:pos x="252" y="47"/>
                </a:cxn>
                <a:cxn ang="0">
                  <a:pos x="187" y="73"/>
                </a:cxn>
                <a:cxn ang="0">
                  <a:pos x="127" y="106"/>
                </a:cxn>
                <a:cxn ang="0">
                  <a:pos x="96" y="125"/>
                </a:cxn>
                <a:cxn ang="0">
                  <a:pos x="68" y="145"/>
                </a:cxn>
                <a:cxn ang="0">
                  <a:pos x="12" y="190"/>
                </a:cxn>
                <a:cxn ang="0">
                  <a:pos x="0" y="312"/>
                </a:cxn>
              </a:cxnLst>
              <a:rect l="0" t="0" r="r" b="b"/>
              <a:pathLst>
                <a:path w="838" h="312">
                  <a:moveTo>
                    <a:pt x="0" y="312"/>
                  </a:moveTo>
                  <a:lnTo>
                    <a:pt x="18" y="292"/>
                  </a:lnTo>
                  <a:lnTo>
                    <a:pt x="71" y="241"/>
                  </a:lnTo>
                  <a:lnTo>
                    <a:pt x="129" y="198"/>
                  </a:lnTo>
                  <a:lnTo>
                    <a:pt x="189" y="161"/>
                  </a:lnTo>
                  <a:lnTo>
                    <a:pt x="220" y="145"/>
                  </a:lnTo>
                  <a:lnTo>
                    <a:pt x="253" y="132"/>
                  </a:lnTo>
                  <a:lnTo>
                    <a:pt x="317" y="109"/>
                  </a:lnTo>
                  <a:lnTo>
                    <a:pt x="386" y="93"/>
                  </a:lnTo>
                  <a:lnTo>
                    <a:pt x="458" y="83"/>
                  </a:lnTo>
                  <a:lnTo>
                    <a:pt x="532" y="80"/>
                  </a:lnTo>
                  <a:lnTo>
                    <a:pt x="571" y="80"/>
                  </a:lnTo>
                  <a:lnTo>
                    <a:pt x="612" y="84"/>
                  </a:lnTo>
                  <a:lnTo>
                    <a:pt x="651" y="88"/>
                  </a:lnTo>
                  <a:lnTo>
                    <a:pt x="690" y="96"/>
                  </a:lnTo>
                  <a:lnTo>
                    <a:pt x="728" y="104"/>
                  </a:lnTo>
                  <a:lnTo>
                    <a:pt x="765" y="117"/>
                  </a:lnTo>
                  <a:lnTo>
                    <a:pt x="801" y="129"/>
                  </a:lnTo>
                  <a:lnTo>
                    <a:pt x="838" y="146"/>
                  </a:lnTo>
                  <a:lnTo>
                    <a:pt x="831" y="98"/>
                  </a:lnTo>
                  <a:lnTo>
                    <a:pt x="826" y="54"/>
                  </a:lnTo>
                  <a:lnTo>
                    <a:pt x="791" y="41"/>
                  </a:lnTo>
                  <a:lnTo>
                    <a:pt x="756" y="30"/>
                  </a:lnTo>
                  <a:lnTo>
                    <a:pt x="720" y="20"/>
                  </a:lnTo>
                  <a:lnTo>
                    <a:pt x="685" y="13"/>
                  </a:lnTo>
                  <a:lnTo>
                    <a:pt x="646" y="7"/>
                  </a:lnTo>
                  <a:lnTo>
                    <a:pt x="609" y="3"/>
                  </a:lnTo>
                  <a:lnTo>
                    <a:pt x="570" y="0"/>
                  </a:lnTo>
                  <a:lnTo>
                    <a:pt x="532" y="0"/>
                  </a:lnTo>
                  <a:lnTo>
                    <a:pt x="458" y="2"/>
                  </a:lnTo>
                  <a:lnTo>
                    <a:pt x="386" y="11"/>
                  </a:lnTo>
                  <a:lnTo>
                    <a:pt x="317" y="26"/>
                  </a:lnTo>
                  <a:lnTo>
                    <a:pt x="283" y="35"/>
                  </a:lnTo>
                  <a:lnTo>
                    <a:pt x="252" y="47"/>
                  </a:lnTo>
                  <a:lnTo>
                    <a:pt x="187" y="73"/>
                  </a:lnTo>
                  <a:lnTo>
                    <a:pt x="127" y="106"/>
                  </a:lnTo>
                  <a:lnTo>
                    <a:pt x="96" y="125"/>
                  </a:lnTo>
                  <a:lnTo>
                    <a:pt x="68" y="145"/>
                  </a:lnTo>
                  <a:lnTo>
                    <a:pt x="12" y="190"/>
                  </a:lnTo>
                  <a:lnTo>
                    <a:pt x="0" y="312"/>
                  </a:lnTo>
                  <a:close/>
                </a:path>
              </a:pathLst>
            </a:custGeom>
            <a:solidFill>
              <a:srgbClr val="B7D3F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Freeform 220"/>
            <p:cNvSpPr/>
            <p:nvPr/>
          </p:nvSpPr>
          <p:spPr bwMode="auto">
            <a:xfrm>
              <a:off x="1599" y="1624"/>
              <a:ext cx="172" cy="75"/>
            </a:xfrm>
            <a:custGeom>
              <a:avLst/>
              <a:gdLst/>
              <a:ahLst/>
              <a:cxnLst>
                <a:cxn ang="0">
                  <a:pos x="28" y="212"/>
                </a:cxn>
                <a:cxn ang="0">
                  <a:pos x="10" y="232"/>
                </a:cxn>
                <a:cxn ang="0">
                  <a:pos x="0" y="376"/>
                </a:cxn>
                <a:cxn ang="0">
                  <a:pos x="18" y="347"/>
                </a:cxn>
                <a:cxn ang="0">
                  <a:pos x="39" y="321"/>
                </a:cxn>
                <a:cxn ang="0">
                  <a:pos x="86" y="270"/>
                </a:cxn>
                <a:cxn ang="0">
                  <a:pos x="108" y="246"/>
                </a:cxn>
                <a:cxn ang="0">
                  <a:pos x="133" y="225"/>
                </a:cxn>
                <a:cxn ang="0">
                  <a:pos x="184" y="186"/>
                </a:cxn>
                <a:cxn ang="0">
                  <a:pos x="238" y="153"/>
                </a:cxn>
                <a:cxn ang="0">
                  <a:pos x="293" y="127"/>
                </a:cxn>
                <a:cxn ang="0">
                  <a:pos x="351" y="106"/>
                </a:cxn>
                <a:cxn ang="0">
                  <a:pos x="381" y="97"/>
                </a:cxn>
                <a:cxn ang="0">
                  <a:pos x="412" y="91"/>
                </a:cxn>
                <a:cxn ang="0">
                  <a:pos x="475" y="82"/>
                </a:cxn>
                <a:cxn ang="0">
                  <a:pos x="542" y="80"/>
                </a:cxn>
                <a:cxn ang="0">
                  <a:pos x="584" y="81"/>
                </a:cxn>
                <a:cxn ang="0">
                  <a:pos x="627" y="84"/>
                </a:cxn>
                <a:cxn ang="0">
                  <a:pos x="667" y="90"/>
                </a:cxn>
                <a:cxn ang="0">
                  <a:pos x="708" y="100"/>
                </a:cxn>
                <a:cxn ang="0">
                  <a:pos x="747" y="110"/>
                </a:cxn>
                <a:cxn ang="0">
                  <a:pos x="785" y="125"/>
                </a:cxn>
                <a:cxn ang="0">
                  <a:pos x="823" y="142"/>
                </a:cxn>
                <a:cxn ang="0">
                  <a:pos x="860" y="161"/>
                </a:cxn>
                <a:cxn ang="0">
                  <a:pos x="848" y="66"/>
                </a:cxn>
                <a:cxn ang="0">
                  <a:pos x="811" y="49"/>
                </a:cxn>
                <a:cxn ang="0">
                  <a:pos x="775" y="37"/>
                </a:cxn>
                <a:cxn ang="0">
                  <a:pos x="738" y="24"/>
                </a:cxn>
                <a:cxn ang="0">
                  <a:pos x="700" y="16"/>
                </a:cxn>
                <a:cxn ang="0">
                  <a:pos x="661" y="8"/>
                </a:cxn>
                <a:cxn ang="0">
                  <a:pos x="622" y="4"/>
                </a:cxn>
                <a:cxn ang="0">
                  <a:pos x="581" y="0"/>
                </a:cxn>
                <a:cxn ang="0">
                  <a:pos x="542" y="0"/>
                </a:cxn>
                <a:cxn ang="0">
                  <a:pos x="468" y="3"/>
                </a:cxn>
                <a:cxn ang="0">
                  <a:pos x="396" y="13"/>
                </a:cxn>
                <a:cxn ang="0">
                  <a:pos x="327" y="29"/>
                </a:cxn>
                <a:cxn ang="0">
                  <a:pos x="263" y="52"/>
                </a:cxn>
                <a:cxn ang="0">
                  <a:pos x="230" y="65"/>
                </a:cxn>
                <a:cxn ang="0">
                  <a:pos x="199" y="81"/>
                </a:cxn>
                <a:cxn ang="0">
                  <a:pos x="139" y="118"/>
                </a:cxn>
                <a:cxn ang="0">
                  <a:pos x="81" y="161"/>
                </a:cxn>
                <a:cxn ang="0">
                  <a:pos x="28" y="212"/>
                </a:cxn>
              </a:cxnLst>
              <a:rect l="0" t="0" r="r" b="b"/>
              <a:pathLst>
                <a:path w="860" h="376">
                  <a:moveTo>
                    <a:pt x="28" y="212"/>
                  </a:moveTo>
                  <a:lnTo>
                    <a:pt x="10" y="232"/>
                  </a:lnTo>
                  <a:lnTo>
                    <a:pt x="0" y="376"/>
                  </a:lnTo>
                  <a:lnTo>
                    <a:pt x="18" y="347"/>
                  </a:lnTo>
                  <a:lnTo>
                    <a:pt x="39" y="321"/>
                  </a:lnTo>
                  <a:lnTo>
                    <a:pt x="86" y="270"/>
                  </a:lnTo>
                  <a:lnTo>
                    <a:pt x="108" y="246"/>
                  </a:lnTo>
                  <a:lnTo>
                    <a:pt x="133" y="225"/>
                  </a:lnTo>
                  <a:lnTo>
                    <a:pt x="184" y="186"/>
                  </a:lnTo>
                  <a:lnTo>
                    <a:pt x="238" y="153"/>
                  </a:lnTo>
                  <a:lnTo>
                    <a:pt x="293" y="127"/>
                  </a:lnTo>
                  <a:lnTo>
                    <a:pt x="351" y="106"/>
                  </a:lnTo>
                  <a:lnTo>
                    <a:pt x="381" y="97"/>
                  </a:lnTo>
                  <a:lnTo>
                    <a:pt x="412" y="91"/>
                  </a:lnTo>
                  <a:lnTo>
                    <a:pt x="475" y="82"/>
                  </a:lnTo>
                  <a:lnTo>
                    <a:pt x="542" y="80"/>
                  </a:lnTo>
                  <a:lnTo>
                    <a:pt x="584" y="81"/>
                  </a:lnTo>
                  <a:lnTo>
                    <a:pt x="627" y="84"/>
                  </a:lnTo>
                  <a:lnTo>
                    <a:pt x="667" y="90"/>
                  </a:lnTo>
                  <a:lnTo>
                    <a:pt x="708" y="100"/>
                  </a:lnTo>
                  <a:lnTo>
                    <a:pt x="747" y="110"/>
                  </a:lnTo>
                  <a:lnTo>
                    <a:pt x="785" y="125"/>
                  </a:lnTo>
                  <a:lnTo>
                    <a:pt x="823" y="142"/>
                  </a:lnTo>
                  <a:lnTo>
                    <a:pt x="860" y="161"/>
                  </a:lnTo>
                  <a:lnTo>
                    <a:pt x="848" y="66"/>
                  </a:lnTo>
                  <a:lnTo>
                    <a:pt x="811" y="49"/>
                  </a:lnTo>
                  <a:lnTo>
                    <a:pt x="775" y="37"/>
                  </a:lnTo>
                  <a:lnTo>
                    <a:pt x="738" y="24"/>
                  </a:lnTo>
                  <a:lnTo>
                    <a:pt x="700" y="16"/>
                  </a:lnTo>
                  <a:lnTo>
                    <a:pt x="661" y="8"/>
                  </a:lnTo>
                  <a:lnTo>
                    <a:pt x="622" y="4"/>
                  </a:lnTo>
                  <a:lnTo>
                    <a:pt x="581" y="0"/>
                  </a:lnTo>
                  <a:lnTo>
                    <a:pt x="542" y="0"/>
                  </a:lnTo>
                  <a:lnTo>
                    <a:pt x="468" y="3"/>
                  </a:lnTo>
                  <a:lnTo>
                    <a:pt x="396" y="13"/>
                  </a:lnTo>
                  <a:lnTo>
                    <a:pt x="327" y="29"/>
                  </a:lnTo>
                  <a:lnTo>
                    <a:pt x="263" y="52"/>
                  </a:lnTo>
                  <a:lnTo>
                    <a:pt x="230" y="65"/>
                  </a:lnTo>
                  <a:lnTo>
                    <a:pt x="199" y="81"/>
                  </a:lnTo>
                  <a:lnTo>
                    <a:pt x="139" y="118"/>
                  </a:lnTo>
                  <a:lnTo>
                    <a:pt x="81" y="161"/>
                  </a:lnTo>
                  <a:lnTo>
                    <a:pt x="28" y="212"/>
                  </a:lnTo>
                  <a:close/>
                </a:path>
              </a:pathLst>
            </a:custGeom>
            <a:solidFill>
              <a:srgbClr val="BFD8F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Freeform 221"/>
            <p:cNvSpPr/>
            <p:nvPr/>
          </p:nvSpPr>
          <p:spPr bwMode="auto">
            <a:xfrm>
              <a:off x="1596" y="1640"/>
              <a:ext cx="177" cy="108"/>
            </a:xfrm>
            <a:custGeom>
              <a:avLst/>
              <a:gdLst/>
              <a:ahLst/>
              <a:cxnLst>
                <a:cxn ang="0">
                  <a:pos x="98" y="190"/>
                </a:cxn>
                <a:cxn ang="0">
                  <a:pos x="51" y="241"/>
                </a:cxn>
                <a:cxn ang="0">
                  <a:pos x="30" y="267"/>
                </a:cxn>
                <a:cxn ang="0">
                  <a:pos x="12" y="296"/>
                </a:cxn>
                <a:cxn ang="0">
                  <a:pos x="3" y="418"/>
                </a:cxn>
                <a:cxn ang="0">
                  <a:pos x="0" y="542"/>
                </a:cxn>
                <a:cxn ang="0">
                  <a:pos x="8" y="500"/>
                </a:cxn>
                <a:cxn ang="0">
                  <a:pos x="20" y="460"/>
                </a:cxn>
                <a:cxn ang="0">
                  <a:pos x="33" y="420"/>
                </a:cxn>
                <a:cxn ang="0">
                  <a:pos x="51" y="383"/>
                </a:cxn>
                <a:cxn ang="0">
                  <a:pos x="72" y="346"/>
                </a:cxn>
                <a:cxn ang="0">
                  <a:pos x="95" y="312"/>
                </a:cxn>
                <a:cxn ang="0">
                  <a:pos x="123" y="278"/>
                </a:cxn>
                <a:cxn ang="0">
                  <a:pos x="153" y="246"/>
                </a:cxn>
                <a:cxn ang="0">
                  <a:pos x="195" y="206"/>
                </a:cxn>
                <a:cxn ang="0">
                  <a:pos x="239" y="173"/>
                </a:cxn>
                <a:cxn ang="0">
                  <a:pos x="286" y="145"/>
                </a:cxn>
                <a:cxn ang="0">
                  <a:pos x="336" y="122"/>
                </a:cxn>
                <a:cxn ang="0">
                  <a:pos x="387" y="104"/>
                </a:cxn>
                <a:cxn ang="0">
                  <a:pos x="440" y="92"/>
                </a:cxn>
                <a:cxn ang="0">
                  <a:pos x="496" y="84"/>
                </a:cxn>
                <a:cxn ang="0">
                  <a:pos x="554" y="81"/>
                </a:cxn>
                <a:cxn ang="0">
                  <a:pos x="599" y="82"/>
                </a:cxn>
                <a:cxn ang="0">
                  <a:pos x="620" y="84"/>
                </a:cxn>
                <a:cxn ang="0">
                  <a:pos x="643" y="87"/>
                </a:cxn>
                <a:cxn ang="0">
                  <a:pos x="686" y="95"/>
                </a:cxn>
                <a:cxn ang="0">
                  <a:pos x="728" y="107"/>
                </a:cxn>
                <a:cxn ang="0">
                  <a:pos x="747" y="113"/>
                </a:cxn>
                <a:cxn ang="0">
                  <a:pos x="768" y="121"/>
                </a:cxn>
                <a:cxn ang="0">
                  <a:pos x="787" y="129"/>
                </a:cxn>
                <a:cxn ang="0">
                  <a:pos x="808" y="139"/>
                </a:cxn>
                <a:cxn ang="0">
                  <a:pos x="846" y="161"/>
                </a:cxn>
                <a:cxn ang="0">
                  <a:pos x="864" y="172"/>
                </a:cxn>
                <a:cxn ang="0">
                  <a:pos x="883" y="186"/>
                </a:cxn>
                <a:cxn ang="0">
                  <a:pos x="872" y="81"/>
                </a:cxn>
                <a:cxn ang="0">
                  <a:pos x="835" y="62"/>
                </a:cxn>
                <a:cxn ang="0">
                  <a:pos x="797" y="45"/>
                </a:cxn>
                <a:cxn ang="0">
                  <a:pos x="759" y="30"/>
                </a:cxn>
                <a:cxn ang="0">
                  <a:pos x="720" y="20"/>
                </a:cxn>
                <a:cxn ang="0">
                  <a:pos x="679" y="10"/>
                </a:cxn>
                <a:cxn ang="0">
                  <a:pos x="639" y="4"/>
                </a:cxn>
                <a:cxn ang="0">
                  <a:pos x="596" y="1"/>
                </a:cxn>
                <a:cxn ang="0">
                  <a:pos x="554" y="0"/>
                </a:cxn>
                <a:cxn ang="0">
                  <a:pos x="487" y="2"/>
                </a:cxn>
                <a:cxn ang="0">
                  <a:pos x="424" y="11"/>
                </a:cxn>
                <a:cxn ang="0">
                  <a:pos x="393" y="17"/>
                </a:cxn>
                <a:cxn ang="0">
                  <a:pos x="363" y="26"/>
                </a:cxn>
                <a:cxn ang="0">
                  <a:pos x="305" y="47"/>
                </a:cxn>
                <a:cxn ang="0">
                  <a:pos x="250" y="73"/>
                </a:cxn>
                <a:cxn ang="0">
                  <a:pos x="196" y="106"/>
                </a:cxn>
                <a:cxn ang="0">
                  <a:pos x="145" y="145"/>
                </a:cxn>
                <a:cxn ang="0">
                  <a:pos x="120" y="166"/>
                </a:cxn>
                <a:cxn ang="0">
                  <a:pos x="98" y="190"/>
                </a:cxn>
              </a:cxnLst>
              <a:rect l="0" t="0" r="r" b="b"/>
              <a:pathLst>
                <a:path w="883" h="542">
                  <a:moveTo>
                    <a:pt x="98" y="190"/>
                  </a:moveTo>
                  <a:lnTo>
                    <a:pt x="51" y="241"/>
                  </a:lnTo>
                  <a:lnTo>
                    <a:pt x="30" y="267"/>
                  </a:lnTo>
                  <a:lnTo>
                    <a:pt x="12" y="296"/>
                  </a:lnTo>
                  <a:lnTo>
                    <a:pt x="3" y="418"/>
                  </a:lnTo>
                  <a:lnTo>
                    <a:pt x="0" y="542"/>
                  </a:lnTo>
                  <a:lnTo>
                    <a:pt x="8" y="500"/>
                  </a:lnTo>
                  <a:lnTo>
                    <a:pt x="20" y="460"/>
                  </a:lnTo>
                  <a:lnTo>
                    <a:pt x="33" y="420"/>
                  </a:lnTo>
                  <a:lnTo>
                    <a:pt x="51" y="383"/>
                  </a:lnTo>
                  <a:lnTo>
                    <a:pt x="72" y="346"/>
                  </a:lnTo>
                  <a:lnTo>
                    <a:pt x="95" y="312"/>
                  </a:lnTo>
                  <a:lnTo>
                    <a:pt x="123" y="278"/>
                  </a:lnTo>
                  <a:lnTo>
                    <a:pt x="153" y="246"/>
                  </a:lnTo>
                  <a:lnTo>
                    <a:pt x="195" y="206"/>
                  </a:lnTo>
                  <a:lnTo>
                    <a:pt x="239" y="173"/>
                  </a:lnTo>
                  <a:lnTo>
                    <a:pt x="286" y="145"/>
                  </a:lnTo>
                  <a:lnTo>
                    <a:pt x="336" y="122"/>
                  </a:lnTo>
                  <a:lnTo>
                    <a:pt x="387" y="104"/>
                  </a:lnTo>
                  <a:lnTo>
                    <a:pt x="440" y="92"/>
                  </a:lnTo>
                  <a:lnTo>
                    <a:pt x="496" y="84"/>
                  </a:lnTo>
                  <a:lnTo>
                    <a:pt x="554" y="81"/>
                  </a:lnTo>
                  <a:lnTo>
                    <a:pt x="599" y="82"/>
                  </a:lnTo>
                  <a:lnTo>
                    <a:pt x="620" y="84"/>
                  </a:lnTo>
                  <a:lnTo>
                    <a:pt x="643" y="87"/>
                  </a:lnTo>
                  <a:lnTo>
                    <a:pt x="686" y="95"/>
                  </a:lnTo>
                  <a:lnTo>
                    <a:pt x="728" y="107"/>
                  </a:lnTo>
                  <a:lnTo>
                    <a:pt x="747" y="113"/>
                  </a:lnTo>
                  <a:lnTo>
                    <a:pt x="768" y="121"/>
                  </a:lnTo>
                  <a:lnTo>
                    <a:pt x="787" y="129"/>
                  </a:lnTo>
                  <a:lnTo>
                    <a:pt x="808" y="139"/>
                  </a:lnTo>
                  <a:lnTo>
                    <a:pt x="846" y="161"/>
                  </a:lnTo>
                  <a:lnTo>
                    <a:pt x="864" y="172"/>
                  </a:lnTo>
                  <a:lnTo>
                    <a:pt x="883" y="186"/>
                  </a:lnTo>
                  <a:lnTo>
                    <a:pt x="872" y="81"/>
                  </a:lnTo>
                  <a:lnTo>
                    <a:pt x="835" y="62"/>
                  </a:lnTo>
                  <a:lnTo>
                    <a:pt x="797" y="45"/>
                  </a:lnTo>
                  <a:lnTo>
                    <a:pt x="759" y="30"/>
                  </a:lnTo>
                  <a:lnTo>
                    <a:pt x="720" y="20"/>
                  </a:lnTo>
                  <a:lnTo>
                    <a:pt x="679" y="10"/>
                  </a:lnTo>
                  <a:lnTo>
                    <a:pt x="639" y="4"/>
                  </a:lnTo>
                  <a:lnTo>
                    <a:pt x="596" y="1"/>
                  </a:lnTo>
                  <a:lnTo>
                    <a:pt x="554" y="0"/>
                  </a:lnTo>
                  <a:lnTo>
                    <a:pt x="487" y="2"/>
                  </a:lnTo>
                  <a:lnTo>
                    <a:pt x="424" y="11"/>
                  </a:lnTo>
                  <a:lnTo>
                    <a:pt x="393" y="17"/>
                  </a:lnTo>
                  <a:lnTo>
                    <a:pt x="363" y="26"/>
                  </a:lnTo>
                  <a:lnTo>
                    <a:pt x="305" y="47"/>
                  </a:lnTo>
                  <a:lnTo>
                    <a:pt x="250" y="73"/>
                  </a:lnTo>
                  <a:lnTo>
                    <a:pt x="196" y="106"/>
                  </a:lnTo>
                  <a:lnTo>
                    <a:pt x="145" y="145"/>
                  </a:lnTo>
                  <a:lnTo>
                    <a:pt x="120" y="166"/>
                  </a:lnTo>
                  <a:lnTo>
                    <a:pt x="98" y="190"/>
                  </a:lnTo>
                  <a:close/>
                </a:path>
              </a:pathLst>
            </a:custGeom>
            <a:solidFill>
              <a:srgbClr val="C7DDF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Freeform 222"/>
            <p:cNvSpPr/>
            <p:nvPr/>
          </p:nvSpPr>
          <p:spPr bwMode="auto">
            <a:xfrm>
              <a:off x="1609" y="1559"/>
              <a:ext cx="151" cy="43"/>
            </a:xfrm>
            <a:custGeom>
              <a:avLst/>
              <a:gdLst/>
              <a:ahLst/>
              <a:cxnLst>
                <a:cxn ang="0">
                  <a:pos x="15" y="111"/>
                </a:cxn>
                <a:cxn ang="0">
                  <a:pos x="0" y="213"/>
                </a:cxn>
                <a:cxn ang="0">
                  <a:pos x="55" y="182"/>
                </a:cxn>
                <a:cxn ang="0">
                  <a:pos x="113" y="154"/>
                </a:cxn>
                <a:cxn ang="0">
                  <a:pos x="171" y="131"/>
                </a:cxn>
                <a:cxn ang="0">
                  <a:pos x="232" y="112"/>
                </a:cxn>
                <a:cxn ang="0">
                  <a:pos x="293" y="97"/>
                </a:cxn>
                <a:cxn ang="0">
                  <a:pos x="358" y="88"/>
                </a:cxn>
                <a:cxn ang="0">
                  <a:pos x="423" y="81"/>
                </a:cxn>
                <a:cxn ang="0">
                  <a:pos x="493" y="80"/>
                </a:cxn>
                <a:cxn ang="0">
                  <a:pos x="527" y="80"/>
                </a:cxn>
                <a:cxn ang="0">
                  <a:pos x="562" y="82"/>
                </a:cxn>
                <a:cxn ang="0">
                  <a:pos x="595" y="84"/>
                </a:cxn>
                <a:cxn ang="0">
                  <a:pos x="629" y="89"/>
                </a:cxn>
                <a:cxn ang="0">
                  <a:pos x="694" y="100"/>
                </a:cxn>
                <a:cxn ang="0">
                  <a:pos x="726" y="107"/>
                </a:cxn>
                <a:cxn ang="0">
                  <a:pos x="759" y="116"/>
                </a:cxn>
                <a:cxn ang="0">
                  <a:pos x="745" y="27"/>
                </a:cxn>
                <a:cxn ang="0">
                  <a:pos x="684" y="15"/>
                </a:cxn>
                <a:cxn ang="0">
                  <a:pos x="622" y="7"/>
                </a:cxn>
                <a:cxn ang="0">
                  <a:pos x="557" y="1"/>
                </a:cxn>
                <a:cxn ang="0">
                  <a:pos x="493" y="0"/>
                </a:cxn>
                <a:cxn ang="0">
                  <a:pos x="427" y="1"/>
                </a:cxn>
                <a:cxn ang="0">
                  <a:pos x="363" y="7"/>
                </a:cxn>
                <a:cxn ang="0">
                  <a:pos x="301" y="15"/>
                </a:cxn>
                <a:cxn ang="0">
                  <a:pos x="242" y="27"/>
                </a:cxn>
                <a:cxn ang="0">
                  <a:pos x="182" y="42"/>
                </a:cxn>
                <a:cxn ang="0">
                  <a:pos x="125" y="61"/>
                </a:cxn>
                <a:cxn ang="0">
                  <a:pos x="69" y="84"/>
                </a:cxn>
                <a:cxn ang="0">
                  <a:pos x="15" y="111"/>
                </a:cxn>
              </a:cxnLst>
              <a:rect l="0" t="0" r="r" b="b"/>
              <a:pathLst>
                <a:path w="759" h="213">
                  <a:moveTo>
                    <a:pt x="15" y="111"/>
                  </a:moveTo>
                  <a:lnTo>
                    <a:pt x="0" y="213"/>
                  </a:lnTo>
                  <a:lnTo>
                    <a:pt x="55" y="182"/>
                  </a:lnTo>
                  <a:lnTo>
                    <a:pt x="113" y="154"/>
                  </a:lnTo>
                  <a:lnTo>
                    <a:pt x="171" y="131"/>
                  </a:lnTo>
                  <a:lnTo>
                    <a:pt x="232" y="112"/>
                  </a:lnTo>
                  <a:lnTo>
                    <a:pt x="293" y="97"/>
                  </a:lnTo>
                  <a:lnTo>
                    <a:pt x="358" y="88"/>
                  </a:lnTo>
                  <a:lnTo>
                    <a:pt x="423" y="81"/>
                  </a:lnTo>
                  <a:lnTo>
                    <a:pt x="493" y="80"/>
                  </a:lnTo>
                  <a:lnTo>
                    <a:pt x="527" y="80"/>
                  </a:lnTo>
                  <a:lnTo>
                    <a:pt x="562" y="82"/>
                  </a:lnTo>
                  <a:lnTo>
                    <a:pt x="595" y="84"/>
                  </a:lnTo>
                  <a:lnTo>
                    <a:pt x="629" y="89"/>
                  </a:lnTo>
                  <a:lnTo>
                    <a:pt x="694" y="100"/>
                  </a:lnTo>
                  <a:lnTo>
                    <a:pt x="726" y="107"/>
                  </a:lnTo>
                  <a:lnTo>
                    <a:pt x="759" y="116"/>
                  </a:lnTo>
                  <a:lnTo>
                    <a:pt x="745" y="27"/>
                  </a:lnTo>
                  <a:lnTo>
                    <a:pt x="684" y="15"/>
                  </a:lnTo>
                  <a:lnTo>
                    <a:pt x="622" y="7"/>
                  </a:lnTo>
                  <a:lnTo>
                    <a:pt x="557" y="1"/>
                  </a:lnTo>
                  <a:lnTo>
                    <a:pt x="493" y="0"/>
                  </a:lnTo>
                  <a:lnTo>
                    <a:pt x="427" y="1"/>
                  </a:lnTo>
                  <a:lnTo>
                    <a:pt x="363" y="7"/>
                  </a:lnTo>
                  <a:lnTo>
                    <a:pt x="301" y="15"/>
                  </a:lnTo>
                  <a:lnTo>
                    <a:pt x="242" y="27"/>
                  </a:lnTo>
                  <a:lnTo>
                    <a:pt x="182" y="42"/>
                  </a:lnTo>
                  <a:lnTo>
                    <a:pt x="125" y="61"/>
                  </a:lnTo>
                  <a:lnTo>
                    <a:pt x="69" y="84"/>
                  </a:lnTo>
                  <a:lnTo>
                    <a:pt x="15" y="111"/>
                  </a:lnTo>
                  <a:close/>
                </a:path>
              </a:pathLst>
            </a:custGeom>
            <a:solidFill>
              <a:srgbClr val="9FC5E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Freeform 223"/>
            <p:cNvSpPr/>
            <p:nvPr/>
          </p:nvSpPr>
          <p:spPr bwMode="auto">
            <a:xfrm>
              <a:off x="1596" y="1656"/>
              <a:ext cx="182" cy="226"/>
            </a:xfrm>
            <a:custGeom>
              <a:avLst/>
              <a:gdLst/>
              <a:ahLst/>
              <a:cxnLst>
                <a:cxn ang="0">
                  <a:pos x="0" y="651"/>
                </a:cxn>
                <a:cxn ang="0">
                  <a:pos x="18" y="736"/>
                </a:cxn>
                <a:cxn ang="0">
                  <a:pos x="71" y="857"/>
                </a:cxn>
                <a:cxn ang="0">
                  <a:pos x="124" y="930"/>
                </a:cxn>
                <a:cxn ang="0">
                  <a:pos x="199" y="1003"/>
                </a:cxn>
                <a:cxn ang="0">
                  <a:pos x="315" y="1077"/>
                </a:cxn>
                <a:cxn ang="0">
                  <a:pos x="391" y="1105"/>
                </a:cxn>
                <a:cxn ang="0">
                  <a:pos x="528" y="1128"/>
                </a:cxn>
                <a:cxn ang="0">
                  <a:pos x="581" y="1128"/>
                </a:cxn>
                <a:cxn ang="0">
                  <a:pos x="699" y="1111"/>
                </a:cxn>
                <a:cxn ang="0">
                  <a:pos x="808" y="1071"/>
                </a:cxn>
                <a:cxn ang="0">
                  <a:pos x="830" y="1061"/>
                </a:cxn>
                <a:cxn ang="0">
                  <a:pos x="849" y="1048"/>
                </a:cxn>
                <a:cxn ang="0">
                  <a:pos x="914" y="893"/>
                </a:cxn>
                <a:cxn ang="0">
                  <a:pos x="881" y="922"/>
                </a:cxn>
                <a:cxn ang="0">
                  <a:pos x="804" y="980"/>
                </a:cxn>
                <a:cxn ang="0">
                  <a:pos x="784" y="993"/>
                </a:cxn>
                <a:cxn ang="0">
                  <a:pos x="763" y="1003"/>
                </a:cxn>
                <a:cxn ang="0">
                  <a:pos x="708" y="1024"/>
                </a:cxn>
                <a:cxn ang="0">
                  <a:pos x="646" y="1040"/>
                </a:cxn>
                <a:cxn ang="0">
                  <a:pos x="629" y="1044"/>
                </a:cxn>
                <a:cxn ang="0">
                  <a:pos x="569" y="1048"/>
                </a:cxn>
                <a:cxn ang="0">
                  <a:pos x="461" y="1040"/>
                </a:cxn>
                <a:cxn ang="0">
                  <a:pos x="330" y="993"/>
                </a:cxn>
                <a:cxn ang="0">
                  <a:pos x="216" y="906"/>
                </a:cxn>
                <a:cxn ang="0">
                  <a:pos x="153" y="830"/>
                </a:cxn>
                <a:cxn ang="0">
                  <a:pos x="109" y="750"/>
                </a:cxn>
                <a:cxn ang="0">
                  <a:pos x="81" y="660"/>
                </a:cxn>
                <a:cxn ang="0">
                  <a:pos x="73" y="565"/>
                </a:cxn>
                <a:cxn ang="0">
                  <a:pos x="93" y="421"/>
                </a:cxn>
                <a:cxn ang="0">
                  <a:pos x="153" y="296"/>
                </a:cxn>
                <a:cxn ang="0">
                  <a:pos x="251" y="189"/>
                </a:cxn>
                <a:cxn ang="0">
                  <a:pos x="372" y="116"/>
                </a:cxn>
                <a:cxn ang="0">
                  <a:pos x="508" y="82"/>
                </a:cxn>
                <a:cxn ang="0">
                  <a:pos x="628" y="84"/>
                </a:cxn>
                <a:cxn ang="0">
                  <a:pos x="719" y="106"/>
                </a:cxn>
                <a:cxn ang="0">
                  <a:pos x="801" y="144"/>
                </a:cxn>
                <a:cxn ang="0">
                  <a:pos x="878" y="202"/>
                </a:cxn>
                <a:cxn ang="0">
                  <a:pos x="868" y="91"/>
                </a:cxn>
                <a:cxn ang="0">
                  <a:pos x="791" y="48"/>
                </a:cxn>
                <a:cxn ang="0">
                  <a:pos x="732" y="26"/>
                </a:cxn>
                <a:cxn ang="0">
                  <a:pos x="624" y="3"/>
                </a:cxn>
                <a:cxn ang="0">
                  <a:pos x="500" y="3"/>
                </a:cxn>
                <a:cxn ang="0">
                  <a:pos x="340" y="41"/>
                </a:cxn>
                <a:cxn ang="0">
                  <a:pos x="199" y="125"/>
                </a:cxn>
                <a:cxn ang="0">
                  <a:pos x="99" y="231"/>
                </a:cxn>
                <a:cxn ang="0">
                  <a:pos x="37" y="339"/>
                </a:cxn>
                <a:cxn ang="0">
                  <a:pos x="4" y="461"/>
                </a:cxn>
              </a:cxnLst>
              <a:rect l="0" t="0" r="r" b="b"/>
              <a:pathLst>
                <a:path w="914" h="1129">
                  <a:moveTo>
                    <a:pt x="4" y="461"/>
                  </a:moveTo>
                  <a:lnTo>
                    <a:pt x="1" y="555"/>
                  </a:lnTo>
                  <a:lnTo>
                    <a:pt x="0" y="651"/>
                  </a:lnTo>
                  <a:lnTo>
                    <a:pt x="7" y="694"/>
                  </a:lnTo>
                  <a:lnTo>
                    <a:pt x="11" y="715"/>
                  </a:lnTo>
                  <a:lnTo>
                    <a:pt x="18" y="736"/>
                  </a:lnTo>
                  <a:lnTo>
                    <a:pt x="31" y="777"/>
                  </a:lnTo>
                  <a:lnTo>
                    <a:pt x="51" y="818"/>
                  </a:lnTo>
                  <a:lnTo>
                    <a:pt x="71" y="857"/>
                  </a:lnTo>
                  <a:lnTo>
                    <a:pt x="82" y="875"/>
                  </a:lnTo>
                  <a:lnTo>
                    <a:pt x="96" y="894"/>
                  </a:lnTo>
                  <a:lnTo>
                    <a:pt x="124" y="930"/>
                  </a:lnTo>
                  <a:lnTo>
                    <a:pt x="157" y="965"/>
                  </a:lnTo>
                  <a:lnTo>
                    <a:pt x="178" y="985"/>
                  </a:lnTo>
                  <a:lnTo>
                    <a:pt x="199" y="1003"/>
                  </a:lnTo>
                  <a:lnTo>
                    <a:pt x="243" y="1037"/>
                  </a:lnTo>
                  <a:lnTo>
                    <a:pt x="290" y="1064"/>
                  </a:lnTo>
                  <a:lnTo>
                    <a:pt x="315" y="1077"/>
                  </a:lnTo>
                  <a:lnTo>
                    <a:pt x="340" y="1088"/>
                  </a:lnTo>
                  <a:lnTo>
                    <a:pt x="365" y="1097"/>
                  </a:lnTo>
                  <a:lnTo>
                    <a:pt x="391" y="1105"/>
                  </a:lnTo>
                  <a:lnTo>
                    <a:pt x="444" y="1119"/>
                  </a:lnTo>
                  <a:lnTo>
                    <a:pt x="500" y="1125"/>
                  </a:lnTo>
                  <a:lnTo>
                    <a:pt x="528" y="1128"/>
                  </a:lnTo>
                  <a:lnTo>
                    <a:pt x="558" y="1129"/>
                  </a:lnTo>
                  <a:lnTo>
                    <a:pt x="569" y="1128"/>
                  </a:lnTo>
                  <a:lnTo>
                    <a:pt x="581" y="1128"/>
                  </a:lnTo>
                  <a:lnTo>
                    <a:pt x="606" y="1126"/>
                  </a:lnTo>
                  <a:lnTo>
                    <a:pt x="654" y="1121"/>
                  </a:lnTo>
                  <a:lnTo>
                    <a:pt x="699" y="1111"/>
                  </a:lnTo>
                  <a:lnTo>
                    <a:pt x="745" y="1098"/>
                  </a:lnTo>
                  <a:lnTo>
                    <a:pt x="788" y="1081"/>
                  </a:lnTo>
                  <a:lnTo>
                    <a:pt x="808" y="1071"/>
                  </a:lnTo>
                  <a:lnTo>
                    <a:pt x="813" y="1068"/>
                  </a:lnTo>
                  <a:lnTo>
                    <a:pt x="818" y="1065"/>
                  </a:lnTo>
                  <a:lnTo>
                    <a:pt x="830" y="1061"/>
                  </a:lnTo>
                  <a:lnTo>
                    <a:pt x="839" y="1054"/>
                  </a:lnTo>
                  <a:lnTo>
                    <a:pt x="843" y="1051"/>
                  </a:lnTo>
                  <a:lnTo>
                    <a:pt x="849" y="1048"/>
                  </a:lnTo>
                  <a:lnTo>
                    <a:pt x="869" y="1036"/>
                  </a:lnTo>
                  <a:lnTo>
                    <a:pt x="908" y="1009"/>
                  </a:lnTo>
                  <a:lnTo>
                    <a:pt x="914" y="893"/>
                  </a:lnTo>
                  <a:lnTo>
                    <a:pt x="906" y="900"/>
                  </a:lnTo>
                  <a:lnTo>
                    <a:pt x="900" y="906"/>
                  </a:lnTo>
                  <a:lnTo>
                    <a:pt x="881" y="922"/>
                  </a:lnTo>
                  <a:lnTo>
                    <a:pt x="863" y="938"/>
                  </a:lnTo>
                  <a:lnTo>
                    <a:pt x="824" y="968"/>
                  </a:lnTo>
                  <a:lnTo>
                    <a:pt x="804" y="980"/>
                  </a:lnTo>
                  <a:lnTo>
                    <a:pt x="798" y="982"/>
                  </a:lnTo>
                  <a:lnTo>
                    <a:pt x="793" y="986"/>
                  </a:lnTo>
                  <a:lnTo>
                    <a:pt x="784" y="993"/>
                  </a:lnTo>
                  <a:lnTo>
                    <a:pt x="773" y="997"/>
                  </a:lnTo>
                  <a:lnTo>
                    <a:pt x="767" y="999"/>
                  </a:lnTo>
                  <a:lnTo>
                    <a:pt x="763" y="1003"/>
                  </a:lnTo>
                  <a:lnTo>
                    <a:pt x="742" y="1013"/>
                  </a:lnTo>
                  <a:lnTo>
                    <a:pt x="720" y="1021"/>
                  </a:lnTo>
                  <a:lnTo>
                    <a:pt x="708" y="1024"/>
                  </a:lnTo>
                  <a:lnTo>
                    <a:pt x="698" y="1029"/>
                  </a:lnTo>
                  <a:lnTo>
                    <a:pt x="653" y="1040"/>
                  </a:lnTo>
                  <a:lnTo>
                    <a:pt x="646" y="1040"/>
                  </a:lnTo>
                  <a:lnTo>
                    <a:pt x="643" y="1040"/>
                  </a:lnTo>
                  <a:lnTo>
                    <a:pt x="640" y="1041"/>
                  </a:lnTo>
                  <a:lnTo>
                    <a:pt x="629" y="1044"/>
                  </a:lnTo>
                  <a:lnTo>
                    <a:pt x="606" y="1047"/>
                  </a:lnTo>
                  <a:lnTo>
                    <a:pt x="581" y="1048"/>
                  </a:lnTo>
                  <a:lnTo>
                    <a:pt x="569" y="1048"/>
                  </a:lnTo>
                  <a:lnTo>
                    <a:pt x="558" y="1049"/>
                  </a:lnTo>
                  <a:lnTo>
                    <a:pt x="508" y="1047"/>
                  </a:lnTo>
                  <a:lnTo>
                    <a:pt x="461" y="1040"/>
                  </a:lnTo>
                  <a:lnTo>
                    <a:pt x="415" y="1029"/>
                  </a:lnTo>
                  <a:lnTo>
                    <a:pt x="372" y="1013"/>
                  </a:lnTo>
                  <a:lnTo>
                    <a:pt x="330" y="993"/>
                  </a:lnTo>
                  <a:lnTo>
                    <a:pt x="290" y="968"/>
                  </a:lnTo>
                  <a:lnTo>
                    <a:pt x="251" y="938"/>
                  </a:lnTo>
                  <a:lnTo>
                    <a:pt x="216" y="906"/>
                  </a:lnTo>
                  <a:lnTo>
                    <a:pt x="198" y="887"/>
                  </a:lnTo>
                  <a:lnTo>
                    <a:pt x="182" y="869"/>
                  </a:lnTo>
                  <a:lnTo>
                    <a:pt x="153" y="830"/>
                  </a:lnTo>
                  <a:lnTo>
                    <a:pt x="139" y="810"/>
                  </a:lnTo>
                  <a:lnTo>
                    <a:pt x="128" y="791"/>
                  </a:lnTo>
                  <a:lnTo>
                    <a:pt x="109" y="750"/>
                  </a:lnTo>
                  <a:lnTo>
                    <a:pt x="99" y="727"/>
                  </a:lnTo>
                  <a:lnTo>
                    <a:pt x="93" y="706"/>
                  </a:lnTo>
                  <a:lnTo>
                    <a:pt x="81" y="660"/>
                  </a:lnTo>
                  <a:lnTo>
                    <a:pt x="77" y="637"/>
                  </a:lnTo>
                  <a:lnTo>
                    <a:pt x="75" y="614"/>
                  </a:lnTo>
                  <a:lnTo>
                    <a:pt x="73" y="565"/>
                  </a:lnTo>
                  <a:lnTo>
                    <a:pt x="75" y="514"/>
                  </a:lnTo>
                  <a:lnTo>
                    <a:pt x="81" y="468"/>
                  </a:lnTo>
                  <a:lnTo>
                    <a:pt x="93" y="421"/>
                  </a:lnTo>
                  <a:lnTo>
                    <a:pt x="109" y="378"/>
                  </a:lnTo>
                  <a:lnTo>
                    <a:pt x="128" y="336"/>
                  </a:lnTo>
                  <a:lnTo>
                    <a:pt x="153" y="296"/>
                  </a:lnTo>
                  <a:lnTo>
                    <a:pt x="182" y="258"/>
                  </a:lnTo>
                  <a:lnTo>
                    <a:pt x="216" y="223"/>
                  </a:lnTo>
                  <a:lnTo>
                    <a:pt x="251" y="189"/>
                  </a:lnTo>
                  <a:lnTo>
                    <a:pt x="290" y="159"/>
                  </a:lnTo>
                  <a:lnTo>
                    <a:pt x="330" y="134"/>
                  </a:lnTo>
                  <a:lnTo>
                    <a:pt x="372" y="116"/>
                  </a:lnTo>
                  <a:lnTo>
                    <a:pt x="415" y="100"/>
                  </a:lnTo>
                  <a:lnTo>
                    <a:pt x="461" y="89"/>
                  </a:lnTo>
                  <a:lnTo>
                    <a:pt x="508" y="82"/>
                  </a:lnTo>
                  <a:lnTo>
                    <a:pt x="558" y="81"/>
                  </a:lnTo>
                  <a:lnTo>
                    <a:pt x="605" y="82"/>
                  </a:lnTo>
                  <a:lnTo>
                    <a:pt x="628" y="84"/>
                  </a:lnTo>
                  <a:lnTo>
                    <a:pt x="652" y="89"/>
                  </a:lnTo>
                  <a:lnTo>
                    <a:pt x="697" y="99"/>
                  </a:lnTo>
                  <a:lnTo>
                    <a:pt x="719" y="106"/>
                  </a:lnTo>
                  <a:lnTo>
                    <a:pt x="741" y="115"/>
                  </a:lnTo>
                  <a:lnTo>
                    <a:pt x="782" y="133"/>
                  </a:lnTo>
                  <a:lnTo>
                    <a:pt x="801" y="144"/>
                  </a:lnTo>
                  <a:lnTo>
                    <a:pt x="822" y="158"/>
                  </a:lnTo>
                  <a:lnTo>
                    <a:pt x="860" y="186"/>
                  </a:lnTo>
                  <a:lnTo>
                    <a:pt x="878" y="202"/>
                  </a:lnTo>
                  <a:lnTo>
                    <a:pt x="898" y="220"/>
                  </a:lnTo>
                  <a:lnTo>
                    <a:pt x="887" y="105"/>
                  </a:lnTo>
                  <a:lnTo>
                    <a:pt x="868" y="91"/>
                  </a:lnTo>
                  <a:lnTo>
                    <a:pt x="850" y="80"/>
                  </a:lnTo>
                  <a:lnTo>
                    <a:pt x="812" y="58"/>
                  </a:lnTo>
                  <a:lnTo>
                    <a:pt x="791" y="48"/>
                  </a:lnTo>
                  <a:lnTo>
                    <a:pt x="772" y="40"/>
                  </a:lnTo>
                  <a:lnTo>
                    <a:pt x="751" y="32"/>
                  </a:lnTo>
                  <a:lnTo>
                    <a:pt x="732" y="26"/>
                  </a:lnTo>
                  <a:lnTo>
                    <a:pt x="690" y="14"/>
                  </a:lnTo>
                  <a:lnTo>
                    <a:pt x="647" y="6"/>
                  </a:lnTo>
                  <a:lnTo>
                    <a:pt x="624" y="3"/>
                  </a:lnTo>
                  <a:lnTo>
                    <a:pt x="603" y="1"/>
                  </a:lnTo>
                  <a:lnTo>
                    <a:pt x="558" y="0"/>
                  </a:lnTo>
                  <a:lnTo>
                    <a:pt x="500" y="3"/>
                  </a:lnTo>
                  <a:lnTo>
                    <a:pt x="444" y="11"/>
                  </a:lnTo>
                  <a:lnTo>
                    <a:pt x="391" y="23"/>
                  </a:lnTo>
                  <a:lnTo>
                    <a:pt x="340" y="41"/>
                  </a:lnTo>
                  <a:lnTo>
                    <a:pt x="290" y="64"/>
                  </a:lnTo>
                  <a:lnTo>
                    <a:pt x="243" y="92"/>
                  </a:lnTo>
                  <a:lnTo>
                    <a:pt x="199" y="125"/>
                  </a:lnTo>
                  <a:lnTo>
                    <a:pt x="157" y="165"/>
                  </a:lnTo>
                  <a:lnTo>
                    <a:pt x="127" y="197"/>
                  </a:lnTo>
                  <a:lnTo>
                    <a:pt x="99" y="231"/>
                  </a:lnTo>
                  <a:lnTo>
                    <a:pt x="76" y="265"/>
                  </a:lnTo>
                  <a:lnTo>
                    <a:pt x="55" y="302"/>
                  </a:lnTo>
                  <a:lnTo>
                    <a:pt x="37" y="339"/>
                  </a:lnTo>
                  <a:lnTo>
                    <a:pt x="24" y="379"/>
                  </a:lnTo>
                  <a:lnTo>
                    <a:pt x="12" y="419"/>
                  </a:lnTo>
                  <a:lnTo>
                    <a:pt x="4" y="461"/>
                  </a:lnTo>
                  <a:close/>
                </a:path>
              </a:pathLst>
            </a:custGeom>
            <a:solidFill>
              <a:srgbClr val="CFE2F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Freeform 224"/>
            <p:cNvSpPr/>
            <p:nvPr/>
          </p:nvSpPr>
          <p:spPr bwMode="auto">
            <a:xfrm>
              <a:off x="1598" y="1865"/>
              <a:ext cx="176" cy="6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60"/>
                </a:cxn>
                <a:cxn ang="0">
                  <a:pos x="10" y="122"/>
                </a:cxn>
                <a:cxn ang="0">
                  <a:pos x="38" y="146"/>
                </a:cxn>
                <a:cxn ang="0">
                  <a:pos x="67" y="169"/>
                </a:cxn>
                <a:cxn ang="0">
                  <a:pos x="97" y="190"/>
                </a:cxn>
                <a:cxn ang="0">
                  <a:pos x="127" y="211"/>
                </a:cxn>
                <a:cxn ang="0">
                  <a:pos x="158" y="229"/>
                </a:cxn>
                <a:cxn ang="0">
                  <a:pos x="190" y="246"/>
                </a:cxn>
                <a:cxn ang="0">
                  <a:pos x="221" y="261"/>
                </a:cxn>
                <a:cxn ang="0">
                  <a:pos x="255" y="275"/>
                </a:cxn>
                <a:cxn ang="0">
                  <a:pos x="288" y="287"/>
                </a:cxn>
                <a:cxn ang="0">
                  <a:pos x="323" y="297"/>
                </a:cxn>
                <a:cxn ang="0">
                  <a:pos x="395" y="313"/>
                </a:cxn>
                <a:cxn ang="0">
                  <a:pos x="431" y="319"/>
                </a:cxn>
                <a:cxn ang="0">
                  <a:pos x="468" y="323"/>
                </a:cxn>
                <a:cxn ang="0">
                  <a:pos x="506" y="325"/>
                </a:cxn>
                <a:cxn ang="0">
                  <a:pos x="546" y="326"/>
                </a:cxn>
                <a:cxn ang="0">
                  <a:pos x="589" y="325"/>
                </a:cxn>
                <a:cxn ang="0">
                  <a:pos x="632" y="322"/>
                </a:cxn>
                <a:cxn ang="0">
                  <a:pos x="652" y="319"/>
                </a:cxn>
                <a:cxn ang="0">
                  <a:pos x="674" y="316"/>
                </a:cxn>
                <a:cxn ang="0">
                  <a:pos x="716" y="309"/>
                </a:cxn>
                <a:cxn ang="0">
                  <a:pos x="725" y="306"/>
                </a:cxn>
                <a:cxn ang="0">
                  <a:pos x="735" y="304"/>
                </a:cxn>
                <a:cxn ang="0">
                  <a:pos x="755" y="299"/>
                </a:cxn>
                <a:cxn ang="0">
                  <a:pos x="796" y="288"/>
                </a:cxn>
                <a:cxn ang="0">
                  <a:pos x="835" y="274"/>
                </a:cxn>
                <a:cxn ang="0">
                  <a:pos x="844" y="270"/>
                </a:cxn>
                <a:cxn ang="0">
                  <a:pos x="848" y="267"/>
                </a:cxn>
                <a:cxn ang="0">
                  <a:pos x="851" y="266"/>
                </a:cxn>
                <a:cxn ang="0">
                  <a:pos x="854" y="266"/>
                </a:cxn>
                <a:cxn ang="0">
                  <a:pos x="874" y="260"/>
                </a:cxn>
                <a:cxn ang="0">
                  <a:pos x="882" y="167"/>
                </a:cxn>
                <a:cxn ang="0">
                  <a:pos x="862" y="174"/>
                </a:cxn>
                <a:cxn ang="0">
                  <a:pos x="843" y="184"/>
                </a:cxn>
                <a:cxn ang="0">
                  <a:pos x="822" y="192"/>
                </a:cxn>
                <a:cxn ang="0">
                  <a:pos x="803" y="201"/>
                </a:cxn>
                <a:cxn ang="0">
                  <a:pos x="762" y="213"/>
                </a:cxn>
                <a:cxn ang="0">
                  <a:pos x="721" y="226"/>
                </a:cxn>
                <a:cxn ang="0">
                  <a:pos x="678" y="233"/>
                </a:cxn>
                <a:cxn ang="0">
                  <a:pos x="635" y="240"/>
                </a:cxn>
                <a:cxn ang="0">
                  <a:pos x="590" y="244"/>
                </a:cxn>
                <a:cxn ang="0">
                  <a:pos x="567" y="245"/>
                </a:cxn>
                <a:cxn ang="0">
                  <a:pos x="556" y="245"/>
                </a:cxn>
                <a:cxn ang="0">
                  <a:pos x="550" y="245"/>
                </a:cxn>
                <a:cxn ang="0">
                  <a:pos x="546" y="246"/>
                </a:cxn>
                <a:cxn ang="0">
                  <a:pos x="508" y="245"/>
                </a:cxn>
                <a:cxn ang="0">
                  <a:pos x="472" y="243"/>
                </a:cxn>
                <a:cxn ang="0">
                  <a:pos x="436" y="238"/>
                </a:cxn>
                <a:cxn ang="0">
                  <a:pos x="400" y="232"/>
                </a:cxn>
                <a:cxn ang="0">
                  <a:pos x="365" y="224"/>
                </a:cxn>
                <a:cxn ang="0">
                  <a:pos x="331" y="215"/>
                </a:cxn>
                <a:cxn ang="0">
                  <a:pos x="267" y="193"/>
                </a:cxn>
                <a:cxn ang="0">
                  <a:pos x="234" y="178"/>
                </a:cxn>
                <a:cxn ang="0">
                  <a:pos x="203" y="162"/>
                </a:cxn>
                <a:cxn ang="0">
                  <a:pos x="143" y="126"/>
                </a:cxn>
                <a:cxn ang="0">
                  <a:pos x="85" y="83"/>
                </a:cxn>
                <a:cxn ang="0">
                  <a:pos x="58" y="59"/>
                </a:cxn>
                <a:cxn ang="0">
                  <a:pos x="32" y="34"/>
                </a:cxn>
                <a:cxn ang="0">
                  <a:pos x="0" y="0"/>
                </a:cxn>
              </a:cxnLst>
              <a:rect l="0" t="0" r="r" b="b"/>
              <a:pathLst>
                <a:path w="882" h="326">
                  <a:moveTo>
                    <a:pt x="0" y="0"/>
                  </a:moveTo>
                  <a:lnTo>
                    <a:pt x="4" y="60"/>
                  </a:lnTo>
                  <a:lnTo>
                    <a:pt x="10" y="122"/>
                  </a:lnTo>
                  <a:lnTo>
                    <a:pt x="38" y="146"/>
                  </a:lnTo>
                  <a:lnTo>
                    <a:pt x="67" y="169"/>
                  </a:lnTo>
                  <a:lnTo>
                    <a:pt x="97" y="190"/>
                  </a:lnTo>
                  <a:lnTo>
                    <a:pt x="127" y="211"/>
                  </a:lnTo>
                  <a:lnTo>
                    <a:pt x="158" y="229"/>
                  </a:lnTo>
                  <a:lnTo>
                    <a:pt x="190" y="246"/>
                  </a:lnTo>
                  <a:lnTo>
                    <a:pt x="221" y="261"/>
                  </a:lnTo>
                  <a:lnTo>
                    <a:pt x="255" y="275"/>
                  </a:lnTo>
                  <a:lnTo>
                    <a:pt x="288" y="287"/>
                  </a:lnTo>
                  <a:lnTo>
                    <a:pt x="323" y="297"/>
                  </a:lnTo>
                  <a:lnTo>
                    <a:pt x="395" y="313"/>
                  </a:lnTo>
                  <a:lnTo>
                    <a:pt x="431" y="319"/>
                  </a:lnTo>
                  <a:lnTo>
                    <a:pt x="468" y="323"/>
                  </a:lnTo>
                  <a:lnTo>
                    <a:pt x="506" y="325"/>
                  </a:lnTo>
                  <a:lnTo>
                    <a:pt x="546" y="326"/>
                  </a:lnTo>
                  <a:lnTo>
                    <a:pt x="589" y="325"/>
                  </a:lnTo>
                  <a:lnTo>
                    <a:pt x="632" y="322"/>
                  </a:lnTo>
                  <a:lnTo>
                    <a:pt x="652" y="319"/>
                  </a:lnTo>
                  <a:lnTo>
                    <a:pt x="674" y="316"/>
                  </a:lnTo>
                  <a:lnTo>
                    <a:pt x="716" y="309"/>
                  </a:lnTo>
                  <a:lnTo>
                    <a:pt x="725" y="306"/>
                  </a:lnTo>
                  <a:lnTo>
                    <a:pt x="735" y="304"/>
                  </a:lnTo>
                  <a:lnTo>
                    <a:pt x="755" y="299"/>
                  </a:lnTo>
                  <a:lnTo>
                    <a:pt x="796" y="288"/>
                  </a:lnTo>
                  <a:lnTo>
                    <a:pt x="835" y="274"/>
                  </a:lnTo>
                  <a:lnTo>
                    <a:pt x="844" y="270"/>
                  </a:lnTo>
                  <a:lnTo>
                    <a:pt x="848" y="267"/>
                  </a:lnTo>
                  <a:lnTo>
                    <a:pt x="851" y="266"/>
                  </a:lnTo>
                  <a:lnTo>
                    <a:pt x="854" y="266"/>
                  </a:lnTo>
                  <a:lnTo>
                    <a:pt x="874" y="260"/>
                  </a:lnTo>
                  <a:lnTo>
                    <a:pt x="882" y="167"/>
                  </a:lnTo>
                  <a:lnTo>
                    <a:pt x="862" y="174"/>
                  </a:lnTo>
                  <a:lnTo>
                    <a:pt x="843" y="184"/>
                  </a:lnTo>
                  <a:lnTo>
                    <a:pt x="822" y="192"/>
                  </a:lnTo>
                  <a:lnTo>
                    <a:pt x="803" y="201"/>
                  </a:lnTo>
                  <a:lnTo>
                    <a:pt x="762" y="213"/>
                  </a:lnTo>
                  <a:lnTo>
                    <a:pt x="721" y="226"/>
                  </a:lnTo>
                  <a:lnTo>
                    <a:pt x="678" y="233"/>
                  </a:lnTo>
                  <a:lnTo>
                    <a:pt x="635" y="240"/>
                  </a:lnTo>
                  <a:lnTo>
                    <a:pt x="590" y="244"/>
                  </a:lnTo>
                  <a:lnTo>
                    <a:pt x="567" y="245"/>
                  </a:lnTo>
                  <a:lnTo>
                    <a:pt x="556" y="245"/>
                  </a:lnTo>
                  <a:lnTo>
                    <a:pt x="550" y="245"/>
                  </a:lnTo>
                  <a:lnTo>
                    <a:pt x="546" y="246"/>
                  </a:lnTo>
                  <a:lnTo>
                    <a:pt x="508" y="245"/>
                  </a:lnTo>
                  <a:lnTo>
                    <a:pt x="472" y="243"/>
                  </a:lnTo>
                  <a:lnTo>
                    <a:pt x="436" y="238"/>
                  </a:lnTo>
                  <a:lnTo>
                    <a:pt x="400" y="232"/>
                  </a:lnTo>
                  <a:lnTo>
                    <a:pt x="365" y="224"/>
                  </a:lnTo>
                  <a:lnTo>
                    <a:pt x="331" y="215"/>
                  </a:lnTo>
                  <a:lnTo>
                    <a:pt x="267" y="193"/>
                  </a:lnTo>
                  <a:lnTo>
                    <a:pt x="234" y="178"/>
                  </a:lnTo>
                  <a:lnTo>
                    <a:pt x="203" y="162"/>
                  </a:lnTo>
                  <a:lnTo>
                    <a:pt x="143" y="126"/>
                  </a:lnTo>
                  <a:lnTo>
                    <a:pt x="85" y="83"/>
                  </a:lnTo>
                  <a:lnTo>
                    <a:pt x="58" y="59"/>
                  </a:lnTo>
                  <a:lnTo>
                    <a:pt x="32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D3F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Freeform 225"/>
            <p:cNvSpPr/>
            <p:nvPr/>
          </p:nvSpPr>
          <p:spPr bwMode="auto">
            <a:xfrm>
              <a:off x="1597" y="1836"/>
              <a:ext cx="179" cy="78"/>
            </a:xfrm>
            <a:custGeom>
              <a:avLst/>
              <a:gdLst/>
              <a:ahLst/>
              <a:cxnLst>
                <a:cxn ang="0">
                  <a:pos x="68" y="91"/>
                </a:cxn>
                <a:cxn ang="0">
                  <a:pos x="20" y="30"/>
                </a:cxn>
                <a:cxn ang="0">
                  <a:pos x="3" y="71"/>
                </a:cxn>
                <a:cxn ang="0">
                  <a:pos x="39" y="178"/>
                </a:cxn>
                <a:cxn ang="0">
                  <a:pos x="92" y="227"/>
                </a:cxn>
                <a:cxn ang="0">
                  <a:pos x="210" y="306"/>
                </a:cxn>
                <a:cxn ang="0">
                  <a:pos x="274" y="337"/>
                </a:cxn>
                <a:cxn ang="0">
                  <a:pos x="372" y="368"/>
                </a:cxn>
                <a:cxn ang="0">
                  <a:pos x="443" y="382"/>
                </a:cxn>
                <a:cxn ang="0">
                  <a:pos x="515" y="389"/>
                </a:cxn>
                <a:cxn ang="0">
                  <a:pos x="557" y="389"/>
                </a:cxn>
                <a:cxn ang="0">
                  <a:pos x="574" y="389"/>
                </a:cxn>
                <a:cxn ang="0">
                  <a:pos x="642" y="384"/>
                </a:cxn>
                <a:cxn ang="0">
                  <a:pos x="728" y="370"/>
                </a:cxn>
                <a:cxn ang="0">
                  <a:pos x="810" y="345"/>
                </a:cxn>
                <a:cxn ang="0">
                  <a:pos x="850" y="328"/>
                </a:cxn>
                <a:cxn ang="0">
                  <a:pos x="889" y="311"/>
                </a:cxn>
                <a:cxn ang="0">
                  <a:pos x="877" y="222"/>
                </a:cxn>
                <a:cxn ang="0">
                  <a:pos x="837" y="244"/>
                </a:cxn>
                <a:cxn ang="0">
                  <a:pos x="818" y="254"/>
                </a:cxn>
                <a:cxn ang="0">
                  <a:pos x="756" y="278"/>
                </a:cxn>
                <a:cxn ang="0">
                  <a:pos x="712" y="290"/>
                </a:cxn>
                <a:cxn ang="0">
                  <a:pos x="698" y="292"/>
                </a:cxn>
                <a:cxn ang="0">
                  <a:pos x="691" y="296"/>
                </a:cxn>
                <a:cxn ang="0">
                  <a:pos x="622" y="306"/>
                </a:cxn>
                <a:cxn ang="0">
                  <a:pos x="587" y="308"/>
                </a:cxn>
                <a:cxn ang="0">
                  <a:pos x="553" y="311"/>
                </a:cxn>
                <a:cxn ang="0">
                  <a:pos x="486" y="307"/>
                </a:cxn>
                <a:cxn ang="0">
                  <a:pos x="392" y="291"/>
                </a:cxn>
                <a:cxn ang="0">
                  <a:pos x="304" y="263"/>
                </a:cxn>
                <a:cxn ang="0">
                  <a:pos x="221" y="220"/>
                </a:cxn>
                <a:cxn ang="0">
                  <a:pos x="144" y="164"/>
                </a:cxn>
                <a:cxn ang="0">
                  <a:pos x="97" y="120"/>
                </a:cxn>
              </a:cxnLst>
              <a:rect l="0" t="0" r="r" b="b"/>
              <a:pathLst>
                <a:path w="897" h="390">
                  <a:moveTo>
                    <a:pt x="97" y="120"/>
                  </a:moveTo>
                  <a:lnTo>
                    <a:pt x="68" y="91"/>
                  </a:lnTo>
                  <a:lnTo>
                    <a:pt x="43" y="61"/>
                  </a:lnTo>
                  <a:lnTo>
                    <a:pt x="20" y="30"/>
                  </a:lnTo>
                  <a:lnTo>
                    <a:pt x="0" y="0"/>
                  </a:lnTo>
                  <a:lnTo>
                    <a:pt x="3" y="71"/>
                  </a:lnTo>
                  <a:lnTo>
                    <a:pt x="7" y="144"/>
                  </a:lnTo>
                  <a:lnTo>
                    <a:pt x="39" y="178"/>
                  </a:lnTo>
                  <a:lnTo>
                    <a:pt x="65" y="203"/>
                  </a:lnTo>
                  <a:lnTo>
                    <a:pt x="92" y="227"/>
                  </a:lnTo>
                  <a:lnTo>
                    <a:pt x="150" y="270"/>
                  </a:lnTo>
                  <a:lnTo>
                    <a:pt x="210" y="306"/>
                  </a:lnTo>
                  <a:lnTo>
                    <a:pt x="241" y="322"/>
                  </a:lnTo>
                  <a:lnTo>
                    <a:pt x="274" y="337"/>
                  </a:lnTo>
                  <a:lnTo>
                    <a:pt x="338" y="359"/>
                  </a:lnTo>
                  <a:lnTo>
                    <a:pt x="372" y="368"/>
                  </a:lnTo>
                  <a:lnTo>
                    <a:pt x="407" y="376"/>
                  </a:lnTo>
                  <a:lnTo>
                    <a:pt x="443" y="382"/>
                  </a:lnTo>
                  <a:lnTo>
                    <a:pt x="479" y="387"/>
                  </a:lnTo>
                  <a:lnTo>
                    <a:pt x="515" y="389"/>
                  </a:lnTo>
                  <a:lnTo>
                    <a:pt x="553" y="390"/>
                  </a:lnTo>
                  <a:lnTo>
                    <a:pt x="557" y="389"/>
                  </a:lnTo>
                  <a:lnTo>
                    <a:pt x="563" y="389"/>
                  </a:lnTo>
                  <a:lnTo>
                    <a:pt x="574" y="389"/>
                  </a:lnTo>
                  <a:lnTo>
                    <a:pt x="597" y="388"/>
                  </a:lnTo>
                  <a:lnTo>
                    <a:pt x="642" y="384"/>
                  </a:lnTo>
                  <a:lnTo>
                    <a:pt x="685" y="377"/>
                  </a:lnTo>
                  <a:lnTo>
                    <a:pt x="728" y="370"/>
                  </a:lnTo>
                  <a:lnTo>
                    <a:pt x="769" y="357"/>
                  </a:lnTo>
                  <a:lnTo>
                    <a:pt x="810" y="345"/>
                  </a:lnTo>
                  <a:lnTo>
                    <a:pt x="829" y="336"/>
                  </a:lnTo>
                  <a:lnTo>
                    <a:pt x="850" y="328"/>
                  </a:lnTo>
                  <a:lnTo>
                    <a:pt x="869" y="318"/>
                  </a:lnTo>
                  <a:lnTo>
                    <a:pt x="889" y="311"/>
                  </a:lnTo>
                  <a:lnTo>
                    <a:pt x="897" y="212"/>
                  </a:lnTo>
                  <a:lnTo>
                    <a:pt x="877" y="222"/>
                  </a:lnTo>
                  <a:lnTo>
                    <a:pt x="858" y="233"/>
                  </a:lnTo>
                  <a:lnTo>
                    <a:pt x="837" y="244"/>
                  </a:lnTo>
                  <a:lnTo>
                    <a:pt x="827" y="248"/>
                  </a:lnTo>
                  <a:lnTo>
                    <a:pt x="818" y="254"/>
                  </a:lnTo>
                  <a:lnTo>
                    <a:pt x="777" y="271"/>
                  </a:lnTo>
                  <a:lnTo>
                    <a:pt x="756" y="278"/>
                  </a:lnTo>
                  <a:lnTo>
                    <a:pt x="735" y="286"/>
                  </a:lnTo>
                  <a:lnTo>
                    <a:pt x="712" y="290"/>
                  </a:lnTo>
                  <a:lnTo>
                    <a:pt x="701" y="292"/>
                  </a:lnTo>
                  <a:lnTo>
                    <a:pt x="698" y="292"/>
                  </a:lnTo>
                  <a:lnTo>
                    <a:pt x="695" y="294"/>
                  </a:lnTo>
                  <a:lnTo>
                    <a:pt x="691" y="296"/>
                  </a:lnTo>
                  <a:lnTo>
                    <a:pt x="646" y="304"/>
                  </a:lnTo>
                  <a:lnTo>
                    <a:pt x="622" y="306"/>
                  </a:lnTo>
                  <a:lnTo>
                    <a:pt x="599" y="308"/>
                  </a:lnTo>
                  <a:lnTo>
                    <a:pt x="587" y="308"/>
                  </a:lnTo>
                  <a:lnTo>
                    <a:pt x="575" y="309"/>
                  </a:lnTo>
                  <a:lnTo>
                    <a:pt x="553" y="311"/>
                  </a:lnTo>
                  <a:lnTo>
                    <a:pt x="519" y="309"/>
                  </a:lnTo>
                  <a:lnTo>
                    <a:pt x="486" y="307"/>
                  </a:lnTo>
                  <a:lnTo>
                    <a:pt x="423" y="298"/>
                  </a:lnTo>
                  <a:lnTo>
                    <a:pt x="392" y="291"/>
                  </a:lnTo>
                  <a:lnTo>
                    <a:pt x="362" y="283"/>
                  </a:lnTo>
                  <a:lnTo>
                    <a:pt x="304" y="263"/>
                  </a:lnTo>
                  <a:lnTo>
                    <a:pt x="249" y="236"/>
                  </a:lnTo>
                  <a:lnTo>
                    <a:pt x="221" y="220"/>
                  </a:lnTo>
                  <a:lnTo>
                    <a:pt x="195" y="203"/>
                  </a:lnTo>
                  <a:lnTo>
                    <a:pt x="144" y="164"/>
                  </a:lnTo>
                  <a:lnTo>
                    <a:pt x="119" y="143"/>
                  </a:lnTo>
                  <a:lnTo>
                    <a:pt x="97" y="120"/>
                  </a:lnTo>
                  <a:close/>
                </a:path>
              </a:pathLst>
            </a:custGeom>
            <a:solidFill>
              <a:srgbClr val="BFD8F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Freeform 226"/>
            <p:cNvSpPr/>
            <p:nvPr/>
          </p:nvSpPr>
          <p:spPr bwMode="auto">
            <a:xfrm>
              <a:off x="1596" y="1786"/>
              <a:ext cx="181" cy="112"/>
            </a:xfrm>
            <a:custGeom>
              <a:avLst/>
              <a:gdLst/>
              <a:ahLst/>
              <a:cxnLst>
                <a:cxn ang="0">
                  <a:pos x="25" y="280"/>
                </a:cxn>
                <a:cxn ang="0">
                  <a:pos x="73" y="341"/>
                </a:cxn>
                <a:cxn ang="0">
                  <a:pos x="124" y="393"/>
                </a:cxn>
                <a:cxn ang="0">
                  <a:pos x="200" y="453"/>
                </a:cxn>
                <a:cxn ang="0">
                  <a:pos x="254" y="486"/>
                </a:cxn>
                <a:cxn ang="0">
                  <a:pos x="367" y="533"/>
                </a:cxn>
                <a:cxn ang="0">
                  <a:pos x="428" y="548"/>
                </a:cxn>
                <a:cxn ang="0">
                  <a:pos x="524" y="559"/>
                </a:cxn>
                <a:cxn ang="0">
                  <a:pos x="580" y="559"/>
                </a:cxn>
                <a:cxn ang="0">
                  <a:pos x="604" y="558"/>
                </a:cxn>
                <a:cxn ang="0">
                  <a:pos x="651" y="554"/>
                </a:cxn>
                <a:cxn ang="0">
                  <a:pos x="700" y="544"/>
                </a:cxn>
                <a:cxn ang="0">
                  <a:pos x="706" y="542"/>
                </a:cxn>
                <a:cxn ang="0">
                  <a:pos x="740" y="536"/>
                </a:cxn>
                <a:cxn ang="0">
                  <a:pos x="782" y="521"/>
                </a:cxn>
                <a:cxn ang="0">
                  <a:pos x="832" y="498"/>
                </a:cxn>
                <a:cxn ang="0">
                  <a:pos x="863" y="483"/>
                </a:cxn>
                <a:cxn ang="0">
                  <a:pos x="902" y="462"/>
                </a:cxn>
                <a:cxn ang="0">
                  <a:pos x="869" y="385"/>
                </a:cxn>
                <a:cxn ang="0">
                  <a:pos x="843" y="400"/>
                </a:cxn>
                <a:cxn ang="0">
                  <a:pos x="830" y="410"/>
                </a:cxn>
                <a:cxn ang="0">
                  <a:pos x="813" y="417"/>
                </a:cxn>
                <a:cxn ang="0">
                  <a:pos x="788" y="430"/>
                </a:cxn>
                <a:cxn ang="0">
                  <a:pos x="699" y="460"/>
                </a:cxn>
                <a:cxn ang="0">
                  <a:pos x="606" y="475"/>
                </a:cxn>
                <a:cxn ang="0">
                  <a:pos x="569" y="477"/>
                </a:cxn>
                <a:cxn ang="0">
                  <a:pos x="528" y="477"/>
                </a:cxn>
                <a:cxn ang="0">
                  <a:pos x="444" y="468"/>
                </a:cxn>
                <a:cxn ang="0">
                  <a:pos x="365" y="446"/>
                </a:cxn>
                <a:cxn ang="0">
                  <a:pos x="315" y="426"/>
                </a:cxn>
                <a:cxn ang="0">
                  <a:pos x="243" y="386"/>
                </a:cxn>
                <a:cxn ang="0">
                  <a:pos x="178" y="334"/>
                </a:cxn>
                <a:cxn ang="0">
                  <a:pos x="124" y="279"/>
                </a:cxn>
                <a:cxn ang="0">
                  <a:pos x="82" y="224"/>
                </a:cxn>
                <a:cxn ang="0">
                  <a:pos x="51" y="167"/>
                </a:cxn>
                <a:cxn ang="0">
                  <a:pos x="18" y="85"/>
                </a:cxn>
                <a:cxn ang="0">
                  <a:pos x="7" y="43"/>
                </a:cxn>
                <a:cxn ang="0">
                  <a:pos x="1" y="124"/>
                </a:cxn>
              </a:cxnLst>
              <a:rect l="0" t="0" r="r" b="b"/>
              <a:pathLst>
                <a:path w="908" h="561">
                  <a:moveTo>
                    <a:pt x="5" y="250"/>
                  </a:moveTo>
                  <a:lnTo>
                    <a:pt x="25" y="280"/>
                  </a:lnTo>
                  <a:lnTo>
                    <a:pt x="48" y="311"/>
                  </a:lnTo>
                  <a:lnTo>
                    <a:pt x="73" y="341"/>
                  </a:lnTo>
                  <a:lnTo>
                    <a:pt x="102" y="370"/>
                  </a:lnTo>
                  <a:lnTo>
                    <a:pt x="124" y="393"/>
                  </a:lnTo>
                  <a:lnTo>
                    <a:pt x="149" y="414"/>
                  </a:lnTo>
                  <a:lnTo>
                    <a:pt x="200" y="453"/>
                  </a:lnTo>
                  <a:lnTo>
                    <a:pt x="226" y="470"/>
                  </a:lnTo>
                  <a:lnTo>
                    <a:pt x="254" y="486"/>
                  </a:lnTo>
                  <a:lnTo>
                    <a:pt x="309" y="513"/>
                  </a:lnTo>
                  <a:lnTo>
                    <a:pt x="367" y="533"/>
                  </a:lnTo>
                  <a:lnTo>
                    <a:pt x="397" y="541"/>
                  </a:lnTo>
                  <a:lnTo>
                    <a:pt x="428" y="548"/>
                  </a:lnTo>
                  <a:lnTo>
                    <a:pt x="491" y="557"/>
                  </a:lnTo>
                  <a:lnTo>
                    <a:pt x="524" y="559"/>
                  </a:lnTo>
                  <a:lnTo>
                    <a:pt x="558" y="561"/>
                  </a:lnTo>
                  <a:lnTo>
                    <a:pt x="580" y="559"/>
                  </a:lnTo>
                  <a:lnTo>
                    <a:pt x="592" y="558"/>
                  </a:lnTo>
                  <a:lnTo>
                    <a:pt x="604" y="558"/>
                  </a:lnTo>
                  <a:lnTo>
                    <a:pt x="627" y="556"/>
                  </a:lnTo>
                  <a:lnTo>
                    <a:pt x="651" y="554"/>
                  </a:lnTo>
                  <a:lnTo>
                    <a:pt x="696" y="546"/>
                  </a:lnTo>
                  <a:lnTo>
                    <a:pt x="700" y="544"/>
                  </a:lnTo>
                  <a:lnTo>
                    <a:pt x="703" y="542"/>
                  </a:lnTo>
                  <a:lnTo>
                    <a:pt x="706" y="542"/>
                  </a:lnTo>
                  <a:lnTo>
                    <a:pt x="717" y="540"/>
                  </a:lnTo>
                  <a:lnTo>
                    <a:pt x="740" y="536"/>
                  </a:lnTo>
                  <a:lnTo>
                    <a:pt x="761" y="528"/>
                  </a:lnTo>
                  <a:lnTo>
                    <a:pt x="782" y="521"/>
                  </a:lnTo>
                  <a:lnTo>
                    <a:pt x="823" y="504"/>
                  </a:lnTo>
                  <a:lnTo>
                    <a:pt x="832" y="498"/>
                  </a:lnTo>
                  <a:lnTo>
                    <a:pt x="842" y="494"/>
                  </a:lnTo>
                  <a:lnTo>
                    <a:pt x="863" y="483"/>
                  </a:lnTo>
                  <a:lnTo>
                    <a:pt x="882" y="472"/>
                  </a:lnTo>
                  <a:lnTo>
                    <a:pt x="902" y="462"/>
                  </a:lnTo>
                  <a:lnTo>
                    <a:pt x="908" y="358"/>
                  </a:lnTo>
                  <a:lnTo>
                    <a:pt x="869" y="385"/>
                  </a:lnTo>
                  <a:lnTo>
                    <a:pt x="849" y="397"/>
                  </a:lnTo>
                  <a:lnTo>
                    <a:pt x="843" y="400"/>
                  </a:lnTo>
                  <a:lnTo>
                    <a:pt x="839" y="403"/>
                  </a:lnTo>
                  <a:lnTo>
                    <a:pt x="830" y="410"/>
                  </a:lnTo>
                  <a:lnTo>
                    <a:pt x="818" y="414"/>
                  </a:lnTo>
                  <a:lnTo>
                    <a:pt x="813" y="417"/>
                  </a:lnTo>
                  <a:lnTo>
                    <a:pt x="808" y="420"/>
                  </a:lnTo>
                  <a:lnTo>
                    <a:pt x="788" y="430"/>
                  </a:lnTo>
                  <a:lnTo>
                    <a:pt x="745" y="447"/>
                  </a:lnTo>
                  <a:lnTo>
                    <a:pt x="699" y="460"/>
                  </a:lnTo>
                  <a:lnTo>
                    <a:pt x="654" y="470"/>
                  </a:lnTo>
                  <a:lnTo>
                    <a:pt x="606" y="475"/>
                  </a:lnTo>
                  <a:lnTo>
                    <a:pt x="581" y="477"/>
                  </a:lnTo>
                  <a:lnTo>
                    <a:pt x="569" y="477"/>
                  </a:lnTo>
                  <a:lnTo>
                    <a:pt x="558" y="478"/>
                  </a:lnTo>
                  <a:lnTo>
                    <a:pt x="528" y="477"/>
                  </a:lnTo>
                  <a:lnTo>
                    <a:pt x="500" y="474"/>
                  </a:lnTo>
                  <a:lnTo>
                    <a:pt x="444" y="468"/>
                  </a:lnTo>
                  <a:lnTo>
                    <a:pt x="391" y="454"/>
                  </a:lnTo>
                  <a:lnTo>
                    <a:pt x="365" y="446"/>
                  </a:lnTo>
                  <a:lnTo>
                    <a:pt x="340" y="437"/>
                  </a:lnTo>
                  <a:lnTo>
                    <a:pt x="315" y="426"/>
                  </a:lnTo>
                  <a:lnTo>
                    <a:pt x="290" y="413"/>
                  </a:lnTo>
                  <a:lnTo>
                    <a:pt x="243" y="386"/>
                  </a:lnTo>
                  <a:lnTo>
                    <a:pt x="199" y="352"/>
                  </a:lnTo>
                  <a:lnTo>
                    <a:pt x="178" y="334"/>
                  </a:lnTo>
                  <a:lnTo>
                    <a:pt x="157" y="314"/>
                  </a:lnTo>
                  <a:lnTo>
                    <a:pt x="124" y="279"/>
                  </a:lnTo>
                  <a:lnTo>
                    <a:pt x="96" y="243"/>
                  </a:lnTo>
                  <a:lnTo>
                    <a:pt x="82" y="224"/>
                  </a:lnTo>
                  <a:lnTo>
                    <a:pt x="71" y="206"/>
                  </a:lnTo>
                  <a:lnTo>
                    <a:pt x="51" y="167"/>
                  </a:lnTo>
                  <a:lnTo>
                    <a:pt x="31" y="126"/>
                  </a:lnTo>
                  <a:lnTo>
                    <a:pt x="18" y="85"/>
                  </a:lnTo>
                  <a:lnTo>
                    <a:pt x="11" y="64"/>
                  </a:lnTo>
                  <a:lnTo>
                    <a:pt x="7" y="43"/>
                  </a:lnTo>
                  <a:lnTo>
                    <a:pt x="0" y="0"/>
                  </a:lnTo>
                  <a:lnTo>
                    <a:pt x="1" y="124"/>
                  </a:lnTo>
                  <a:lnTo>
                    <a:pt x="5" y="250"/>
                  </a:lnTo>
                  <a:close/>
                </a:path>
              </a:pathLst>
            </a:custGeom>
            <a:solidFill>
              <a:srgbClr val="C7DDF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Freeform 227"/>
            <p:cNvSpPr/>
            <p:nvPr/>
          </p:nvSpPr>
          <p:spPr bwMode="auto">
            <a:xfrm>
              <a:off x="1610" y="1672"/>
              <a:ext cx="169" cy="194"/>
            </a:xfrm>
            <a:custGeom>
              <a:avLst/>
              <a:gdLst/>
              <a:ahLst/>
              <a:cxnLst>
                <a:cxn ang="0">
                  <a:pos x="803" y="235"/>
                </a:cxn>
                <a:cxn ang="0">
                  <a:pos x="828" y="207"/>
                </a:cxn>
                <a:cxn ang="0">
                  <a:pos x="787" y="105"/>
                </a:cxn>
                <a:cxn ang="0">
                  <a:pos x="709" y="52"/>
                </a:cxn>
                <a:cxn ang="0">
                  <a:pos x="624" y="18"/>
                </a:cxn>
                <a:cxn ang="0">
                  <a:pos x="532" y="1"/>
                </a:cxn>
                <a:cxn ang="0">
                  <a:pos x="388" y="8"/>
                </a:cxn>
                <a:cxn ang="0">
                  <a:pos x="257" y="53"/>
                </a:cxn>
                <a:cxn ang="0">
                  <a:pos x="143" y="142"/>
                </a:cxn>
                <a:cxn ang="0">
                  <a:pos x="55" y="255"/>
                </a:cxn>
                <a:cxn ang="0">
                  <a:pos x="8" y="387"/>
                </a:cxn>
                <a:cxn ang="0">
                  <a:pos x="2" y="533"/>
                </a:cxn>
                <a:cxn ang="0">
                  <a:pos x="20" y="625"/>
                </a:cxn>
                <a:cxn ang="0">
                  <a:pos x="55" y="710"/>
                </a:cxn>
                <a:cxn ang="0">
                  <a:pos x="109" y="788"/>
                </a:cxn>
                <a:cxn ang="0">
                  <a:pos x="178" y="857"/>
                </a:cxn>
                <a:cxn ang="0">
                  <a:pos x="299" y="932"/>
                </a:cxn>
                <a:cxn ang="0">
                  <a:pos x="435" y="966"/>
                </a:cxn>
                <a:cxn ang="0">
                  <a:pos x="508" y="967"/>
                </a:cxn>
                <a:cxn ang="0">
                  <a:pos x="567" y="960"/>
                </a:cxn>
                <a:cxn ang="0">
                  <a:pos x="580" y="959"/>
                </a:cxn>
                <a:cxn ang="0">
                  <a:pos x="647" y="940"/>
                </a:cxn>
                <a:cxn ang="0">
                  <a:pos x="694" y="918"/>
                </a:cxn>
                <a:cxn ang="0">
                  <a:pos x="720" y="905"/>
                </a:cxn>
                <a:cxn ang="0">
                  <a:pos x="751" y="887"/>
                </a:cxn>
                <a:cxn ang="0">
                  <a:pos x="827" y="825"/>
                </a:cxn>
                <a:cxn ang="0">
                  <a:pos x="841" y="777"/>
                </a:cxn>
                <a:cxn ang="0">
                  <a:pos x="843" y="674"/>
                </a:cxn>
                <a:cxn ang="0">
                  <a:pos x="791" y="746"/>
                </a:cxn>
                <a:cxn ang="0">
                  <a:pos x="740" y="797"/>
                </a:cxn>
                <a:cxn ang="0">
                  <a:pos x="640" y="858"/>
                </a:cxn>
                <a:cxn ang="0">
                  <a:pos x="602" y="871"/>
                </a:cxn>
                <a:cxn ang="0">
                  <a:pos x="545" y="882"/>
                </a:cxn>
                <a:cxn ang="0">
                  <a:pos x="525" y="886"/>
                </a:cxn>
                <a:cxn ang="0">
                  <a:pos x="403" y="880"/>
                </a:cxn>
                <a:cxn ang="0">
                  <a:pos x="293" y="841"/>
                </a:cxn>
                <a:cxn ang="0">
                  <a:pos x="199" y="770"/>
                </a:cxn>
                <a:cxn ang="0">
                  <a:pos x="126" y="674"/>
                </a:cxn>
                <a:cxn ang="0">
                  <a:pos x="97" y="602"/>
                </a:cxn>
                <a:cxn ang="0">
                  <a:pos x="82" y="525"/>
                </a:cxn>
                <a:cxn ang="0">
                  <a:pos x="88" y="402"/>
                </a:cxn>
                <a:cxn ang="0">
                  <a:pos x="126" y="292"/>
                </a:cxn>
                <a:cxn ang="0">
                  <a:pos x="199" y="198"/>
                </a:cxn>
                <a:cxn ang="0">
                  <a:pos x="293" y="126"/>
                </a:cxn>
                <a:cxn ang="0">
                  <a:pos x="403" y="87"/>
                </a:cxn>
                <a:cxn ang="0">
                  <a:pos x="525" y="81"/>
                </a:cxn>
                <a:cxn ang="0">
                  <a:pos x="602" y="96"/>
                </a:cxn>
                <a:cxn ang="0">
                  <a:pos x="674" y="126"/>
                </a:cxn>
                <a:cxn ang="0">
                  <a:pos x="770" y="198"/>
                </a:cxn>
              </a:cxnLst>
              <a:rect l="0" t="0" r="r" b="b"/>
              <a:pathLst>
                <a:path w="843" h="968">
                  <a:moveTo>
                    <a:pt x="770" y="198"/>
                  </a:moveTo>
                  <a:lnTo>
                    <a:pt x="787" y="215"/>
                  </a:lnTo>
                  <a:lnTo>
                    <a:pt x="803" y="235"/>
                  </a:lnTo>
                  <a:lnTo>
                    <a:pt x="818" y="255"/>
                  </a:lnTo>
                  <a:lnTo>
                    <a:pt x="833" y="278"/>
                  </a:lnTo>
                  <a:lnTo>
                    <a:pt x="828" y="207"/>
                  </a:lnTo>
                  <a:lnTo>
                    <a:pt x="825" y="139"/>
                  </a:lnTo>
                  <a:lnTo>
                    <a:pt x="805" y="121"/>
                  </a:lnTo>
                  <a:lnTo>
                    <a:pt x="787" y="105"/>
                  </a:lnTo>
                  <a:lnTo>
                    <a:pt x="749" y="77"/>
                  </a:lnTo>
                  <a:lnTo>
                    <a:pt x="728" y="63"/>
                  </a:lnTo>
                  <a:lnTo>
                    <a:pt x="709" y="52"/>
                  </a:lnTo>
                  <a:lnTo>
                    <a:pt x="668" y="34"/>
                  </a:lnTo>
                  <a:lnTo>
                    <a:pt x="646" y="25"/>
                  </a:lnTo>
                  <a:lnTo>
                    <a:pt x="624" y="18"/>
                  </a:lnTo>
                  <a:lnTo>
                    <a:pt x="579" y="8"/>
                  </a:lnTo>
                  <a:lnTo>
                    <a:pt x="555" y="3"/>
                  </a:lnTo>
                  <a:lnTo>
                    <a:pt x="532" y="1"/>
                  </a:lnTo>
                  <a:lnTo>
                    <a:pt x="485" y="0"/>
                  </a:lnTo>
                  <a:lnTo>
                    <a:pt x="435" y="1"/>
                  </a:lnTo>
                  <a:lnTo>
                    <a:pt x="388" y="8"/>
                  </a:lnTo>
                  <a:lnTo>
                    <a:pt x="342" y="19"/>
                  </a:lnTo>
                  <a:lnTo>
                    <a:pt x="299" y="35"/>
                  </a:lnTo>
                  <a:lnTo>
                    <a:pt x="257" y="53"/>
                  </a:lnTo>
                  <a:lnTo>
                    <a:pt x="217" y="78"/>
                  </a:lnTo>
                  <a:lnTo>
                    <a:pt x="178" y="108"/>
                  </a:lnTo>
                  <a:lnTo>
                    <a:pt x="143" y="142"/>
                  </a:lnTo>
                  <a:lnTo>
                    <a:pt x="109" y="177"/>
                  </a:lnTo>
                  <a:lnTo>
                    <a:pt x="80" y="215"/>
                  </a:lnTo>
                  <a:lnTo>
                    <a:pt x="55" y="255"/>
                  </a:lnTo>
                  <a:lnTo>
                    <a:pt x="36" y="297"/>
                  </a:lnTo>
                  <a:lnTo>
                    <a:pt x="20" y="340"/>
                  </a:lnTo>
                  <a:lnTo>
                    <a:pt x="8" y="387"/>
                  </a:lnTo>
                  <a:lnTo>
                    <a:pt x="2" y="433"/>
                  </a:lnTo>
                  <a:lnTo>
                    <a:pt x="0" y="484"/>
                  </a:lnTo>
                  <a:lnTo>
                    <a:pt x="2" y="533"/>
                  </a:lnTo>
                  <a:lnTo>
                    <a:pt x="4" y="556"/>
                  </a:lnTo>
                  <a:lnTo>
                    <a:pt x="8" y="579"/>
                  </a:lnTo>
                  <a:lnTo>
                    <a:pt x="20" y="625"/>
                  </a:lnTo>
                  <a:lnTo>
                    <a:pt x="26" y="646"/>
                  </a:lnTo>
                  <a:lnTo>
                    <a:pt x="36" y="669"/>
                  </a:lnTo>
                  <a:lnTo>
                    <a:pt x="55" y="710"/>
                  </a:lnTo>
                  <a:lnTo>
                    <a:pt x="66" y="729"/>
                  </a:lnTo>
                  <a:lnTo>
                    <a:pt x="80" y="749"/>
                  </a:lnTo>
                  <a:lnTo>
                    <a:pt x="109" y="788"/>
                  </a:lnTo>
                  <a:lnTo>
                    <a:pt x="125" y="806"/>
                  </a:lnTo>
                  <a:lnTo>
                    <a:pt x="143" y="825"/>
                  </a:lnTo>
                  <a:lnTo>
                    <a:pt x="178" y="857"/>
                  </a:lnTo>
                  <a:lnTo>
                    <a:pt x="217" y="887"/>
                  </a:lnTo>
                  <a:lnTo>
                    <a:pt x="257" y="912"/>
                  </a:lnTo>
                  <a:lnTo>
                    <a:pt x="299" y="932"/>
                  </a:lnTo>
                  <a:lnTo>
                    <a:pt x="342" y="948"/>
                  </a:lnTo>
                  <a:lnTo>
                    <a:pt x="388" y="959"/>
                  </a:lnTo>
                  <a:lnTo>
                    <a:pt x="435" y="966"/>
                  </a:lnTo>
                  <a:lnTo>
                    <a:pt x="485" y="968"/>
                  </a:lnTo>
                  <a:lnTo>
                    <a:pt x="496" y="967"/>
                  </a:lnTo>
                  <a:lnTo>
                    <a:pt x="508" y="967"/>
                  </a:lnTo>
                  <a:lnTo>
                    <a:pt x="533" y="966"/>
                  </a:lnTo>
                  <a:lnTo>
                    <a:pt x="556" y="963"/>
                  </a:lnTo>
                  <a:lnTo>
                    <a:pt x="567" y="960"/>
                  </a:lnTo>
                  <a:lnTo>
                    <a:pt x="570" y="959"/>
                  </a:lnTo>
                  <a:lnTo>
                    <a:pt x="573" y="959"/>
                  </a:lnTo>
                  <a:lnTo>
                    <a:pt x="580" y="959"/>
                  </a:lnTo>
                  <a:lnTo>
                    <a:pt x="625" y="948"/>
                  </a:lnTo>
                  <a:lnTo>
                    <a:pt x="635" y="943"/>
                  </a:lnTo>
                  <a:lnTo>
                    <a:pt x="647" y="940"/>
                  </a:lnTo>
                  <a:lnTo>
                    <a:pt x="669" y="932"/>
                  </a:lnTo>
                  <a:lnTo>
                    <a:pt x="690" y="922"/>
                  </a:lnTo>
                  <a:lnTo>
                    <a:pt x="694" y="918"/>
                  </a:lnTo>
                  <a:lnTo>
                    <a:pt x="700" y="916"/>
                  </a:lnTo>
                  <a:lnTo>
                    <a:pt x="711" y="912"/>
                  </a:lnTo>
                  <a:lnTo>
                    <a:pt x="720" y="905"/>
                  </a:lnTo>
                  <a:lnTo>
                    <a:pt x="725" y="901"/>
                  </a:lnTo>
                  <a:lnTo>
                    <a:pt x="731" y="899"/>
                  </a:lnTo>
                  <a:lnTo>
                    <a:pt x="751" y="887"/>
                  </a:lnTo>
                  <a:lnTo>
                    <a:pt x="790" y="857"/>
                  </a:lnTo>
                  <a:lnTo>
                    <a:pt x="808" y="841"/>
                  </a:lnTo>
                  <a:lnTo>
                    <a:pt x="827" y="825"/>
                  </a:lnTo>
                  <a:lnTo>
                    <a:pt x="833" y="819"/>
                  </a:lnTo>
                  <a:lnTo>
                    <a:pt x="841" y="812"/>
                  </a:lnTo>
                  <a:lnTo>
                    <a:pt x="841" y="777"/>
                  </a:lnTo>
                  <a:lnTo>
                    <a:pt x="842" y="743"/>
                  </a:lnTo>
                  <a:lnTo>
                    <a:pt x="842" y="708"/>
                  </a:lnTo>
                  <a:lnTo>
                    <a:pt x="843" y="674"/>
                  </a:lnTo>
                  <a:lnTo>
                    <a:pt x="827" y="698"/>
                  </a:lnTo>
                  <a:lnTo>
                    <a:pt x="810" y="723"/>
                  </a:lnTo>
                  <a:lnTo>
                    <a:pt x="791" y="746"/>
                  </a:lnTo>
                  <a:lnTo>
                    <a:pt x="770" y="770"/>
                  </a:lnTo>
                  <a:lnTo>
                    <a:pt x="754" y="784"/>
                  </a:lnTo>
                  <a:lnTo>
                    <a:pt x="740" y="797"/>
                  </a:lnTo>
                  <a:lnTo>
                    <a:pt x="708" y="821"/>
                  </a:lnTo>
                  <a:lnTo>
                    <a:pt x="674" y="841"/>
                  </a:lnTo>
                  <a:lnTo>
                    <a:pt x="640" y="858"/>
                  </a:lnTo>
                  <a:lnTo>
                    <a:pt x="630" y="861"/>
                  </a:lnTo>
                  <a:lnTo>
                    <a:pt x="621" y="864"/>
                  </a:lnTo>
                  <a:lnTo>
                    <a:pt x="602" y="871"/>
                  </a:lnTo>
                  <a:lnTo>
                    <a:pt x="583" y="875"/>
                  </a:lnTo>
                  <a:lnTo>
                    <a:pt x="565" y="880"/>
                  </a:lnTo>
                  <a:lnTo>
                    <a:pt x="545" y="882"/>
                  </a:lnTo>
                  <a:lnTo>
                    <a:pt x="539" y="882"/>
                  </a:lnTo>
                  <a:lnTo>
                    <a:pt x="534" y="883"/>
                  </a:lnTo>
                  <a:lnTo>
                    <a:pt x="525" y="886"/>
                  </a:lnTo>
                  <a:lnTo>
                    <a:pt x="485" y="888"/>
                  </a:lnTo>
                  <a:lnTo>
                    <a:pt x="443" y="886"/>
                  </a:lnTo>
                  <a:lnTo>
                    <a:pt x="403" y="880"/>
                  </a:lnTo>
                  <a:lnTo>
                    <a:pt x="364" y="871"/>
                  </a:lnTo>
                  <a:lnTo>
                    <a:pt x="329" y="858"/>
                  </a:lnTo>
                  <a:lnTo>
                    <a:pt x="293" y="841"/>
                  </a:lnTo>
                  <a:lnTo>
                    <a:pt x="260" y="821"/>
                  </a:lnTo>
                  <a:lnTo>
                    <a:pt x="228" y="797"/>
                  </a:lnTo>
                  <a:lnTo>
                    <a:pt x="199" y="770"/>
                  </a:lnTo>
                  <a:lnTo>
                    <a:pt x="170" y="739"/>
                  </a:lnTo>
                  <a:lnTo>
                    <a:pt x="147" y="708"/>
                  </a:lnTo>
                  <a:lnTo>
                    <a:pt x="126" y="674"/>
                  </a:lnTo>
                  <a:lnTo>
                    <a:pt x="110" y="639"/>
                  </a:lnTo>
                  <a:lnTo>
                    <a:pt x="102" y="620"/>
                  </a:lnTo>
                  <a:lnTo>
                    <a:pt x="97" y="602"/>
                  </a:lnTo>
                  <a:lnTo>
                    <a:pt x="91" y="583"/>
                  </a:lnTo>
                  <a:lnTo>
                    <a:pt x="88" y="565"/>
                  </a:lnTo>
                  <a:lnTo>
                    <a:pt x="82" y="525"/>
                  </a:lnTo>
                  <a:lnTo>
                    <a:pt x="81" y="484"/>
                  </a:lnTo>
                  <a:lnTo>
                    <a:pt x="82" y="442"/>
                  </a:lnTo>
                  <a:lnTo>
                    <a:pt x="88" y="402"/>
                  </a:lnTo>
                  <a:lnTo>
                    <a:pt x="97" y="364"/>
                  </a:lnTo>
                  <a:lnTo>
                    <a:pt x="110" y="329"/>
                  </a:lnTo>
                  <a:lnTo>
                    <a:pt x="126" y="292"/>
                  </a:lnTo>
                  <a:lnTo>
                    <a:pt x="147" y="260"/>
                  </a:lnTo>
                  <a:lnTo>
                    <a:pt x="170" y="228"/>
                  </a:lnTo>
                  <a:lnTo>
                    <a:pt x="199" y="198"/>
                  </a:lnTo>
                  <a:lnTo>
                    <a:pt x="228" y="170"/>
                  </a:lnTo>
                  <a:lnTo>
                    <a:pt x="260" y="146"/>
                  </a:lnTo>
                  <a:lnTo>
                    <a:pt x="293" y="126"/>
                  </a:lnTo>
                  <a:lnTo>
                    <a:pt x="329" y="110"/>
                  </a:lnTo>
                  <a:lnTo>
                    <a:pt x="364" y="96"/>
                  </a:lnTo>
                  <a:lnTo>
                    <a:pt x="403" y="87"/>
                  </a:lnTo>
                  <a:lnTo>
                    <a:pt x="443" y="81"/>
                  </a:lnTo>
                  <a:lnTo>
                    <a:pt x="485" y="80"/>
                  </a:lnTo>
                  <a:lnTo>
                    <a:pt x="525" y="81"/>
                  </a:lnTo>
                  <a:lnTo>
                    <a:pt x="565" y="87"/>
                  </a:lnTo>
                  <a:lnTo>
                    <a:pt x="583" y="91"/>
                  </a:lnTo>
                  <a:lnTo>
                    <a:pt x="602" y="96"/>
                  </a:lnTo>
                  <a:lnTo>
                    <a:pt x="621" y="102"/>
                  </a:lnTo>
                  <a:lnTo>
                    <a:pt x="640" y="110"/>
                  </a:lnTo>
                  <a:lnTo>
                    <a:pt x="674" y="126"/>
                  </a:lnTo>
                  <a:lnTo>
                    <a:pt x="708" y="146"/>
                  </a:lnTo>
                  <a:lnTo>
                    <a:pt x="740" y="170"/>
                  </a:lnTo>
                  <a:lnTo>
                    <a:pt x="770" y="198"/>
                  </a:lnTo>
                  <a:close/>
                </a:path>
              </a:pathLst>
            </a:custGeom>
            <a:solidFill>
              <a:srgbClr val="D7E7F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Freeform 228"/>
            <p:cNvSpPr>
              <a:spLocks noEditPoints="1"/>
            </p:cNvSpPr>
            <p:nvPr/>
          </p:nvSpPr>
          <p:spPr bwMode="auto">
            <a:xfrm>
              <a:off x="1626" y="1688"/>
              <a:ext cx="153" cy="162"/>
            </a:xfrm>
            <a:custGeom>
              <a:avLst/>
              <a:gdLst/>
              <a:ahLst/>
              <a:cxnLst>
                <a:cxn ang="0">
                  <a:pos x="722" y="155"/>
                </a:cxn>
                <a:cxn ang="0">
                  <a:pos x="659" y="90"/>
                </a:cxn>
                <a:cxn ang="0">
                  <a:pos x="559" y="30"/>
                </a:cxn>
                <a:cxn ang="0">
                  <a:pos x="502" y="11"/>
                </a:cxn>
                <a:cxn ang="0">
                  <a:pos x="404" y="0"/>
                </a:cxn>
                <a:cxn ang="0">
                  <a:pos x="283" y="16"/>
                </a:cxn>
                <a:cxn ang="0">
                  <a:pos x="179" y="66"/>
                </a:cxn>
                <a:cxn ang="0">
                  <a:pos x="89" y="148"/>
                </a:cxn>
                <a:cxn ang="0">
                  <a:pos x="29" y="249"/>
                </a:cxn>
                <a:cxn ang="0">
                  <a:pos x="1" y="362"/>
                </a:cxn>
                <a:cxn ang="0">
                  <a:pos x="7" y="485"/>
                </a:cxn>
                <a:cxn ang="0">
                  <a:pos x="21" y="540"/>
                </a:cxn>
                <a:cxn ang="0">
                  <a:pos x="66" y="628"/>
                </a:cxn>
                <a:cxn ang="0">
                  <a:pos x="147" y="717"/>
                </a:cxn>
                <a:cxn ang="0">
                  <a:pos x="248" y="778"/>
                </a:cxn>
                <a:cxn ang="0">
                  <a:pos x="362" y="806"/>
                </a:cxn>
                <a:cxn ang="0">
                  <a:pos x="453" y="803"/>
                </a:cxn>
                <a:cxn ang="0">
                  <a:pos x="484" y="800"/>
                </a:cxn>
                <a:cxn ang="0">
                  <a:pos x="540" y="784"/>
                </a:cxn>
                <a:cxn ang="0">
                  <a:pos x="593" y="761"/>
                </a:cxn>
                <a:cxn ang="0">
                  <a:pos x="673" y="704"/>
                </a:cxn>
                <a:cxn ang="0">
                  <a:pos x="729" y="643"/>
                </a:cxn>
                <a:cxn ang="0">
                  <a:pos x="761" y="544"/>
                </a:cxn>
                <a:cxn ang="0">
                  <a:pos x="760" y="396"/>
                </a:cxn>
                <a:cxn ang="0">
                  <a:pos x="631" y="176"/>
                </a:cxn>
                <a:cxn ang="0">
                  <a:pos x="687" y="251"/>
                </a:cxn>
                <a:cxn ang="0">
                  <a:pos x="719" y="338"/>
                </a:cxn>
                <a:cxn ang="0">
                  <a:pos x="723" y="436"/>
                </a:cxn>
                <a:cxn ang="0">
                  <a:pos x="711" y="498"/>
                </a:cxn>
                <a:cxn ang="0">
                  <a:pos x="671" y="582"/>
                </a:cxn>
                <a:cxn ang="0">
                  <a:pos x="607" y="652"/>
                </a:cxn>
                <a:cxn ang="0">
                  <a:pos x="527" y="702"/>
                </a:cxn>
                <a:cxn ang="0">
                  <a:pos x="467" y="719"/>
                </a:cxn>
                <a:cxn ang="0">
                  <a:pos x="370" y="724"/>
                </a:cxn>
                <a:cxn ang="0">
                  <a:pos x="279" y="702"/>
                </a:cxn>
                <a:cxn ang="0">
                  <a:pos x="198" y="652"/>
                </a:cxn>
                <a:cxn ang="0">
                  <a:pos x="134" y="582"/>
                </a:cxn>
                <a:cxn ang="0">
                  <a:pos x="94" y="498"/>
                </a:cxn>
                <a:cxn ang="0">
                  <a:pos x="83" y="436"/>
                </a:cxn>
                <a:cxn ang="0">
                  <a:pos x="87" y="338"/>
                </a:cxn>
                <a:cxn ang="0">
                  <a:pos x="117" y="251"/>
                </a:cxn>
                <a:cxn ang="0">
                  <a:pos x="176" y="176"/>
                </a:cxn>
                <a:cxn ang="0">
                  <a:pos x="250" y="117"/>
                </a:cxn>
                <a:cxn ang="0">
                  <a:pos x="338" y="88"/>
                </a:cxn>
                <a:cxn ang="0">
                  <a:pos x="435" y="83"/>
                </a:cxn>
                <a:cxn ang="0">
                  <a:pos x="498" y="94"/>
                </a:cxn>
                <a:cxn ang="0">
                  <a:pos x="582" y="134"/>
                </a:cxn>
              </a:cxnLst>
              <a:rect l="0" t="0" r="r" b="b"/>
              <a:pathLst>
                <a:path w="762" h="808">
                  <a:moveTo>
                    <a:pt x="752" y="198"/>
                  </a:moveTo>
                  <a:lnTo>
                    <a:pt x="737" y="175"/>
                  </a:lnTo>
                  <a:lnTo>
                    <a:pt x="722" y="155"/>
                  </a:lnTo>
                  <a:lnTo>
                    <a:pt x="706" y="135"/>
                  </a:lnTo>
                  <a:lnTo>
                    <a:pt x="689" y="118"/>
                  </a:lnTo>
                  <a:lnTo>
                    <a:pt x="659" y="90"/>
                  </a:lnTo>
                  <a:lnTo>
                    <a:pt x="627" y="66"/>
                  </a:lnTo>
                  <a:lnTo>
                    <a:pt x="593" y="46"/>
                  </a:lnTo>
                  <a:lnTo>
                    <a:pt x="559" y="30"/>
                  </a:lnTo>
                  <a:lnTo>
                    <a:pt x="540" y="22"/>
                  </a:lnTo>
                  <a:lnTo>
                    <a:pt x="521" y="16"/>
                  </a:lnTo>
                  <a:lnTo>
                    <a:pt x="502" y="11"/>
                  </a:lnTo>
                  <a:lnTo>
                    <a:pt x="484" y="7"/>
                  </a:lnTo>
                  <a:lnTo>
                    <a:pt x="444" y="1"/>
                  </a:lnTo>
                  <a:lnTo>
                    <a:pt x="404" y="0"/>
                  </a:lnTo>
                  <a:lnTo>
                    <a:pt x="362" y="1"/>
                  </a:lnTo>
                  <a:lnTo>
                    <a:pt x="322" y="7"/>
                  </a:lnTo>
                  <a:lnTo>
                    <a:pt x="283" y="16"/>
                  </a:lnTo>
                  <a:lnTo>
                    <a:pt x="248" y="30"/>
                  </a:lnTo>
                  <a:lnTo>
                    <a:pt x="212" y="46"/>
                  </a:lnTo>
                  <a:lnTo>
                    <a:pt x="179" y="66"/>
                  </a:lnTo>
                  <a:lnTo>
                    <a:pt x="147" y="90"/>
                  </a:lnTo>
                  <a:lnTo>
                    <a:pt x="118" y="118"/>
                  </a:lnTo>
                  <a:lnTo>
                    <a:pt x="89" y="148"/>
                  </a:lnTo>
                  <a:lnTo>
                    <a:pt x="66" y="180"/>
                  </a:lnTo>
                  <a:lnTo>
                    <a:pt x="45" y="212"/>
                  </a:lnTo>
                  <a:lnTo>
                    <a:pt x="29" y="249"/>
                  </a:lnTo>
                  <a:lnTo>
                    <a:pt x="16" y="284"/>
                  </a:lnTo>
                  <a:lnTo>
                    <a:pt x="7" y="322"/>
                  </a:lnTo>
                  <a:lnTo>
                    <a:pt x="1" y="362"/>
                  </a:lnTo>
                  <a:lnTo>
                    <a:pt x="0" y="404"/>
                  </a:lnTo>
                  <a:lnTo>
                    <a:pt x="1" y="445"/>
                  </a:lnTo>
                  <a:lnTo>
                    <a:pt x="7" y="485"/>
                  </a:lnTo>
                  <a:lnTo>
                    <a:pt x="10" y="503"/>
                  </a:lnTo>
                  <a:lnTo>
                    <a:pt x="16" y="522"/>
                  </a:lnTo>
                  <a:lnTo>
                    <a:pt x="21" y="540"/>
                  </a:lnTo>
                  <a:lnTo>
                    <a:pt x="29" y="559"/>
                  </a:lnTo>
                  <a:lnTo>
                    <a:pt x="45" y="594"/>
                  </a:lnTo>
                  <a:lnTo>
                    <a:pt x="66" y="628"/>
                  </a:lnTo>
                  <a:lnTo>
                    <a:pt x="89" y="659"/>
                  </a:lnTo>
                  <a:lnTo>
                    <a:pt x="118" y="690"/>
                  </a:lnTo>
                  <a:lnTo>
                    <a:pt x="147" y="717"/>
                  </a:lnTo>
                  <a:lnTo>
                    <a:pt x="179" y="741"/>
                  </a:lnTo>
                  <a:lnTo>
                    <a:pt x="212" y="761"/>
                  </a:lnTo>
                  <a:lnTo>
                    <a:pt x="248" y="778"/>
                  </a:lnTo>
                  <a:lnTo>
                    <a:pt x="283" y="791"/>
                  </a:lnTo>
                  <a:lnTo>
                    <a:pt x="322" y="800"/>
                  </a:lnTo>
                  <a:lnTo>
                    <a:pt x="362" y="806"/>
                  </a:lnTo>
                  <a:lnTo>
                    <a:pt x="404" y="808"/>
                  </a:lnTo>
                  <a:lnTo>
                    <a:pt x="444" y="806"/>
                  </a:lnTo>
                  <a:lnTo>
                    <a:pt x="453" y="803"/>
                  </a:lnTo>
                  <a:lnTo>
                    <a:pt x="458" y="802"/>
                  </a:lnTo>
                  <a:lnTo>
                    <a:pt x="464" y="802"/>
                  </a:lnTo>
                  <a:lnTo>
                    <a:pt x="484" y="800"/>
                  </a:lnTo>
                  <a:lnTo>
                    <a:pt x="502" y="795"/>
                  </a:lnTo>
                  <a:lnTo>
                    <a:pt x="521" y="791"/>
                  </a:lnTo>
                  <a:lnTo>
                    <a:pt x="540" y="784"/>
                  </a:lnTo>
                  <a:lnTo>
                    <a:pt x="549" y="781"/>
                  </a:lnTo>
                  <a:lnTo>
                    <a:pt x="559" y="778"/>
                  </a:lnTo>
                  <a:lnTo>
                    <a:pt x="593" y="761"/>
                  </a:lnTo>
                  <a:lnTo>
                    <a:pt x="627" y="741"/>
                  </a:lnTo>
                  <a:lnTo>
                    <a:pt x="659" y="717"/>
                  </a:lnTo>
                  <a:lnTo>
                    <a:pt x="673" y="704"/>
                  </a:lnTo>
                  <a:lnTo>
                    <a:pt x="689" y="690"/>
                  </a:lnTo>
                  <a:lnTo>
                    <a:pt x="710" y="666"/>
                  </a:lnTo>
                  <a:lnTo>
                    <a:pt x="729" y="643"/>
                  </a:lnTo>
                  <a:lnTo>
                    <a:pt x="746" y="618"/>
                  </a:lnTo>
                  <a:lnTo>
                    <a:pt x="762" y="594"/>
                  </a:lnTo>
                  <a:lnTo>
                    <a:pt x="761" y="544"/>
                  </a:lnTo>
                  <a:lnTo>
                    <a:pt x="761" y="495"/>
                  </a:lnTo>
                  <a:lnTo>
                    <a:pt x="760" y="445"/>
                  </a:lnTo>
                  <a:lnTo>
                    <a:pt x="760" y="396"/>
                  </a:lnTo>
                  <a:lnTo>
                    <a:pt x="756" y="296"/>
                  </a:lnTo>
                  <a:lnTo>
                    <a:pt x="752" y="198"/>
                  </a:lnTo>
                  <a:close/>
                  <a:moveTo>
                    <a:pt x="631" y="176"/>
                  </a:moveTo>
                  <a:lnTo>
                    <a:pt x="652" y="199"/>
                  </a:lnTo>
                  <a:lnTo>
                    <a:pt x="671" y="225"/>
                  </a:lnTo>
                  <a:lnTo>
                    <a:pt x="687" y="251"/>
                  </a:lnTo>
                  <a:lnTo>
                    <a:pt x="702" y="279"/>
                  </a:lnTo>
                  <a:lnTo>
                    <a:pt x="711" y="308"/>
                  </a:lnTo>
                  <a:lnTo>
                    <a:pt x="719" y="338"/>
                  </a:lnTo>
                  <a:lnTo>
                    <a:pt x="723" y="370"/>
                  </a:lnTo>
                  <a:lnTo>
                    <a:pt x="726" y="404"/>
                  </a:lnTo>
                  <a:lnTo>
                    <a:pt x="723" y="436"/>
                  </a:lnTo>
                  <a:lnTo>
                    <a:pt x="719" y="468"/>
                  </a:lnTo>
                  <a:lnTo>
                    <a:pt x="714" y="482"/>
                  </a:lnTo>
                  <a:lnTo>
                    <a:pt x="711" y="498"/>
                  </a:lnTo>
                  <a:lnTo>
                    <a:pt x="702" y="528"/>
                  </a:lnTo>
                  <a:lnTo>
                    <a:pt x="687" y="555"/>
                  </a:lnTo>
                  <a:lnTo>
                    <a:pt x="671" y="582"/>
                  </a:lnTo>
                  <a:lnTo>
                    <a:pt x="652" y="607"/>
                  </a:lnTo>
                  <a:lnTo>
                    <a:pt x="631" y="632"/>
                  </a:lnTo>
                  <a:lnTo>
                    <a:pt x="607" y="652"/>
                  </a:lnTo>
                  <a:lnTo>
                    <a:pt x="582" y="672"/>
                  </a:lnTo>
                  <a:lnTo>
                    <a:pt x="554" y="688"/>
                  </a:lnTo>
                  <a:lnTo>
                    <a:pt x="527" y="702"/>
                  </a:lnTo>
                  <a:lnTo>
                    <a:pt x="498" y="711"/>
                  </a:lnTo>
                  <a:lnTo>
                    <a:pt x="482" y="715"/>
                  </a:lnTo>
                  <a:lnTo>
                    <a:pt x="467" y="719"/>
                  </a:lnTo>
                  <a:lnTo>
                    <a:pt x="435" y="724"/>
                  </a:lnTo>
                  <a:lnTo>
                    <a:pt x="404" y="726"/>
                  </a:lnTo>
                  <a:lnTo>
                    <a:pt x="370" y="724"/>
                  </a:lnTo>
                  <a:lnTo>
                    <a:pt x="338" y="719"/>
                  </a:lnTo>
                  <a:lnTo>
                    <a:pt x="307" y="711"/>
                  </a:lnTo>
                  <a:lnTo>
                    <a:pt x="279" y="702"/>
                  </a:lnTo>
                  <a:lnTo>
                    <a:pt x="250" y="688"/>
                  </a:lnTo>
                  <a:lnTo>
                    <a:pt x="224" y="672"/>
                  </a:lnTo>
                  <a:lnTo>
                    <a:pt x="198" y="652"/>
                  </a:lnTo>
                  <a:lnTo>
                    <a:pt x="176" y="632"/>
                  </a:lnTo>
                  <a:lnTo>
                    <a:pt x="153" y="607"/>
                  </a:lnTo>
                  <a:lnTo>
                    <a:pt x="134" y="582"/>
                  </a:lnTo>
                  <a:lnTo>
                    <a:pt x="117" y="555"/>
                  </a:lnTo>
                  <a:lnTo>
                    <a:pt x="104" y="528"/>
                  </a:lnTo>
                  <a:lnTo>
                    <a:pt x="94" y="498"/>
                  </a:lnTo>
                  <a:lnTo>
                    <a:pt x="89" y="482"/>
                  </a:lnTo>
                  <a:lnTo>
                    <a:pt x="87" y="468"/>
                  </a:lnTo>
                  <a:lnTo>
                    <a:pt x="83" y="436"/>
                  </a:lnTo>
                  <a:lnTo>
                    <a:pt x="82" y="404"/>
                  </a:lnTo>
                  <a:lnTo>
                    <a:pt x="83" y="370"/>
                  </a:lnTo>
                  <a:lnTo>
                    <a:pt x="87" y="338"/>
                  </a:lnTo>
                  <a:lnTo>
                    <a:pt x="94" y="308"/>
                  </a:lnTo>
                  <a:lnTo>
                    <a:pt x="104" y="279"/>
                  </a:lnTo>
                  <a:lnTo>
                    <a:pt x="117" y="251"/>
                  </a:lnTo>
                  <a:lnTo>
                    <a:pt x="134" y="225"/>
                  </a:lnTo>
                  <a:lnTo>
                    <a:pt x="153" y="199"/>
                  </a:lnTo>
                  <a:lnTo>
                    <a:pt x="176" y="176"/>
                  </a:lnTo>
                  <a:lnTo>
                    <a:pt x="198" y="153"/>
                  </a:lnTo>
                  <a:lnTo>
                    <a:pt x="224" y="134"/>
                  </a:lnTo>
                  <a:lnTo>
                    <a:pt x="250" y="117"/>
                  </a:lnTo>
                  <a:lnTo>
                    <a:pt x="279" y="105"/>
                  </a:lnTo>
                  <a:lnTo>
                    <a:pt x="307" y="94"/>
                  </a:lnTo>
                  <a:lnTo>
                    <a:pt x="338" y="88"/>
                  </a:lnTo>
                  <a:lnTo>
                    <a:pt x="370" y="83"/>
                  </a:lnTo>
                  <a:lnTo>
                    <a:pt x="404" y="82"/>
                  </a:lnTo>
                  <a:lnTo>
                    <a:pt x="435" y="83"/>
                  </a:lnTo>
                  <a:lnTo>
                    <a:pt x="467" y="88"/>
                  </a:lnTo>
                  <a:lnTo>
                    <a:pt x="482" y="90"/>
                  </a:lnTo>
                  <a:lnTo>
                    <a:pt x="498" y="94"/>
                  </a:lnTo>
                  <a:lnTo>
                    <a:pt x="527" y="105"/>
                  </a:lnTo>
                  <a:lnTo>
                    <a:pt x="554" y="117"/>
                  </a:lnTo>
                  <a:lnTo>
                    <a:pt x="582" y="134"/>
                  </a:lnTo>
                  <a:lnTo>
                    <a:pt x="607" y="153"/>
                  </a:lnTo>
                  <a:lnTo>
                    <a:pt x="631" y="176"/>
                  </a:lnTo>
                  <a:close/>
                </a:path>
              </a:pathLst>
            </a:custGeom>
            <a:solidFill>
              <a:srgbClr val="DFEBF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Freeform 229"/>
            <p:cNvSpPr>
              <a:spLocks noEditPoints="1"/>
            </p:cNvSpPr>
            <p:nvPr/>
          </p:nvSpPr>
          <p:spPr bwMode="auto">
            <a:xfrm>
              <a:off x="1643" y="1705"/>
              <a:ext cx="129" cy="128"/>
            </a:xfrm>
            <a:custGeom>
              <a:avLst/>
              <a:gdLst/>
              <a:ahLst/>
              <a:cxnLst>
                <a:cxn ang="0">
                  <a:pos x="637" y="256"/>
                </a:cxn>
                <a:cxn ang="0">
                  <a:pos x="605" y="169"/>
                </a:cxn>
                <a:cxn ang="0">
                  <a:pos x="549" y="94"/>
                </a:cxn>
                <a:cxn ang="0">
                  <a:pos x="472" y="35"/>
                </a:cxn>
                <a:cxn ang="0">
                  <a:pos x="400" y="8"/>
                </a:cxn>
                <a:cxn ang="0">
                  <a:pos x="322" y="0"/>
                </a:cxn>
                <a:cxn ang="0">
                  <a:pos x="225" y="12"/>
                </a:cxn>
                <a:cxn ang="0">
                  <a:pos x="142" y="52"/>
                </a:cxn>
                <a:cxn ang="0">
                  <a:pos x="71" y="117"/>
                </a:cxn>
                <a:cxn ang="0">
                  <a:pos x="22" y="197"/>
                </a:cxn>
                <a:cxn ang="0">
                  <a:pos x="1" y="288"/>
                </a:cxn>
                <a:cxn ang="0">
                  <a:pos x="5" y="386"/>
                </a:cxn>
                <a:cxn ang="0">
                  <a:pos x="22" y="446"/>
                </a:cxn>
                <a:cxn ang="0">
                  <a:pos x="71" y="525"/>
                </a:cxn>
                <a:cxn ang="0">
                  <a:pos x="142" y="590"/>
                </a:cxn>
                <a:cxn ang="0">
                  <a:pos x="225" y="629"/>
                </a:cxn>
                <a:cxn ang="0">
                  <a:pos x="322" y="644"/>
                </a:cxn>
                <a:cxn ang="0">
                  <a:pos x="400" y="633"/>
                </a:cxn>
                <a:cxn ang="0">
                  <a:pos x="472" y="606"/>
                </a:cxn>
                <a:cxn ang="0">
                  <a:pos x="549" y="550"/>
                </a:cxn>
                <a:cxn ang="0">
                  <a:pos x="605" y="473"/>
                </a:cxn>
                <a:cxn ang="0">
                  <a:pos x="632" y="400"/>
                </a:cxn>
                <a:cxn ang="0">
                  <a:pos x="644" y="322"/>
                </a:cxn>
                <a:cxn ang="0">
                  <a:pos x="523" y="187"/>
                </a:cxn>
                <a:cxn ang="0">
                  <a:pos x="554" y="251"/>
                </a:cxn>
                <a:cxn ang="0">
                  <a:pos x="564" y="322"/>
                </a:cxn>
                <a:cxn ang="0">
                  <a:pos x="561" y="357"/>
                </a:cxn>
                <a:cxn ang="0">
                  <a:pos x="560" y="370"/>
                </a:cxn>
                <a:cxn ang="0">
                  <a:pos x="536" y="436"/>
                </a:cxn>
                <a:cxn ang="0">
                  <a:pos x="509" y="475"/>
                </a:cxn>
                <a:cxn ang="0">
                  <a:pos x="484" y="501"/>
                </a:cxn>
                <a:cxn ang="0">
                  <a:pos x="455" y="524"/>
                </a:cxn>
                <a:cxn ang="0">
                  <a:pos x="392" y="553"/>
                </a:cxn>
                <a:cxn ang="0">
                  <a:pos x="359" y="559"/>
                </a:cxn>
                <a:cxn ang="0">
                  <a:pos x="333" y="563"/>
                </a:cxn>
                <a:cxn ang="0">
                  <a:pos x="273" y="559"/>
                </a:cxn>
                <a:cxn ang="0">
                  <a:pos x="207" y="535"/>
                </a:cxn>
                <a:cxn ang="0">
                  <a:pos x="150" y="494"/>
                </a:cxn>
                <a:cxn ang="0">
                  <a:pos x="106" y="436"/>
                </a:cxn>
                <a:cxn ang="0">
                  <a:pos x="83" y="370"/>
                </a:cxn>
                <a:cxn ang="0">
                  <a:pos x="83" y="273"/>
                </a:cxn>
                <a:cxn ang="0">
                  <a:pos x="119" y="187"/>
                </a:cxn>
                <a:cxn ang="0">
                  <a:pos x="167" y="133"/>
                </a:cxn>
                <a:cxn ang="0">
                  <a:pos x="250" y="88"/>
                </a:cxn>
                <a:cxn ang="0">
                  <a:pos x="345" y="79"/>
                </a:cxn>
                <a:cxn ang="0">
                  <a:pos x="415" y="96"/>
                </a:cxn>
                <a:cxn ang="0">
                  <a:pos x="475" y="133"/>
                </a:cxn>
              </a:cxnLst>
              <a:rect l="0" t="0" r="r" b="b"/>
              <a:pathLst>
                <a:path w="644" h="644">
                  <a:moveTo>
                    <a:pt x="644" y="322"/>
                  </a:moveTo>
                  <a:lnTo>
                    <a:pt x="641" y="288"/>
                  </a:lnTo>
                  <a:lnTo>
                    <a:pt x="637" y="256"/>
                  </a:lnTo>
                  <a:lnTo>
                    <a:pt x="629" y="226"/>
                  </a:lnTo>
                  <a:lnTo>
                    <a:pt x="620" y="197"/>
                  </a:lnTo>
                  <a:lnTo>
                    <a:pt x="605" y="169"/>
                  </a:lnTo>
                  <a:lnTo>
                    <a:pt x="589" y="143"/>
                  </a:lnTo>
                  <a:lnTo>
                    <a:pt x="570" y="117"/>
                  </a:lnTo>
                  <a:lnTo>
                    <a:pt x="549" y="94"/>
                  </a:lnTo>
                  <a:lnTo>
                    <a:pt x="525" y="71"/>
                  </a:lnTo>
                  <a:lnTo>
                    <a:pt x="500" y="52"/>
                  </a:lnTo>
                  <a:lnTo>
                    <a:pt x="472" y="35"/>
                  </a:lnTo>
                  <a:lnTo>
                    <a:pt x="445" y="23"/>
                  </a:lnTo>
                  <a:lnTo>
                    <a:pt x="416" y="12"/>
                  </a:lnTo>
                  <a:lnTo>
                    <a:pt x="400" y="8"/>
                  </a:lnTo>
                  <a:lnTo>
                    <a:pt x="385" y="6"/>
                  </a:lnTo>
                  <a:lnTo>
                    <a:pt x="353" y="1"/>
                  </a:lnTo>
                  <a:lnTo>
                    <a:pt x="322" y="0"/>
                  </a:lnTo>
                  <a:lnTo>
                    <a:pt x="288" y="1"/>
                  </a:lnTo>
                  <a:lnTo>
                    <a:pt x="256" y="6"/>
                  </a:lnTo>
                  <a:lnTo>
                    <a:pt x="225" y="12"/>
                  </a:lnTo>
                  <a:lnTo>
                    <a:pt x="197" y="23"/>
                  </a:lnTo>
                  <a:lnTo>
                    <a:pt x="168" y="35"/>
                  </a:lnTo>
                  <a:lnTo>
                    <a:pt x="142" y="52"/>
                  </a:lnTo>
                  <a:lnTo>
                    <a:pt x="116" y="71"/>
                  </a:lnTo>
                  <a:lnTo>
                    <a:pt x="94" y="94"/>
                  </a:lnTo>
                  <a:lnTo>
                    <a:pt x="71" y="117"/>
                  </a:lnTo>
                  <a:lnTo>
                    <a:pt x="52" y="143"/>
                  </a:lnTo>
                  <a:lnTo>
                    <a:pt x="35" y="169"/>
                  </a:lnTo>
                  <a:lnTo>
                    <a:pt x="22" y="197"/>
                  </a:lnTo>
                  <a:lnTo>
                    <a:pt x="12" y="226"/>
                  </a:lnTo>
                  <a:lnTo>
                    <a:pt x="5" y="256"/>
                  </a:lnTo>
                  <a:lnTo>
                    <a:pt x="1" y="288"/>
                  </a:lnTo>
                  <a:lnTo>
                    <a:pt x="0" y="322"/>
                  </a:lnTo>
                  <a:lnTo>
                    <a:pt x="1" y="354"/>
                  </a:lnTo>
                  <a:lnTo>
                    <a:pt x="5" y="386"/>
                  </a:lnTo>
                  <a:lnTo>
                    <a:pt x="7" y="400"/>
                  </a:lnTo>
                  <a:lnTo>
                    <a:pt x="12" y="416"/>
                  </a:lnTo>
                  <a:lnTo>
                    <a:pt x="22" y="446"/>
                  </a:lnTo>
                  <a:lnTo>
                    <a:pt x="35" y="473"/>
                  </a:lnTo>
                  <a:lnTo>
                    <a:pt x="52" y="500"/>
                  </a:lnTo>
                  <a:lnTo>
                    <a:pt x="71" y="525"/>
                  </a:lnTo>
                  <a:lnTo>
                    <a:pt x="94" y="550"/>
                  </a:lnTo>
                  <a:lnTo>
                    <a:pt x="116" y="570"/>
                  </a:lnTo>
                  <a:lnTo>
                    <a:pt x="142" y="590"/>
                  </a:lnTo>
                  <a:lnTo>
                    <a:pt x="168" y="606"/>
                  </a:lnTo>
                  <a:lnTo>
                    <a:pt x="197" y="620"/>
                  </a:lnTo>
                  <a:lnTo>
                    <a:pt x="225" y="629"/>
                  </a:lnTo>
                  <a:lnTo>
                    <a:pt x="256" y="637"/>
                  </a:lnTo>
                  <a:lnTo>
                    <a:pt x="288" y="642"/>
                  </a:lnTo>
                  <a:lnTo>
                    <a:pt x="322" y="644"/>
                  </a:lnTo>
                  <a:lnTo>
                    <a:pt x="353" y="642"/>
                  </a:lnTo>
                  <a:lnTo>
                    <a:pt x="385" y="637"/>
                  </a:lnTo>
                  <a:lnTo>
                    <a:pt x="400" y="633"/>
                  </a:lnTo>
                  <a:lnTo>
                    <a:pt x="416" y="629"/>
                  </a:lnTo>
                  <a:lnTo>
                    <a:pt x="445" y="620"/>
                  </a:lnTo>
                  <a:lnTo>
                    <a:pt x="472" y="606"/>
                  </a:lnTo>
                  <a:lnTo>
                    <a:pt x="500" y="590"/>
                  </a:lnTo>
                  <a:lnTo>
                    <a:pt x="525" y="570"/>
                  </a:lnTo>
                  <a:lnTo>
                    <a:pt x="549" y="550"/>
                  </a:lnTo>
                  <a:lnTo>
                    <a:pt x="570" y="525"/>
                  </a:lnTo>
                  <a:lnTo>
                    <a:pt x="589" y="500"/>
                  </a:lnTo>
                  <a:lnTo>
                    <a:pt x="605" y="473"/>
                  </a:lnTo>
                  <a:lnTo>
                    <a:pt x="620" y="446"/>
                  </a:lnTo>
                  <a:lnTo>
                    <a:pt x="629" y="416"/>
                  </a:lnTo>
                  <a:lnTo>
                    <a:pt x="632" y="400"/>
                  </a:lnTo>
                  <a:lnTo>
                    <a:pt x="637" y="386"/>
                  </a:lnTo>
                  <a:lnTo>
                    <a:pt x="641" y="354"/>
                  </a:lnTo>
                  <a:lnTo>
                    <a:pt x="644" y="322"/>
                  </a:lnTo>
                  <a:close/>
                  <a:moveTo>
                    <a:pt x="494" y="150"/>
                  </a:moveTo>
                  <a:lnTo>
                    <a:pt x="509" y="168"/>
                  </a:lnTo>
                  <a:lnTo>
                    <a:pt x="523" y="187"/>
                  </a:lnTo>
                  <a:lnTo>
                    <a:pt x="536" y="208"/>
                  </a:lnTo>
                  <a:lnTo>
                    <a:pt x="546" y="229"/>
                  </a:lnTo>
                  <a:lnTo>
                    <a:pt x="554" y="251"/>
                  </a:lnTo>
                  <a:lnTo>
                    <a:pt x="560" y="273"/>
                  </a:lnTo>
                  <a:lnTo>
                    <a:pt x="563" y="297"/>
                  </a:lnTo>
                  <a:lnTo>
                    <a:pt x="564" y="322"/>
                  </a:lnTo>
                  <a:lnTo>
                    <a:pt x="563" y="333"/>
                  </a:lnTo>
                  <a:lnTo>
                    <a:pt x="563" y="346"/>
                  </a:lnTo>
                  <a:lnTo>
                    <a:pt x="561" y="357"/>
                  </a:lnTo>
                  <a:lnTo>
                    <a:pt x="560" y="360"/>
                  </a:lnTo>
                  <a:lnTo>
                    <a:pt x="560" y="363"/>
                  </a:lnTo>
                  <a:lnTo>
                    <a:pt x="560" y="370"/>
                  </a:lnTo>
                  <a:lnTo>
                    <a:pt x="554" y="392"/>
                  </a:lnTo>
                  <a:lnTo>
                    <a:pt x="546" y="415"/>
                  </a:lnTo>
                  <a:lnTo>
                    <a:pt x="536" y="436"/>
                  </a:lnTo>
                  <a:lnTo>
                    <a:pt x="523" y="456"/>
                  </a:lnTo>
                  <a:lnTo>
                    <a:pt x="515" y="465"/>
                  </a:lnTo>
                  <a:lnTo>
                    <a:pt x="509" y="475"/>
                  </a:lnTo>
                  <a:lnTo>
                    <a:pt x="501" y="484"/>
                  </a:lnTo>
                  <a:lnTo>
                    <a:pt x="494" y="494"/>
                  </a:lnTo>
                  <a:lnTo>
                    <a:pt x="484" y="501"/>
                  </a:lnTo>
                  <a:lnTo>
                    <a:pt x="475" y="509"/>
                  </a:lnTo>
                  <a:lnTo>
                    <a:pt x="464" y="516"/>
                  </a:lnTo>
                  <a:lnTo>
                    <a:pt x="455" y="524"/>
                  </a:lnTo>
                  <a:lnTo>
                    <a:pt x="435" y="535"/>
                  </a:lnTo>
                  <a:lnTo>
                    <a:pt x="415" y="546"/>
                  </a:lnTo>
                  <a:lnTo>
                    <a:pt x="392" y="553"/>
                  </a:lnTo>
                  <a:lnTo>
                    <a:pt x="369" y="559"/>
                  </a:lnTo>
                  <a:lnTo>
                    <a:pt x="362" y="559"/>
                  </a:lnTo>
                  <a:lnTo>
                    <a:pt x="359" y="559"/>
                  </a:lnTo>
                  <a:lnTo>
                    <a:pt x="357" y="560"/>
                  </a:lnTo>
                  <a:lnTo>
                    <a:pt x="345" y="563"/>
                  </a:lnTo>
                  <a:lnTo>
                    <a:pt x="333" y="563"/>
                  </a:lnTo>
                  <a:lnTo>
                    <a:pt x="322" y="564"/>
                  </a:lnTo>
                  <a:lnTo>
                    <a:pt x="297" y="563"/>
                  </a:lnTo>
                  <a:lnTo>
                    <a:pt x="273" y="559"/>
                  </a:lnTo>
                  <a:lnTo>
                    <a:pt x="250" y="553"/>
                  </a:lnTo>
                  <a:lnTo>
                    <a:pt x="229" y="546"/>
                  </a:lnTo>
                  <a:lnTo>
                    <a:pt x="207" y="535"/>
                  </a:lnTo>
                  <a:lnTo>
                    <a:pt x="187" y="524"/>
                  </a:lnTo>
                  <a:lnTo>
                    <a:pt x="167" y="509"/>
                  </a:lnTo>
                  <a:lnTo>
                    <a:pt x="150" y="494"/>
                  </a:lnTo>
                  <a:lnTo>
                    <a:pt x="133" y="475"/>
                  </a:lnTo>
                  <a:lnTo>
                    <a:pt x="119" y="456"/>
                  </a:lnTo>
                  <a:lnTo>
                    <a:pt x="106" y="436"/>
                  </a:lnTo>
                  <a:lnTo>
                    <a:pt x="97" y="415"/>
                  </a:lnTo>
                  <a:lnTo>
                    <a:pt x="89" y="392"/>
                  </a:lnTo>
                  <a:lnTo>
                    <a:pt x="83" y="370"/>
                  </a:lnTo>
                  <a:lnTo>
                    <a:pt x="80" y="346"/>
                  </a:lnTo>
                  <a:lnTo>
                    <a:pt x="80" y="322"/>
                  </a:lnTo>
                  <a:lnTo>
                    <a:pt x="83" y="273"/>
                  </a:lnTo>
                  <a:lnTo>
                    <a:pt x="89" y="251"/>
                  </a:lnTo>
                  <a:lnTo>
                    <a:pt x="97" y="229"/>
                  </a:lnTo>
                  <a:lnTo>
                    <a:pt x="119" y="187"/>
                  </a:lnTo>
                  <a:lnTo>
                    <a:pt x="133" y="168"/>
                  </a:lnTo>
                  <a:lnTo>
                    <a:pt x="150" y="150"/>
                  </a:lnTo>
                  <a:lnTo>
                    <a:pt x="167" y="133"/>
                  </a:lnTo>
                  <a:lnTo>
                    <a:pt x="187" y="118"/>
                  </a:lnTo>
                  <a:lnTo>
                    <a:pt x="229" y="96"/>
                  </a:lnTo>
                  <a:lnTo>
                    <a:pt x="250" y="88"/>
                  </a:lnTo>
                  <a:lnTo>
                    <a:pt x="273" y="83"/>
                  </a:lnTo>
                  <a:lnTo>
                    <a:pt x="322" y="79"/>
                  </a:lnTo>
                  <a:lnTo>
                    <a:pt x="345" y="79"/>
                  </a:lnTo>
                  <a:lnTo>
                    <a:pt x="369" y="83"/>
                  </a:lnTo>
                  <a:lnTo>
                    <a:pt x="392" y="88"/>
                  </a:lnTo>
                  <a:lnTo>
                    <a:pt x="415" y="96"/>
                  </a:lnTo>
                  <a:lnTo>
                    <a:pt x="435" y="105"/>
                  </a:lnTo>
                  <a:lnTo>
                    <a:pt x="455" y="118"/>
                  </a:lnTo>
                  <a:lnTo>
                    <a:pt x="475" y="133"/>
                  </a:lnTo>
                  <a:lnTo>
                    <a:pt x="494" y="150"/>
                  </a:lnTo>
                  <a:close/>
                </a:path>
              </a:pathLst>
            </a:custGeom>
            <a:solidFill>
              <a:srgbClr val="E7F0F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0" name="Freeform 230"/>
            <p:cNvSpPr>
              <a:spLocks noEditPoints="1"/>
            </p:cNvSpPr>
            <p:nvPr/>
          </p:nvSpPr>
          <p:spPr bwMode="auto">
            <a:xfrm>
              <a:off x="1659" y="1720"/>
              <a:ext cx="97" cy="97"/>
            </a:xfrm>
            <a:custGeom>
              <a:avLst/>
              <a:gdLst/>
              <a:ahLst/>
              <a:cxnLst>
                <a:cxn ang="0">
                  <a:pos x="480" y="194"/>
                </a:cxn>
                <a:cxn ang="0">
                  <a:pos x="456" y="129"/>
                </a:cxn>
                <a:cxn ang="0">
                  <a:pos x="414" y="71"/>
                </a:cxn>
                <a:cxn ang="0">
                  <a:pos x="355" y="26"/>
                </a:cxn>
                <a:cxn ang="0">
                  <a:pos x="289" y="4"/>
                </a:cxn>
                <a:cxn ang="0">
                  <a:pos x="193" y="4"/>
                </a:cxn>
                <a:cxn ang="0">
                  <a:pos x="107" y="39"/>
                </a:cxn>
                <a:cxn ang="0">
                  <a:pos x="53" y="89"/>
                </a:cxn>
                <a:cxn ang="0">
                  <a:pos x="9" y="172"/>
                </a:cxn>
                <a:cxn ang="0">
                  <a:pos x="0" y="267"/>
                </a:cxn>
                <a:cxn ang="0">
                  <a:pos x="17" y="336"/>
                </a:cxn>
                <a:cxn ang="0">
                  <a:pos x="53" y="396"/>
                </a:cxn>
                <a:cxn ang="0">
                  <a:pos x="107" y="445"/>
                </a:cxn>
                <a:cxn ang="0">
                  <a:pos x="170" y="474"/>
                </a:cxn>
                <a:cxn ang="0">
                  <a:pos x="242" y="485"/>
                </a:cxn>
                <a:cxn ang="0">
                  <a:pos x="277" y="481"/>
                </a:cxn>
                <a:cxn ang="0">
                  <a:pos x="289" y="480"/>
                </a:cxn>
                <a:cxn ang="0">
                  <a:pos x="355" y="456"/>
                </a:cxn>
                <a:cxn ang="0">
                  <a:pos x="395" y="430"/>
                </a:cxn>
                <a:cxn ang="0">
                  <a:pos x="421" y="405"/>
                </a:cxn>
                <a:cxn ang="0">
                  <a:pos x="443" y="377"/>
                </a:cxn>
                <a:cxn ang="0">
                  <a:pos x="474" y="313"/>
                </a:cxn>
                <a:cxn ang="0">
                  <a:pos x="480" y="281"/>
                </a:cxn>
                <a:cxn ang="0">
                  <a:pos x="483" y="254"/>
                </a:cxn>
                <a:cxn ang="0">
                  <a:pos x="403" y="250"/>
                </a:cxn>
                <a:cxn ang="0">
                  <a:pos x="396" y="288"/>
                </a:cxn>
                <a:cxn ang="0">
                  <a:pos x="376" y="330"/>
                </a:cxn>
                <a:cxn ang="0">
                  <a:pos x="366" y="343"/>
                </a:cxn>
                <a:cxn ang="0">
                  <a:pos x="336" y="371"/>
                </a:cxn>
                <a:cxn ang="0">
                  <a:pos x="303" y="393"/>
                </a:cxn>
                <a:cxn ang="0">
                  <a:pos x="256" y="404"/>
                </a:cxn>
                <a:cxn ang="0">
                  <a:pos x="225" y="404"/>
                </a:cxn>
                <a:cxn ang="0">
                  <a:pos x="152" y="377"/>
                </a:cxn>
                <a:cxn ang="0">
                  <a:pos x="105" y="330"/>
                </a:cxn>
                <a:cxn ang="0">
                  <a:pos x="85" y="288"/>
                </a:cxn>
                <a:cxn ang="0">
                  <a:pos x="79" y="243"/>
                </a:cxn>
                <a:cxn ang="0">
                  <a:pos x="105" y="152"/>
                </a:cxn>
                <a:cxn ang="0">
                  <a:pos x="180" y="92"/>
                </a:cxn>
                <a:cxn ang="0">
                  <a:pos x="256" y="81"/>
                </a:cxn>
                <a:cxn ang="0">
                  <a:pos x="303" y="92"/>
                </a:cxn>
                <a:cxn ang="0">
                  <a:pos x="356" y="129"/>
                </a:cxn>
                <a:cxn ang="0">
                  <a:pos x="391" y="181"/>
                </a:cxn>
                <a:cxn ang="0">
                  <a:pos x="404" y="243"/>
                </a:cxn>
              </a:cxnLst>
              <a:rect l="0" t="0" r="r" b="b"/>
              <a:pathLst>
                <a:path w="484" h="485">
                  <a:moveTo>
                    <a:pt x="484" y="243"/>
                  </a:moveTo>
                  <a:lnTo>
                    <a:pt x="483" y="218"/>
                  </a:lnTo>
                  <a:lnTo>
                    <a:pt x="480" y="194"/>
                  </a:lnTo>
                  <a:lnTo>
                    <a:pt x="474" y="172"/>
                  </a:lnTo>
                  <a:lnTo>
                    <a:pt x="466" y="150"/>
                  </a:lnTo>
                  <a:lnTo>
                    <a:pt x="456" y="129"/>
                  </a:lnTo>
                  <a:lnTo>
                    <a:pt x="443" y="108"/>
                  </a:lnTo>
                  <a:lnTo>
                    <a:pt x="429" y="89"/>
                  </a:lnTo>
                  <a:lnTo>
                    <a:pt x="414" y="71"/>
                  </a:lnTo>
                  <a:lnTo>
                    <a:pt x="395" y="54"/>
                  </a:lnTo>
                  <a:lnTo>
                    <a:pt x="375" y="39"/>
                  </a:lnTo>
                  <a:lnTo>
                    <a:pt x="355" y="26"/>
                  </a:lnTo>
                  <a:lnTo>
                    <a:pt x="335" y="17"/>
                  </a:lnTo>
                  <a:lnTo>
                    <a:pt x="312" y="9"/>
                  </a:lnTo>
                  <a:lnTo>
                    <a:pt x="289" y="4"/>
                  </a:lnTo>
                  <a:lnTo>
                    <a:pt x="265" y="0"/>
                  </a:lnTo>
                  <a:lnTo>
                    <a:pt x="242" y="0"/>
                  </a:lnTo>
                  <a:lnTo>
                    <a:pt x="193" y="4"/>
                  </a:lnTo>
                  <a:lnTo>
                    <a:pt x="170" y="9"/>
                  </a:lnTo>
                  <a:lnTo>
                    <a:pt x="149" y="17"/>
                  </a:lnTo>
                  <a:lnTo>
                    <a:pt x="107" y="39"/>
                  </a:lnTo>
                  <a:lnTo>
                    <a:pt x="87" y="54"/>
                  </a:lnTo>
                  <a:lnTo>
                    <a:pt x="70" y="71"/>
                  </a:lnTo>
                  <a:lnTo>
                    <a:pt x="53" y="89"/>
                  </a:lnTo>
                  <a:lnTo>
                    <a:pt x="39" y="108"/>
                  </a:lnTo>
                  <a:lnTo>
                    <a:pt x="17" y="150"/>
                  </a:lnTo>
                  <a:lnTo>
                    <a:pt x="9" y="172"/>
                  </a:lnTo>
                  <a:lnTo>
                    <a:pt x="3" y="194"/>
                  </a:lnTo>
                  <a:lnTo>
                    <a:pt x="0" y="243"/>
                  </a:lnTo>
                  <a:lnTo>
                    <a:pt x="0" y="267"/>
                  </a:lnTo>
                  <a:lnTo>
                    <a:pt x="3" y="291"/>
                  </a:lnTo>
                  <a:lnTo>
                    <a:pt x="9" y="313"/>
                  </a:lnTo>
                  <a:lnTo>
                    <a:pt x="17" y="336"/>
                  </a:lnTo>
                  <a:lnTo>
                    <a:pt x="26" y="357"/>
                  </a:lnTo>
                  <a:lnTo>
                    <a:pt x="39" y="377"/>
                  </a:lnTo>
                  <a:lnTo>
                    <a:pt x="53" y="396"/>
                  </a:lnTo>
                  <a:lnTo>
                    <a:pt x="70" y="415"/>
                  </a:lnTo>
                  <a:lnTo>
                    <a:pt x="87" y="430"/>
                  </a:lnTo>
                  <a:lnTo>
                    <a:pt x="107" y="445"/>
                  </a:lnTo>
                  <a:lnTo>
                    <a:pt x="127" y="456"/>
                  </a:lnTo>
                  <a:lnTo>
                    <a:pt x="149" y="467"/>
                  </a:lnTo>
                  <a:lnTo>
                    <a:pt x="170" y="474"/>
                  </a:lnTo>
                  <a:lnTo>
                    <a:pt x="193" y="480"/>
                  </a:lnTo>
                  <a:lnTo>
                    <a:pt x="217" y="484"/>
                  </a:lnTo>
                  <a:lnTo>
                    <a:pt x="242" y="485"/>
                  </a:lnTo>
                  <a:lnTo>
                    <a:pt x="253" y="484"/>
                  </a:lnTo>
                  <a:lnTo>
                    <a:pt x="265" y="484"/>
                  </a:lnTo>
                  <a:lnTo>
                    <a:pt x="277" y="481"/>
                  </a:lnTo>
                  <a:lnTo>
                    <a:pt x="279" y="480"/>
                  </a:lnTo>
                  <a:lnTo>
                    <a:pt x="282" y="480"/>
                  </a:lnTo>
                  <a:lnTo>
                    <a:pt x="289" y="480"/>
                  </a:lnTo>
                  <a:lnTo>
                    <a:pt x="312" y="474"/>
                  </a:lnTo>
                  <a:lnTo>
                    <a:pt x="335" y="467"/>
                  </a:lnTo>
                  <a:lnTo>
                    <a:pt x="355" y="456"/>
                  </a:lnTo>
                  <a:lnTo>
                    <a:pt x="375" y="445"/>
                  </a:lnTo>
                  <a:lnTo>
                    <a:pt x="384" y="437"/>
                  </a:lnTo>
                  <a:lnTo>
                    <a:pt x="395" y="430"/>
                  </a:lnTo>
                  <a:lnTo>
                    <a:pt x="404" y="422"/>
                  </a:lnTo>
                  <a:lnTo>
                    <a:pt x="414" y="415"/>
                  </a:lnTo>
                  <a:lnTo>
                    <a:pt x="421" y="405"/>
                  </a:lnTo>
                  <a:lnTo>
                    <a:pt x="429" y="396"/>
                  </a:lnTo>
                  <a:lnTo>
                    <a:pt x="435" y="386"/>
                  </a:lnTo>
                  <a:lnTo>
                    <a:pt x="443" y="377"/>
                  </a:lnTo>
                  <a:lnTo>
                    <a:pt x="456" y="357"/>
                  </a:lnTo>
                  <a:lnTo>
                    <a:pt x="466" y="336"/>
                  </a:lnTo>
                  <a:lnTo>
                    <a:pt x="474" y="313"/>
                  </a:lnTo>
                  <a:lnTo>
                    <a:pt x="480" y="291"/>
                  </a:lnTo>
                  <a:lnTo>
                    <a:pt x="480" y="284"/>
                  </a:lnTo>
                  <a:lnTo>
                    <a:pt x="480" y="281"/>
                  </a:lnTo>
                  <a:lnTo>
                    <a:pt x="481" y="278"/>
                  </a:lnTo>
                  <a:lnTo>
                    <a:pt x="483" y="267"/>
                  </a:lnTo>
                  <a:lnTo>
                    <a:pt x="483" y="254"/>
                  </a:lnTo>
                  <a:lnTo>
                    <a:pt x="484" y="243"/>
                  </a:lnTo>
                  <a:close/>
                  <a:moveTo>
                    <a:pt x="404" y="243"/>
                  </a:moveTo>
                  <a:lnTo>
                    <a:pt x="403" y="250"/>
                  </a:lnTo>
                  <a:lnTo>
                    <a:pt x="403" y="258"/>
                  </a:lnTo>
                  <a:lnTo>
                    <a:pt x="400" y="274"/>
                  </a:lnTo>
                  <a:lnTo>
                    <a:pt x="396" y="288"/>
                  </a:lnTo>
                  <a:lnTo>
                    <a:pt x="391" y="304"/>
                  </a:lnTo>
                  <a:lnTo>
                    <a:pt x="384" y="317"/>
                  </a:lnTo>
                  <a:lnTo>
                    <a:pt x="376" y="330"/>
                  </a:lnTo>
                  <a:lnTo>
                    <a:pt x="373" y="333"/>
                  </a:lnTo>
                  <a:lnTo>
                    <a:pt x="371" y="336"/>
                  </a:lnTo>
                  <a:lnTo>
                    <a:pt x="366" y="343"/>
                  </a:lnTo>
                  <a:lnTo>
                    <a:pt x="356" y="357"/>
                  </a:lnTo>
                  <a:lnTo>
                    <a:pt x="342" y="367"/>
                  </a:lnTo>
                  <a:lnTo>
                    <a:pt x="336" y="371"/>
                  </a:lnTo>
                  <a:lnTo>
                    <a:pt x="332" y="374"/>
                  </a:lnTo>
                  <a:lnTo>
                    <a:pt x="330" y="377"/>
                  </a:lnTo>
                  <a:lnTo>
                    <a:pt x="303" y="393"/>
                  </a:lnTo>
                  <a:lnTo>
                    <a:pt x="287" y="397"/>
                  </a:lnTo>
                  <a:lnTo>
                    <a:pt x="272" y="402"/>
                  </a:lnTo>
                  <a:lnTo>
                    <a:pt x="256" y="404"/>
                  </a:lnTo>
                  <a:lnTo>
                    <a:pt x="248" y="404"/>
                  </a:lnTo>
                  <a:lnTo>
                    <a:pt x="242" y="405"/>
                  </a:lnTo>
                  <a:lnTo>
                    <a:pt x="225" y="404"/>
                  </a:lnTo>
                  <a:lnTo>
                    <a:pt x="209" y="402"/>
                  </a:lnTo>
                  <a:lnTo>
                    <a:pt x="180" y="393"/>
                  </a:lnTo>
                  <a:lnTo>
                    <a:pt x="152" y="377"/>
                  </a:lnTo>
                  <a:lnTo>
                    <a:pt x="128" y="357"/>
                  </a:lnTo>
                  <a:lnTo>
                    <a:pt x="116" y="343"/>
                  </a:lnTo>
                  <a:lnTo>
                    <a:pt x="105" y="330"/>
                  </a:lnTo>
                  <a:lnTo>
                    <a:pt x="96" y="317"/>
                  </a:lnTo>
                  <a:lnTo>
                    <a:pt x="91" y="304"/>
                  </a:lnTo>
                  <a:lnTo>
                    <a:pt x="85" y="288"/>
                  </a:lnTo>
                  <a:lnTo>
                    <a:pt x="82" y="274"/>
                  </a:lnTo>
                  <a:lnTo>
                    <a:pt x="79" y="258"/>
                  </a:lnTo>
                  <a:lnTo>
                    <a:pt x="79" y="243"/>
                  </a:lnTo>
                  <a:lnTo>
                    <a:pt x="82" y="210"/>
                  </a:lnTo>
                  <a:lnTo>
                    <a:pt x="91" y="181"/>
                  </a:lnTo>
                  <a:lnTo>
                    <a:pt x="105" y="152"/>
                  </a:lnTo>
                  <a:lnTo>
                    <a:pt x="128" y="129"/>
                  </a:lnTo>
                  <a:lnTo>
                    <a:pt x="152" y="107"/>
                  </a:lnTo>
                  <a:lnTo>
                    <a:pt x="180" y="92"/>
                  </a:lnTo>
                  <a:lnTo>
                    <a:pt x="209" y="83"/>
                  </a:lnTo>
                  <a:lnTo>
                    <a:pt x="242" y="81"/>
                  </a:lnTo>
                  <a:lnTo>
                    <a:pt x="256" y="81"/>
                  </a:lnTo>
                  <a:lnTo>
                    <a:pt x="272" y="83"/>
                  </a:lnTo>
                  <a:lnTo>
                    <a:pt x="287" y="87"/>
                  </a:lnTo>
                  <a:lnTo>
                    <a:pt x="303" y="92"/>
                  </a:lnTo>
                  <a:lnTo>
                    <a:pt x="330" y="107"/>
                  </a:lnTo>
                  <a:lnTo>
                    <a:pt x="342" y="116"/>
                  </a:lnTo>
                  <a:lnTo>
                    <a:pt x="356" y="129"/>
                  </a:lnTo>
                  <a:lnTo>
                    <a:pt x="376" y="152"/>
                  </a:lnTo>
                  <a:lnTo>
                    <a:pt x="384" y="166"/>
                  </a:lnTo>
                  <a:lnTo>
                    <a:pt x="391" y="181"/>
                  </a:lnTo>
                  <a:lnTo>
                    <a:pt x="400" y="210"/>
                  </a:lnTo>
                  <a:lnTo>
                    <a:pt x="403" y="226"/>
                  </a:lnTo>
                  <a:lnTo>
                    <a:pt x="404" y="243"/>
                  </a:lnTo>
                  <a:close/>
                </a:path>
              </a:pathLst>
            </a:custGeom>
            <a:solidFill>
              <a:srgbClr val="EFF5F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Freeform 231"/>
            <p:cNvSpPr>
              <a:spLocks noEditPoints="1"/>
            </p:cNvSpPr>
            <p:nvPr/>
          </p:nvSpPr>
          <p:spPr bwMode="auto">
            <a:xfrm>
              <a:off x="1675" y="1737"/>
              <a:ext cx="65" cy="64"/>
            </a:xfrm>
            <a:custGeom>
              <a:avLst/>
              <a:gdLst/>
              <a:ahLst/>
              <a:cxnLst>
                <a:cxn ang="0">
                  <a:pos x="287" y="262"/>
                </a:cxn>
                <a:cxn ang="0">
                  <a:pos x="294" y="252"/>
                </a:cxn>
                <a:cxn ang="0">
                  <a:pos x="305" y="236"/>
                </a:cxn>
                <a:cxn ang="0">
                  <a:pos x="317" y="207"/>
                </a:cxn>
                <a:cxn ang="0">
                  <a:pos x="324" y="177"/>
                </a:cxn>
                <a:cxn ang="0">
                  <a:pos x="325" y="162"/>
                </a:cxn>
                <a:cxn ang="0">
                  <a:pos x="321" y="129"/>
                </a:cxn>
                <a:cxn ang="0">
                  <a:pos x="305" y="85"/>
                </a:cxn>
                <a:cxn ang="0">
                  <a:pos x="277" y="48"/>
                </a:cxn>
                <a:cxn ang="0">
                  <a:pos x="251" y="26"/>
                </a:cxn>
                <a:cxn ang="0">
                  <a:pos x="208" y="6"/>
                </a:cxn>
                <a:cxn ang="0">
                  <a:pos x="177" y="0"/>
                </a:cxn>
                <a:cxn ang="0">
                  <a:pos x="130" y="2"/>
                </a:cxn>
                <a:cxn ang="0">
                  <a:pos x="73" y="26"/>
                </a:cxn>
                <a:cxn ang="0">
                  <a:pos x="26" y="71"/>
                </a:cxn>
                <a:cxn ang="0">
                  <a:pos x="3" y="129"/>
                </a:cxn>
                <a:cxn ang="0">
                  <a:pos x="0" y="177"/>
                </a:cxn>
                <a:cxn ang="0">
                  <a:pos x="6" y="207"/>
                </a:cxn>
                <a:cxn ang="0">
                  <a:pos x="17" y="236"/>
                </a:cxn>
                <a:cxn ang="0">
                  <a:pos x="37" y="262"/>
                </a:cxn>
                <a:cxn ang="0">
                  <a:pos x="73" y="296"/>
                </a:cxn>
                <a:cxn ang="0">
                  <a:pos x="130" y="321"/>
                </a:cxn>
                <a:cxn ang="0">
                  <a:pos x="163" y="324"/>
                </a:cxn>
                <a:cxn ang="0">
                  <a:pos x="177" y="323"/>
                </a:cxn>
                <a:cxn ang="0">
                  <a:pos x="208" y="316"/>
                </a:cxn>
                <a:cxn ang="0">
                  <a:pos x="251" y="296"/>
                </a:cxn>
                <a:cxn ang="0">
                  <a:pos x="257" y="290"/>
                </a:cxn>
                <a:cxn ang="0">
                  <a:pos x="277" y="276"/>
                </a:cxn>
                <a:cxn ang="0">
                  <a:pos x="241" y="178"/>
                </a:cxn>
                <a:cxn ang="0">
                  <a:pos x="237" y="185"/>
                </a:cxn>
                <a:cxn ang="0">
                  <a:pos x="237" y="188"/>
                </a:cxn>
                <a:cxn ang="0">
                  <a:pos x="229" y="206"/>
                </a:cxn>
                <a:cxn ang="0">
                  <a:pos x="207" y="228"/>
                </a:cxn>
                <a:cxn ang="0">
                  <a:pos x="189" y="236"/>
                </a:cxn>
                <a:cxn ang="0">
                  <a:pos x="185" y="236"/>
                </a:cxn>
                <a:cxn ang="0">
                  <a:pos x="178" y="239"/>
                </a:cxn>
                <a:cxn ang="0">
                  <a:pos x="146" y="239"/>
                </a:cxn>
                <a:cxn ang="0">
                  <a:pos x="116" y="228"/>
                </a:cxn>
                <a:cxn ang="0">
                  <a:pos x="95" y="206"/>
                </a:cxn>
                <a:cxn ang="0">
                  <a:pos x="84" y="178"/>
                </a:cxn>
                <a:cxn ang="0">
                  <a:pos x="84" y="145"/>
                </a:cxn>
                <a:cxn ang="0">
                  <a:pos x="95" y="116"/>
                </a:cxn>
                <a:cxn ang="0">
                  <a:pos x="116" y="94"/>
                </a:cxn>
                <a:cxn ang="0">
                  <a:pos x="146" y="83"/>
                </a:cxn>
                <a:cxn ang="0">
                  <a:pos x="178" y="83"/>
                </a:cxn>
                <a:cxn ang="0">
                  <a:pos x="193" y="87"/>
                </a:cxn>
                <a:cxn ang="0">
                  <a:pos x="220" y="104"/>
                </a:cxn>
                <a:cxn ang="0">
                  <a:pos x="237" y="130"/>
                </a:cxn>
                <a:cxn ang="0">
                  <a:pos x="243" y="162"/>
                </a:cxn>
              </a:cxnLst>
              <a:rect l="0" t="0" r="r" b="b"/>
              <a:pathLst>
                <a:path w="325" h="324">
                  <a:moveTo>
                    <a:pt x="277" y="276"/>
                  </a:moveTo>
                  <a:lnTo>
                    <a:pt x="287" y="262"/>
                  </a:lnTo>
                  <a:lnTo>
                    <a:pt x="292" y="255"/>
                  </a:lnTo>
                  <a:lnTo>
                    <a:pt x="294" y="252"/>
                  </a:lnTo>
                  <a:lnTo>
                    <a:pt x="297" y="249"/>
                  </a:lnTo>
                  <a:lnTo>
                    <a:pt x="305" y="236"/>
                  </a:lnTo>
                  <a:lnTo>
                    <a:pt x="312" y="223"/>
                  </a:lnTo>
                  <a:lnTo>
                    <a:pt x="317" y="207"/>
                  </a:lnTo>
                  <a:lnTo>
                    <a:pt x="321" y="193"/>
                  </a:lnTo>
                  <a:lnTo>
                    <a:pt x="324" y="177"/>
                  </a:lnTo>
                  <a:lnTo>
                    <a:pt x="324" y="169"/>
                  </a:lnTo>
                  <a:lnTo>
                    <a:pt x="325" y="162"/>
                  </a:lnTo>
                  <a:lnTo>
                    <a:pt x="324" y="145"/>
                  </a:lnTo>
                  <a:lnTo>
                    <a:pt x="321" y="129"/>
                  </a:lnTo>
                  <a:lnTo>
                    <a:pt x="312" y="100"/>
                  </a:lnTo>
                  <a:lnTo>
                    <a:pt x="305" y="85"/>
                  </a:lnTo>
                  <a:lnTo>
                    <a:pt x="297" y="71"/>
                  </a:lnTo>
                  <a:lnTo>
                    <a:pt x="277" y="48"/>
                  </a:lnTo>
                  <a:lnTo>
                    <a:pt x="263" y="35"/>
                  </a:lnTo>
                  <a:lnTo>
                    <a:pt x="251" y="26"/>
                  </a:lnTo>
                  <a:lnTo>
                    <a:pt x="224" y="11"/>
                  </a:lnTo>
                  <a:lnTo>
                    <a:pt x="208" y="6"/>
                  </a:lnTo>
                  <a:lnTo>
                    <a:pt x="193" y="2"/>
                  </a:lnTo>
                  <a:lnTo>
                    <a:pt x="177" y="0"/>
                  </a:lnTo>
                  <a:lnTo>
                    <a:pt x="163" y="0"/>
                  </a:lnTo>
                  <a:lnTo>
                    <a:pt x="130" y="2"/>
                  </a:lnTo>
                  <a:lnTo>
                    <a:pt x="101" y="11"/>
                  </a:lnTo>
                  <a:lnTo>
                    <a:pt x="73" y="26"/>
                  </a:lnTo>
                  <a:lnTo>
                    <a:pt x="49" y="48"/>
                  </a:lnTo>
                  <a:lnTo>
                    <a:pt x="26" y="71"/>
                  </a:lnTo>
                  <a:lnTo>
                    <a:pt x="12" y="100"/>
                  </a:lnTo>
                  <a:lnTo>
                    <a:pt x="3" y="129"/>
                  </a:lnTo>
                  <a:lnTo>
                    <a:pt x="0" y="162"/>
                  </a:lnTo>
                  <a:lnTo>
                    <a:pt x="0" y="177"/>
                  </a:lnTo>
                  <a:lnTo>
                    <a:pt x="3" y="193"/>
                  </a:lnTo>
                  <a:lnTo>
                    <a:pt x="6" y="207"/>
                  </a:lnTo>
                  <a:lnTo>
                    <a:pt x="12" y="223"/>
                  </a:lnTo>
                  <a:lnTo>
                    <a:pt x="17" y="236"/>
                  </a:lnTo>
                  <a:lnTo>
                    <a:pt x="26" y="249"/>
                  </a:lnTo>
                  <a:lnTo>
                    <a:pt x="37" y="262"/>
                  </a:lnTo>
                  <a:lnTo>
                    <a:pt x="49" y="276"/>
                  </a:lnTo>
                  <a:lnTo>
                    <a:pt x="73" y="296"/>
                  </a:lnTo>
                  <a:lnTo>
                    <a:pt x="101" y="312"/>
                  </a:lnTo>
                  <a:lnTo>
                    <a:pt x="130" y="321"/>
                  </a:lnTo>
                  <a:lnTo>
                    <a:pt x="146" y="323"/>
                  </a:lnTo>
                  <a:lnTo>
                    <a:pt x="163" y="324"/>
                  </a:lnTo>
                  <a:lnTo>
                    <a:pt x="169" y="323"/>
                  </a:lnTo>
                  <a:lnTo>
                    <a:pt x="177" y="323"/>
                  </a:lnTo>
                  <a:lnTo>
                    <a:pt x="193" y="321"/>
                  </a:lnTo>
                  <a:lnTo>
                    <a:pt x="208" y="316"/>
                  </a:lnTo>
                  <a:lnTo>
                    <a:pt x="224" y="312"/>
                  </a:lnTo>
                  <a:lnTo>
                    <a:pt x="251" y="296"/>
                  </a:lnTo>
                  <a:lnTo>
                    <a:pt x="253" y="293"/>
                  </a:lnTo>
                  <a:lnTo>
                    <a:pt x="257" y="290"/>
                  </a:lnTo>
                  <a:lnTo>
                    <a:pt x="263" y="286"/>
                  </a:lnTo>
                  <a:lnTo>
                    <a:pt x="277" y="276"/>
                  </a:lnTo>
                  <a:close/>
                  <a:moveTo>
                    <a:pt x="243" y="162"/>
                  </a:moveTo>
                  <a:lnTo>
                    <a:pt x="241" y="178"/>
                  </a:lnTo>
                  <a:lnTo>
                    <a:pt x="239" y="185"/>
                  </a:lnTo>
                  <a:lnTo>
                    <a:pt x="237" y="185"/>
                  </a:lnTo>
                  <a:lnTo>
                    <a:pt x="237" y="186"/>
                  </a:lnTo>
                  <a:lnTo>
                    <a:pt x="237" y="188"/>
                  </a:lnTo>
                  <a:lnTo>
                    <a:pt x="237" y="193"/>
                  </a:lnTo>
                  <a:lnTo>
                    <a:pt x="229" y="206"/>
                  </a:lnTo>
                  <a:lnTo>
                    <a:pt x="220" y="220"/>
                  </a:lnTo>
                  <a:lnTo>
                    <a:pt x="207" y="228"/>
                  </a:lnTo>
                  <a:lnTo>
                    <a:pt x="193" y="236"/>
                  </a:lnTo>
                  <a:lnTo>
                    <a:pt x="189" y="236"/>
                  </a:lnTo>
                  <a:lnTo>
                    <a:pt x="186" y="236"/>
                  </a:lnTo>
                  <a:lnTo>
                    <a:pt x="185" y="236"/>
                  </a:lnTo>
                  <a:lnTo>
                    <a:pt x="185" y="237"/>
                  </a:lnTo>
                  <a:lnTo>
                    <a:pt x="178" y="239"/>
                  </a:lnTo>
                  <a:lnTo>
                    <a:pt x="163" y="241"/>
                  </a:lnTo>
                  <a:lnTo>
                    <a:pt x="146" y="239"/>
                  </a:lnTo>
                  <a:lnTo>
                    <a:pt x="131" y="236"/>
                  </a:lnTo>
                  <a:lnTo>
                    <a:pt x="116" y="228"/>
                  </a:lnTo>
                  <a:lnTo>
                    <a:pt x="105" y="220"/>
                  </a:lnTo>
                  <a:lnTo>
                    <a:pt x="95" y="206"/>
                  </a:lnTo>
                  <a:lnTo>
                    <a:pt x="88" y="193"/>
                  </a:lnTo>
                  <a:lnTo>
                    <a:pt x="84" y="178"/>
                  </a:lnTo>
                  <a:lnTo>
                    <a:pt x="83" y="162"/>
                  </a:lnTo>
                  <a:lnTo>
                    <a:pt x="84" y="145"/>
                  </a:lnTo>
                  <a:lnTo>
                    <a:pt x="88" y="130"/>
                  </a:lnTo>
                  <a:lnTo>
                    <a:pt x="95" y="116"/>
                  </a:lnTo>
                  <a:lnTo>
                    <a:pt x="105" y="104"/>
                  </a:lnTo>
                  <a:lnTo>
                    <a:pt x="116" y="94"/>
                  </a:lnTo>
                  <a:lnTo>
                    <a:pt x="131" y="87"/>
                  </a:lnTo>
                  <a:lnTo>
                    <a:pt x="146" y="83"/>
                  </a:lnTo>
                  <a:lnTo>
                    <a:pt x="163" y="82"/>
                  </a:lnTo>
                  <a:lnTo>
                    <a:pt x="178" y="83"/>
                  </a:lnTo>
                  <a:lnTo>
                    <a:pt x="185" y="84"/>
                  </a:lnTo>
                  <a:lnTo>
                    <a:pt x="193" y="87"/>
                  </a:lnTo>
                  <a:lnTo>
                    <a:pt x="207" y="94"/>
                  </a:lnTo>
                  <a:lnTo>
                    <a:pt x="220" y="104"/>
                  </a:lnTo>
                  <a:lnTo>
                    <a:pt x="229" y="116"/>
                  </a:lnTo>
                  <a:lnTo>
                    <a:pt x="237" y="130"/>
                  </a:lnTo>
                  <a:lnTo>
                    <a:pt x="241" y="145"/>
                  </a:lnTo>
                  <a:lnTo>
                    <a:pt x="243" y="162"/>
                  </a:lnTo>
                  <a:close/>
                </a:path>
              </a:pathLst>
            </a:custGeom>
            <a:solidFill>
              <a:srgbClr val="F7FAF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Freeform 232"/>
            <p:cNvSpPr/>
            <p:nvPr/>
          </p:nvSpPr>
          <p:spPr bwMode="auto">
            <a:xfrm>
              <a:off x="1691" y="1753"/>
              <a:ext cx="32" cy="32"/>
            </a:xfrm>
            <a:custGeom>
              <a:avLst/>
              <a:gdLst/>
              <a:ahLst/>
              <a:cxnLst>
                <a:cxn ang="0">
                  <a:pos x="137" y="138"/>
                </a:cxn>
                <a:cxn ang="0">
                  <a:pos x="146" y="124"/>
                </a:cxn>
                <a:cxn ang="0">
                  <a:pos x="154" y="111"/>
                </a:cxn>
                <a:cxn ang="0">
                  <a:pos x="154" y="106"/>
                </a:cxn>
                <a:cxn ang="0">
                  <a:pos x="154" y="104"/>
                </a:cxn>
                <a:cxn ang="0">
                  <a:pos x="154" y="103"/>
                </a:cxn>
                <a:cxn ang="0">
                  <a:pos x="156" y="103"/>
                </a:cxn>
                <a:cxn ang="0">
                  <a:pos x="158" y="96"/>
                </a:cxn>
                <a:cxn ang="0">
                  <a:pos x="160" y="80"/>
                </a:cxn>
                <a:cxn ang="0">
                  <a:pos x="158" y="63"/>
                </a:cxn>
                <a:cxn ang="0">
                  <a:pos x="154" y="48"/>
                </a:cxn>
                <a:cxn ang="0">
                  <a:pos x="146" y="34"/>
                </a:cxn>
                <a:cxn ang="0">
                  <a:pos x="137" y="22"/>
                </a:cxn>
                <a:cxn ang="0">
                  <a:pos x="124" y="12"/>
                </a:cxn>
                <a:cxn ang="0">
                  <a:pos x="110" y="5"/>
                </a:cxn>
                <a:cxn ang="0">
                  <a:pos x="102" y="2"/>
                </a:cxn>
                <a:cxn ang="0">
                  <a:pos x="95" y="1"/>
                </a:cxn>
                <a:cxn ang="0">
                  <a:pos x="80" y="0"/>
                </a:cxn>
                <a:cxn ang="0">
                  <a:pos x="63" y="1"/>
                </a:cxn>
                <a:cxn ang="0">
                  <a:pos x="48" y="5"/>
                </a:cxn>
                <a:cxn ang="0">
                  <a:pos x="33" y="12"/>
                </a:cxn>
                <a:cxn ang="0">
                  <a:pos x="22" y="22"/>
                </a:cxn>
                <a:cxn ang="0">
                  <a:pos x="12" y="34"/>
                </a:cxn>
                <a:cxn ang="0">
                  <a:pos x="5" y="48"/>
                </a:cxn>
                <a:cxn ang="0">
                  <a:pos x="1" y="63"/>
                </a:cxn>
                <a:cxn ang="0">
                  <a:pos x="0" y="80"/>
                </a:cxn>
                <a:cxn ang="0">
                  <a:pos x="1" y="96"/>
                </a:cxn>
                <a:cxn ang="0">
                  <a:pos x="5" y="111"/>
                </a:cxn>
                <a:cxn ang="0">
                  <a:pos x="12" y="124"/>
                </a:cxn>
                <a:cxn ang="0">
                  <a:pos x="22" y="138"/>
                </a:cxn>
                <a:cxn ang="0">
                  <a:pos x="33" y="146"/>
                </a:cxn>
                <a:cxn ang="0">
                  <a:pos x="48" y="154"/>
                </a:cxn>
                <a:cxn ang="0">
                  <a:pos x="63" y="157"/>
                </a:cxn>
                <a:cxn ang="0">
                  <a:pos x="80" y="159"/>
                </a:cxn>
                <a:cxn ang="0">
                  <a:pos x="95" y="157"/>
                </a:cxn>
                <a:cxn ang="0">
                  <a:pos x="102" y="155"/>
                </a:cxn>
                <a:cxn ang="0">
                  <a:pos x="102" y="154"/>
                </a:cxn>
                <a:cxn ang="0">
                  <a:pos x="103" y="154"/>
                </a:cxn>
                <a:cxn ang="0">
                  <a:pos x="106" y="154"/>
                </a:cxn>
                <a:cxn ang="0">
                  <a:pos x="110" y="154"/>
                </a:cxn>
                <a:cxn ang="0">
                  <a:pos x="124" y="146"/>
                </a:cxn>
                <a:cxn ang="0">
                  <a:pos x="137" y="138"/>
                </a:cxn>
              </a:cxnLst>
              <a:rect l="0" t="0" r="r" b="b"/>
              <a:pathLst>
                <a:path w="160" h="159">
                  <a:moveTo>
                    <a:pt x="137" y="138"/>
                  </a:moveTo>
                  <a:lnTo>
                    <a:pt x="146" y="124"/>
                  </a:lnTo>
                  <a:lnTo>
                    <a:pt x="154" y="111"/>
                  </a:lnTo>
                  <a:lnTo>
                    <a:pt x="154" y="106"/>
                  </a:lnTo>
                  <a:lnTo>
                    <a:pt x="154" y="104"/>
                  </a:lnTo>
                  <a:lnTo>
                    <a:pt x="154" y="103"/>
                  </a:lnTo>
                  <a:lnTo>
                    <a:pt x="156" y="103"/>
                  </a:lnTo>
                  <a:lnTo>
                    <a:pt x="158" y="96"/>
                  </a:lnTo>
                  <a:lnTo>
                    <a:pt x="160" y="80"/>
                  </a:lnTo>
                  <a:lnTo>
                    <a:pt x="158" y="63"/>
                  </a:lnTo>
                  <a:lnTo>
                    <a:pt x="154" y="48"/>
                  </a:lnTo>
                  <a:lnTo>
                    <a:pt x="146" y="34"/>
                  </a:lnTo>
                  <a:lnTo>
                    <a:pt x="137" y="22"/>
                  </a:lnTo>
                  <a:lnTo>
                    <a:pt x="124" y="12"/>
                  </a:lnTo>
                  <a:lnTo>
                    <a:pt x="110" y="5"/>
                  </a:lnTo>
                  <a:lnTo>
                    <a:pt x="102" y="2"/>
                  </a:lnTo>
                  <a:lnTo>
                    <a:pt x="95" y="1"/>
                  </a:lnTo>
                  <a:lnTo>
                    <a:pt x="80" y="0"/>
                  </a:lnTo>
                  <a:lnTo>
                    <a:pt x="63" y="1"/>
                  </a:lnTo>
                  <a:lnTo>
                    <a:pt x="48" y="5"/>
                  </a:lnTo>
                  <a:lnTo>
                    <a:pt x="33" y="12"/>
                  </a:lnTo>
                  <a:lnTo>
                    <a:pt x="22" y="22"/>
                  </a:lnTo>
                  <a:lnTo>
                    <a:pt x="12" y="34"/>
                  </a:lnTo>
                  <a:lnTo>
                    <a:pt x="5" y="48"/>
                  </a:lnTo>
                  <a:lnTo>
                    <a:pt x="1" y="63"/>
                  </a:lnTo>
                  <a:lnTo>
                    <a:pt x="0" y="80"/>
                  </a:lnTo>
                  <a:lnTo>
                    <a:pt x="1" y="96"/>
                  </a:lnTo>
                  <a:lnTo>
                    <a:pt x="5" y="111"/>
                  </a:lnTo>
                  <a:lnTo>
                    <a:pt x="12" y="124"/>
                  </a:lnTo>
                  <a:lnTo>
                    <a:pt x="22" y="138"/>
                  </a:lnTo>
                  <a:lnTo>
                    <a:pt x="33" y="146"/>
                  </a:lnTo>
                  <a:lnTo>
                    <a:pt x="48" y="154"/>
                  </a:lnTo>
                  <a:lnTo>
                    <a:pt x="63" y="157"/>
                  </a:lnTo>
                  <a:lnTo>
                    <a:pt x="80" y="159"/>
                  </a:lnTo>
                  <a:lnTo>
                    <a:pt x="95" y="157"/>
                  </a:lnTo>
                  <a:lnTo>
                    <a:pt x="102" y="155"/>
                  </a:lnTo>
                  <a:lnTo>
                    <a:pt x="102" y="154"/>
                  </a:lnTo>
                  <a:lnTo>
                    <a:pt x="103" y="154"/>
                  </a:lnTo>
                  <a:lnTo>
                    <a:pt x="106" y="154"/>
                  </a:lnTo>
                  <a:lnTo>
                    <a:pt x="110" y="154"/>
                  </a:lnTo>
                  <a:lnTo>
                    <a:pt x="124" y="146"/>
                  </a:lnTo>
                  <a:lnTo>
                    <a:pt x="137" y="1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" name="Freeform 233"/>
            <p:cNvSpPr/>
            <p:nvPr/>
          </p:nvSpPr>
          <p:spPr bwMode="auto">
            <a:xfrm>
              <a:off x="1607" y="1954"/>
              <a:ext cx="159" cy="41"/>
            </a:xfrm>
            <a:custGeom>
              <a:avLst/>
              <a:gdLst/>
              <a:ahLst/>
              <a:cxnLst>
                <a:cxn ang="0">
                  <a:pos x="778" y="174"/>
                </a:cxn>
                <a:cxn ang="0">
                  <a:pos x="794" y="87"/>
                </a:cxn>
                <a:cxn ang="0">
                  <a:pos x="758" y="95"/>
                </a:cxn>
                <a:cxn ang="0">
                  <a:pos x="740" y="98"/>
                </a:cxn>
                <a:cxn ang="0">
                  <a:pos x="723" y="102"/>
                </a:cxn>
                <a:cxn ang="0">
                  <a:pos x="686" y="108"/>
                </a:cxn>
                <a:cxn ang="0">
                  <a:pos x="668" y="110"/>
                </a:cxn>
                <a:cxn ang="0">
                  <a:pos x="659" y="112"/>
                </a:cxn>
                <a:cxn ang="0">
                  <a:pos x="651" y="114"/>
                </a:cxn>
                <a:cxn ang="0">
                  <a:pos x="641" y="114"/>
                </a:cxn>
                <a:cxn ang="0">
                  <a:pos x="632" y="115"/>
                </a:cxn>
                <a:cxn ang="0">
                  <a:pos x="614" y="117"/>
                </a:cxn>
                <a:cxn ang="0">
                  <a:pos x="578" y="121"/>
                </a:cxn>
                <a:cxn ang="0">
                  <a:pos x="539" y="123"/>
                </a:cxn>
                <a:cxn ang="0">
                  <a:pos x="520" y="123"/>
                </a:cxn>
                <a:cxn ang="0">
                  <a:pos x="502" y="124"/>
                </a:cxn>
                <a:cxn ang="0">
                  <a:pos x="431" y="122"/>
                </a:cxn>
                <a:cxn ang="0">
                  <a:pos x="364" y="116"/>
                </a:cxn>
                <a:cxn ang="0">
                  <a:pos x="299" y="106"/>
                </a:cxn>
                <a:cxn ang="0">
                  <a:pos x="236" y="92"/>
                </a:cxn>
                <a:cxn ang="0">
                  <a:pos x="174" y="74"/>
                </a:cxn>
                <a:cxn ang="0">
                  <a:pos x="115" y="54"/>
                </a:cxn>
                <a:cxn ang="0">
                  <a:pos x="56" y="29"/>
                </a:cxn>
                <a:cxn ang="0">
                  <a:pos x="0" y="0"/>
                </a:cxn>
                <a:cxn ang="0">
                  <a:pos x="6" y="48"/>
                </a:cxn>
                <a:cxn ang="0">
                  <a:pos x="14" y="98"/>
                </a:cxn>
                <a:cxn ang="0">
                  <a:pos x="70" y="122"/>
                </a:cxn>
                <a:cxn ang="0">
                  <a:pos x="127" y="144"/>
                </a:cxn>
                <a:cxn ang="0">
                  <a:pos x="185" y="163"/>
                </a:cxn>
                <a:cxn ang="0">
                  <a:pos x="246" y="178"/>
                </a:cxn>
                <a:cxn ang="0">
                  <a:pos x="308" y="190"/>
                </a:cxn>
                <a:cxn ang="0">
                  <a:pos x="371" y="199"/>
                </a:cxn>
                <a:cxn ang="0">
                  <a:pos x="435" y="203"/>
                </a:cxn>
                <a:cxn ang="0">
                  <a:pos x="502" y="206"/>
                </a:cxn>
                <a:cxn ang="0">
                  <a:pos x="572" y="203"/>
                </a:cxn>
                <a:cxn ang="0">
                  <a:pos x="642" y="198"/>
                </a:cxn>
                <a:cxn ang="0">
                  <a:pos x="710" y="188"/>
                </a:cxn>
                <a:cxn ang="0">
                  <a:pos x="778" y="174"/>
                </a:cxn>
              </a:cxnLst>
              <a:rect l="0" t="0" r="r" b="b"/>
              <a:pathLst>
                <a:path w="794" h="206">
                  <a:moveTo>
                    <a:pt x="778" y="174"/>
                  </a:moveTo>
                  <a:lnTo>
                    <a:pt x="794" y="87"/>
                  </a:lnTo>
                  <a:lnTo>
                    <a:pt x="758" y="95"/>
                  </a:lnTo>
                  <a:lnTo>
                    <a:pt x="740" y="98"/>
                  </a:lnTo>
                  <a:lnTo>
                    <a:pt x="723" y="102"/>
                  </a:lnTo>
                  <a:lnTo>
                    <a:pt x="686" y="108"/>
                  </a:lnTo>
                  <a:lnTo>
                    <a:pt x="668" y="110"/>
                  </a:lnTo>
                  <a:lnTo>
                    <a:pt x="659" y="112"/>
                  </a:lnTo>
                  <a:lnTo>
                    <a:pt x="651" y="114"/>
                  </a:lnTo>
                  <a:lnTo>
                    <a:pt x="641" y="114"/>
                  </a:lnTo>
                  <a:lnTo>
                    <a:pt x="632" y="115"/>
                  </a:lnTo>
                  <a:lnTo>
                    <a:pt x="614" y="117"/>
                  </a:lnTo>
                  <a:lnTo>
                    <a:pt x="578" y="121"/>
                  </a:lnTo>
                  <a:lnTo>
                    <a:pt x="539" y="123"/>
                  </a:lnTo>
                  <a:lnTo>
                    <a:pt x="520" y="123"/>
                  </a:lnTo>
                  <a:lnTo>
                    <a:pt x="502" y="124"/>
                  </a:lnTo>
                  <a:lnTo>
                    <a:pt x="431" y="122"/>
                  </a:lnTo>
                  <a:lnTo>
                    <a:pt x="364" y="116"/>
                  </a:lnTo>
                  <a:lnTo>
                    <a:pt x="299" y="106"/>
                  </a:lnTo>
                  <a:lnTo>
                    <a:pt x="236" y="92"/>
                  </a:lnTo>
                  <a:lnTo>
                    <a:pt x="174" y="74"/>
                  </a:lnTo>
                  <a:lnTo>
                    <a:pt x="115" y="54"/>
                  </a:lnTo>
                  <a:lnTo>
                    <a:pt x="56" y="29"/>
                  </a:lnTo>
                  <a:lnTo>
                    <a:pt x="0" y="0"/>
                  </a:lnTo>
                  <a:lnTo>
                    <a:pt x="6" y="48"/>
                  </a:lnTo>
                  <a:lnTo>
                    <a:pt x="14" y="98"/>
                  </a:lnTo>
                  <a:lnTo>
                    <a:pt x="70" y="122"/>
                  </a:lnTo>
                  <a:lnTo>
                    <a:pt x="127" y="144"/>
                  </a:lnTo>
                  <a:lnTo>
                    <a:pt x="185" y="163"/>
                  </a:lnTo>
                  <a:lnTo>
                    <a:pt x="246" y="178"/>
                  </a:lnTo>
                  <a:lnTo>
                    <a:pt x="308" y="190"/>
                  </a:lnTo>
                  <a:lnTo>
                    <a:pt x="371" y="199"/>
                  </a:lnTo>
                  <a:lnTo>
                    <a:pt x="435" y="203"/>
                  </a:lnTo>
                  <a:lnTo>
                    <a:pt x="502" y="206"/>
                  </a:lnTo>
                  <a:lnTo>
                    <a:pt x="572" y="203"/>
                  </a:lnTo>
                  <a:lnTo>
                    <a:pt x="642" y="198"/>
                  </a:lnTo>
                  <a:lnTo>
                    <a:pt x="710" y="188"/>
                  </a:lnTo>
                  <a:lnTo>
                    <a:pt x="778" y="174"/>
                  </a:lnTo>
                  <a:close/>
                </a:path>
              </a:pathLst>
            </a:custGeom>
            <a:solidFill>
              <a:srgbClr val="97C0E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Freeform 234"/>
            <p:cNvSpPr/>
            <p:nvPr/>
          </p:nvSpPr>
          <p:spPr bwMode="auto">
            <a:xfrm>
              <a:off x="1602" y="1912"/>
              <a:ext cx="168" cy="51"/>
            </a:xfrm>
            <a:custGeom>
              <a:avLst/>
              <a:gdLst/>
              <a:ahLst/>
              <a:cxnLst>
                <a:cxn ang="0">
                  <a:pos x="830" y="206"/>
                </a:cxn>
                <a:cxn ang="0">
                  <a:pos x="843" y="118"/>
                </a:cxn>
                <a:cxn ang="0">
                  <a:pos x="804" y="130"/>
                </a:cxn>
                <a:cxn ang="0">
                  <a:pos x="767" y="142"/>
                </a:cxn>
                <a:cxn ang="0">
                  <a:pos x="728" y="151"/>
                </a:cxn>
                <a:cxn ang="0">
                  <a:pos x="690" y="159"/>
                </a:cxn>
                <a:cxn ang="0">
                  <a:pos x="649" y="164"/>
                </a:cxn>
                <a:cxn ang="0">
                  <a:pos x="609" y="169"/>
                </a:cxn>
                <a:cxn ang="0">
                  <a:pos x="567" y="171"/>
                </a:cxn>
                <a:cxn ang="0">
                  <a:pos x="527" y="172"/>
                </a:cxn>
                <a:cxn ang="0">
                  <a:pos x="489" y="171"/>
                </a:cxn>
                <a:cxn ang="0">
                  <a:pos x="453" y="169"/>
                </a:cxn>
                <a:cxn ang="0">
                  <a:pos x="417" y="165"/>
                </a:cxn>
                <a:cxn ang="0">
                  <a:pos x="381" y="161"/>
                </a:cxn>
                <a:cxn ang="0">
                  <a:pos x="312" y="147"/>
                </a:cxn>
                <a:cxn ang="0">
                  <a:pos x="245" y="129"/>
                </a:cxn>
                <a:cxn ang="0">
                  <a:pos x="181" y="104"/>
                </a:cxn>
                <a:cxn ang="0">
                  <a:pos x="118" y="75"/>
                </a:cxn>
                <a:cxn ang="0">
                  <a:pos x="88" y="58"/>
                </a:cxn>
                <a:cxn ang="0">
                  <a:pos x="58" y="39"/>
                </a:cxn>
                <a:cxn ang="0">
                  <a:pos x="29" y="20"/>
                </a:cxn>
                <a:cxn ang="0">
                  <a:pos x="0" y="0"/>
                </a:cxn>
                <a:cxn ang="0">
                  <a:pos x="11" y="106"/>
                </a:cxn>
                <a:cxn ang="0">
                  <a:pos x="67" y="140"/>
                </a:cxn>
                <a:cxn ang="0">
                  <a:pos x="127" y="170"/>
                </a:cxn>
                <a:cxn ang="0">
                  <a:pos x="189" y="195"/>
                </a:cxn>
                <a:cxn ang="0">
                  <a:pos x="253" y="215"/>
                </a:cxn>
                <a:cxn ang="0">
                  <a:pos x="318" y="231"/>
                </a:cxn>
                <a:cxn ang="0">
                  <a:pos x="386" y="242"/>
                </a:cxn>
                <a:cxn ang="0">
                  <a:pos x="455" y="249"/>
                </a:cxn>
                <a:cxn ang="0">
                  <a:pos x="527" y="252"/>
                </a:cxn>
                <a:cxn ang="0">
                  <a:pos x="565" y="250"/>
                </a:cxn>
                <a:cxn ang="0">
                  <a:pos x="605" y="248"/>
                </a:cxn>
                <a:cxn ang="0">
                  <a:pos x="643" y="245"/>
                </a:cxn>
                <a:cxn ang="0">
                  <a:pos x="683" y="240"/>
                </a:cxn>
                <a:cxn ang="0">
                  <a:pos x="719" y="233"/>
                </a:cxn>
                <a:cxn ang="0">
                  <a:pos x="737" y="229"/>
                </a:cxn>
                <a:cxn ang="0">
                  <a:pos x="747" y="227"/>
                </a:cxn>
                <a:cxn ang="0">
                  <a:pos x="751" y="225"/>
                </a:cxn>
                <a:cxn ang="0">
                  <a:pos x="757" y="225"/>
                </a:cxn>
                <a:cxn ang="0">
                  <a:pos x="793" y="216"/>
                </a:cxn>
                <a:cxn ang="0">
                  <a:pos x="811" y="211"/>
                </a:cxn>
                <a:cxn ang="0">
                  <a:pos x="830" y="206"/>
                </a:cxn>
              </a:cxnLst>
              <a:rect l="0" t="0" r="r" b="b"/>
              <a:pathLst>
                <a:path w="843" h="252">
                  <a:moveTo>
                    <a:pt x="830" y="206"/>
                  </a:moveTo>
                  <a:lnTo>
                    <a:pt x="843" y="118"/>
                  </a:lnTo>
                  <a:lnTo>
                    <a:pt x="804" y="130"/>
                  </a:lnTo>
                  <a:lnTo>
                    <a:pt x="767" y="142"/>
                  </a:lnTo>
                  <a:lnTo>
                    <a:pt x="728" y="151"/>
                  </a:lnTo>
                  <a:lnTo>
                    <a:pt x="690" y="159"/>
                  </a:lnTo>
                  <a:lnTo>
                    <a:pt x="649" y="164"/>
                  </a:lnTo>
                  <a:lnTo>
                    <a:pt x="609" y="169"/>
                  </a:lnTo>
                  <a:lnTo>
                    <a:pt x="567" y="171"/>
                  </a:lnTo>
                  <a:lnTo>
                    <a:pt x="527" y="172"/>
                  </a:lnTo>
                  <a:lnTo>
                    <a:pt x="489" y="171"/>
                  </a:lnTo>
                  <a:lnTo>
                    <a:pt x="453" y="169"/>
                  </a:lnTo>
                  <a:lnTo>
                    <a:pt x="417" y="165"/>
                  </a:lnTo>
                  <a:lnTo>
                    <a:pt x="381" y="161"/>
                  </a:lnTo>
                  <a:lnTo>
                    <a:pt x="312" y="147"/>
                  </a:lnTo>
                  <a:lnTo>
                    <a:pt x="245" y="129"/>
                  </a:lnTo>
                  <a:lnTo>
                    <a:pt x="181" y="104"/>
                  </a:lnTo>
                  <a:lnTo>
                    <a:pt x="118" y="75"/>
                  </a:lnTo>
                  <a:lnTo>
                    <a:pt x="88" y="58"/>
                  </a:lnTo>
                  <a:lnTo>
                    <a:pt x="58" y="39"/>
                  </a:lnTo>
                  <a:lnTo>
                    <a:pt x="29" y="20"/>
                  </a:lnTo>
                  <a:lnTo>
                    <a:pt x="0" y="0"/>
                  </a:lnTo>
                  <a:lnTo>
                    <a:pt x="11" y="106"/>
                  </a:lnTo>
                  <a:lnTo>
                    <a:pt x="67" y="140"/>
                  </a:lnTo>
                  <a:lnTo>
                    <a:pt x="127" y="170"/>
                  </a:lnTo>
                  <a:lnTo>
                    <a:pt x="189" y="195"/>
                  </a:lnTo>
                  <a:lnTo>
                    <a:pt x="253" y="215"/>
                  </a:lnTo>
                  <a:lnTo>
                    <a:pt x="318" y="231"/>
                  </a:lnTo>
                  <a:lnTo>
                    <a:pt x="386" y="242"/>
                  </a:lnTo>
                  <a:lnTo>
                    <a:pt x="455" y="249"/>
                  </a:lnTo>
                  <a:lnTo>
                    <a:pt x="527" y="252"/>
                  </a:lnTo>
                  <a:lnTo>
                    <a:pt x="565" y="250"/>
                  </a:lnTo>
                  <a:lnTo>
                    <a:pt x="605" y="248"/>
                  </a:lnTo>
                  <a:lnTo>
                    <a:pt x="643" y="245"/>
                  </a:lnTo>
                  <a:lnTo>
                    <a:pt x="683" y="240"/>
                  </a:lnTo>
                  <a:lnTo>
                    <a:pt x="719" y="233"/>
                  </a:lnTo>
                  <a:lnTo>
                    <a:pt x="737" y="229"/>
                  </a:lnTo>
                  <a:lnTo>
                    <a:pt x="747" y="227"/>
                  </a:lnTo>
                  <a:lnTo>
                    <a:pt x="751" y="225"/>
                  </a:lnTo>
                  <a:lnTo>
                    <a:pt x="757" y="225"/>
                  </a:lnTo>
                  <a:lnTo>
                    <a:pt x="793" y="216"/>
                  </a:lnTo>
                  <a:lnTo>
                    <a:pt x="811" y="211"/>
                  </a:lnTo>
                  <a:lnTo>
                    <a:pt x="830" y="206"/>
                  </a:lnTo>
                  <a:close/>
                </a:path>
              </a:pathLst>
            </a:custGeom>
            <a:solidFill>
              <a:srgbClr val="A7CAE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Freeform 235"/>
            <p:cNvSpPr/>
            <p:nvPr/>
          </p:nvSpPr>
          <p:spPr bwMode="auto">
            <a:xfrm>
              <a:off x="1600" y="1889"/>
              <a:ext cx="173" cy="58"/>
            </a:xfrm>
            <a:custGeom>
              <a:avLst/>
              <a:gdLst/>
              <a:ahLst/>
              <a:cxnLst>
                <a:cxn ang="0">
                  <a:pos x="852" y="232"/>
                </a:cxn>
                <a:cxn ang="0">
                  <a:pos x="864" y="138"/>
                </a:cxn>
                <a:cxn ang="0">
                  <a:pos x="844" y="144"/>
                </a:cxn>
                <a:cxn ang="0">
                  <a:pos x="841" y="144"/>
                </a:cxn>
                <a:cxn ang="0">
                  <a:pos x="838" y="145"/>
                </a:cxn>
                <a:cxn ang="0">
                  <a:pos x="834" y="148"/>
                </a:cxn>
                <a:cxn ang="0">
                  <a:pos x="825" y="152"/>
                </a:cxn>
                <a:cxn ang="0">
                  <a:pos x="786" y="166"/>
                </a:cxn>
                <a:cxn ang="0">
                  <a:pos x="745" y="177"/>
                </a:cxn>
                <a:cxn ang="0">
                  <a:pos x="725" y="182"/>
                </a:cxn>
                <a:cxn ang="0">
                  <a:pos x="715" y="184"/>
                </a:cxn>
                <a:cxn ang="0">
                  <a:pos x="706" y="187"/>
                </a:cxn>
                <a:cxn ang="0">
                  <a:pos x="664" y="194"/>
                </a:cxn>
                <a:cxn ang="0">
                  <a:pos x="642" y="197"/>
                </a:cxn>
                <a:cxn ang="0">
                  <a:pos x="622" y="200"/>
                </a:cxn>
                <a:cxn ang="0">
                  <a:pos x="579" y="203"/>
                </a:cxn>
                <a:cxn ang="0">
                  <a:pos x="536" y="204"/>
                </a:cxn>
                <a:cxn ang="0">
                  <a:pos x="496" y="203"/>
                </a:cxn>
                <a:cxn ang="0">
                  <a:pos x="458" y="201"/>
                </a:cxn>
                <a:cxn ang="0">
                  <a:pos x="421" y="197"/>
                </a:cxn>
                <a:cxn ang="0">
                  <a:pos x="385" y="191"/>
                </a:cxn>
                <a:cxn ang="0">
                  <a:pos x="313" y="175"/>
                </a:cxn>
                <a:cxn ang="0">
                  <a:pos x="278" y="165"/>
                </a:cxn>
                <a:cxn ang="0">
                  <a:pos x="245" y="153"/>
                </a:cxn>
                <a:cxn ang="0">
                  <a:pos x="211" y="139"/>
                </a:cxn>
                <a:cxn ang="0">
                  <a:pos x="180" y="124"/>
                </a:cxn>
                <a:cxn ang="0">
                  <a:pos x="148" y="107"/>
                </a:cxn>
                <a:cxn ang="0">
                  <a:pos x="117" y="89"/>
                </a:cxn>
                <a:cxn ang="0">
                  <a:pos x="87" y="68"/>
                </a:cxn>
                <a:cxn ang="0">
                  <a:pos x="57" y="47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4" y="56"/>
                </a:cxn>
                <a:cxn ang="0">
                  <a:pos x="9" y="114"/>
                </a:cxn>
                <a:cxn ang="0">
                  <a:pos x="38" y="134"/>
                </a:cxn>
                <a:cxn ang="0">
                  <a:pos x="67" y="153"/>
                </a:cxn>
                <a:cxn ang="0">
                  <a:pos x="97" y="172"/>
                </a:cxn>
                <a:cxn ang="0">
                  <a:pos x="127" y="189"/>
                </a:cxn>
                <a:cxn ang="0">
                  <a:pos x="190" y="218"/>
                </a:cxn>
                <a:cxn ang="0">
                  <a:pos x="254" y="243"/>
                </a:cxn>
                <a:cxn ang="0">
                  <a:pos x="321" y="261"/>
                </a:cxn>
                <a:cxn ang="0">
                  <a:pos x="390" y="275"/>
                </a:cxn>
                <a:cxn ang="0">
                  <a:pos x="426" y="279"/>
                </a:cxn>
                <a:cxn ang="0">
                  <a:pos x="462" y="283"/>
                </a:cxn>
                <a:cxn ang="0">
                  <a:pos x="498" y="285"/>
                </a:cxn>
                <a:cxn ang="0">
                  <a:pos x="536" y="286"/>
                </a:cxn>
                <a:cxn ang="0">
                  <a:pos x="576" y="285"/>
                </a:cxn>
                <a:cxn ang="0">
                  <a:pos x="618" y="283"/>
                </a:cxn>
                <a:cxn ang="0">
                  <a:pos x="658" y="278"/>
                </a:cxn>
                <a:cxn ang="0">
                  <a:pos x="699" y="273"/>
                </a:cxn>
                <a:cxn ang="0">
                  <a:pos x="737" y="265"/>
                </a:cxn>
                <a:cxn ang="0">
                  <a:pos x="776" y="256"/>
                </a:cxn>
                <a:cxn ang="0">
                  <a:pos x="813" y="244"/>
                </a:cxn>
                <a:cxn ang="0">
                  <a:pos x="852" y="232"/>
                </a:cxn>
              </a:cxnLst>
              <a:rect l="0" t="0" r="r" b="b"/>
              <a:pathLst>
                <a:path w="864" h="286">
                  <a:moveTo>
                    <a:pt x="852" y="232"/>
                  </a:moveTo>
                  <a:lnTo>
                    <a:pt x="864" y="138"/>
                  </a:lnTo>
                  <a:lnTo>
                    <a:pt x="844" y="144"/>
                  </a:lnTo>
                  <a:lnTo>
                    <a:pt x="841" y="144"/>
                  </a:lnTo>
                  <a:lnTo>
                    <a:pt x="838" y="145"/>
                  </a:lnTo>
                  <a:lnTo>
                    <a:pt x="834" y="148"/>
                  </a:lnTo>
                  <a:lnTo>
                    <a:pt x="825" y="152"/>
                  </a:lnTo>
                  <a:lnTo>
                    <a:pt x="786" y="166"/>
                  </a:lnTo>
                  <a:lnTo>
                    <a:pt x="745" y="177"/>
                  </a:lnTo>
                  <a:lnTo>
                    <a:pt x="725" y="182"/>
                  </a:lnTo>
                  <a:lnTo>
                    <a:pt x="715" y="184"/>
                  </a:lnTo>
                  <a:lnTo>
                    <a:pt x="706" y="187"/>
                  </a:lnTo>
                  <a:lnTo>
                    <a:pt x="664" y="194"/>
                  </a:lnTo>
                  <a:lnTo>
                    <a:pt x="642" y="197"/>
                  </a:lnTo>
                  <a:lnTo>
                    <a:pt x="622" y="200"/>
                  </a:lnTo>
                  <a:lnTo>
                    <a:pt x="579" y="203"/>
                  </a:lnTo>
                  <a:lnTo>
                    <a:pt x="536" y="204"/>
                  </a:lnTo>
                  <a:lnTo>
                    <a:pt x="496" y="203"/>
                  </a:lnTo>
                  <a:lnTo>
                    <a:pt x="458" y="201"/>
                  </a:lnTo>
                  <a:lnTo>
                    <a:pt x="421" y="197"/>
                  </a:lnTo>
                  <a:lnTo>
                    <a:pt x="385" y="191"/>
                  </a:lnTo>
                  <a:lnTo>
                    <a:pt x="313" y="175"/>
                  </a:lnTo>
                  <a:lnTo>
                    <a:pt x="278" y="165"/>
                  </a:lnTo>
                  <a:lnTo>
                    <a:pt x="245" y="153"/>
                  </a:lnTo>
                  <a:lnTo>
                    <a:pt x="211" y="139"/>
                  </a:lnTo>
                  <a:lnTo>
                    <a:pt x="180" y="124"/>
                  </a:lnTo>
                  <a:lnTo>
                    <a:pt x="148" y="107"/>
                  </a:lnTo>
                  <a:lnTo>
                    <a:pt x="117" y="89"/>
                  </a:lnTo>
                  <a:lnTo>
                    <a:pt x="87" y="68"/>
                  </a:lnTo>
                  <a:lnTo>
                    <a:pt x="57" y="47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4" y="56"/>
                  </a:lnTo>
                  <a:lnTo>
                    <a:pt x="9" y="114"/>
                  </a:lnTo>
                  <a:lnTo>
                    <a:pt x="38" y="134"/>
                  </a:lnTo>
                  <a:lnTo>
                    <a:pt x="67" y="153"/>
                  </a:lnTo>
                  <a:lnTo>
                    <a:pt x="97" y="172"/>
                  </a:lnTo>
                  <a:lnTo>
                    <a:pt x="127" y="189"/>
                  </a:lnTo>
                  <a:lnTo>
                    <a:pt x="190" y="218"/>
                  </a:lnTo>
                  <a:lnTo>
                    <a:pt x="254" y="243"/>
                  </a:lnTo>
                  <a:lnTo>
                    <a:pt x="321" y="261"/>
                  </a:lnTo>
                  <a:lnTo>
                    <a:pt x="390" y="275"/>
                  </a:lnTo>
                  <a:lnTo>
                    <a:pt x="426" y="279"/>
                  </a:lnTo>
                  <a:lnTo>
                    <a:pt x="462" y="283"/>
                  </a:lnTo>
                  <a:lnTo>
                    <a:pt x="498" y="285"/>
                  </a:lnTo>
                  <a:lnTo>
                    <a:pt x="536" y="286"/>
                  </a:lnTo>
                  <a:lnTo>
                    <a:pt x="576" y="285"/>
                  </a:lnTo>
                  <a:lnTo>
                    <a:pt x="618" y="283"/>
                  </a:lnTo>
                  <a:lnTo>
                    <a:pt x="658" y="278"/>
                  </a:lnTo>
                  <a:lnTo>
                    <a:pt x="699" y="273"/>
                  </a:lnTo>
                  <a:lnTo>
                    <a:pt x="737" y="265"/>
                  </a:lnTo>
                  <a:lnTo>
                    <a:pt x="776" y="256"/>
                  </a:lnTo>
                  <a:lnTo>
                    <a:pt x="813" y="244"/>
                  </a:lnTo>
                  <a:lnTo>
                    <a:pt x="852" y="232"/>
                  </a:lnTo>
                  <a:close/>
                </a:path>
              </a:pathLst>
            </a:custGeom>
            <a:solidFill>
              <a:srgbClr val="AFCFE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" name="Freeform 236"/>
            <p:cNvSpPr/>
            <p:nvPr/>
          </p:nvSpPr>
          <p:spPr bwMode="auto">
            <a:xfrm>
              <a:off x="1604" y="1933"/>
              <a:ext cx="164" cy="46"/>
            </a:xfrm>
            <a:custGeom>
              <a:avLst/>
              <a:gdLst/>
              <a:ahLst/>
              <a:cxnLst>
                <a:cxn ang="0">
                  <a:pos x="808" y="189"/>
                </a:cxn>
                <a:cxn ang="0">
                  <a:pos x="819" y="100"/>
                </a:cxn>
                <a:cxn ang="0">
                  <a:pos x="800" y="105"/>
                </a:cxn>
                <a:cxn ang="0">
                  <a:pos x="782" y="110"/>
                </a:cxn>
                <a:cxn ang="0">
                  <a:pos x="746" y="119"/>
                </a:cxn>
                <a:cxn ang="0">
                  <a:pos x="740" y="119"/>
                </a:cxn>
                <a:cxn ang="0">
                  <a:pos x="736" y="121"/>
                </a:cxn>
                <a:cxn ang="0">
                  <a:pos x="726" y="123"/>
                </a:cxn>
                <a:cxn ang="0">
                  <a:pos x="708" y="127"/>
                </a:cxn>
                <a:cxn ang="0">
                  <a:pos x="672" y="134"/>
                </a:cxn>
                <a:cxn ang="0">
                  <a:pos x="632" y="139"/>
                </a:cxn>
                <a:cxn ang="0">
                  <a:pos x="594" y="142"/>
                </a:cxn>
                <a:cxn ang="0">
                  <a:pos x="554" y="144"/>
                </a:cxn>
                <a:cxn ang="0">
                  <a:pos x="516" y="146"/>
                </a:cxn>
                <a:cxn ang="0">
                  <a:pos x="444" y="143"/>
                </a:cxn>
                <a:cxn ang="0">
                  <a:pos x="375" y="136"/>
                </a:cxn>
                <a:cxn ang="0">
                  <a:pos x="307" y="125"/>
                </a:cxn>
                <a:cxn ang="0">
                  <a:pos x="242" y="109"/>
                </a:cxn>
                <a:cxn ang="0">
                  <a:pos x="178" y="89"/>
                </a:cxn>
                <a:cxn ang="0">
                  <a:pos x="116" y="64"/>
                </a:cxn>
                <a:cxn ang="0">
                  <a:pos x="56" y="34"/>
                </a:cxn>
                <a:cxn ang="0">
                  <a:pos x="0" y="0"/>
                </a:cxn>
                <a:cxn ang="0">
                  <a:pos x="5" y="50"/>
                </a:cxn>
                <a:cxn ang="0">
                  <a:pos x="14" y="102"/>
                </a:cxn>
                <a:cxn ang="0">
                  <a:pos x="70" y="131"/>
                </a:cxn>
                <a:cxn ang="0">
                  <a:pos x="129" y="156"/>
                </a:cxn>
                <a:cxn ang="0">
                  <a:pos x="188" y="176"/>
                </a:cxn>
                <a:cxn ang="0">
                  <a:pos x="250" y="194"/>
                </a:cxn>
                <a:cxn ang="0">
                  <a:pos x="313" y="208"/>
                </a:cxn>
                <a:cxn ang="0">
                  <a:pos x="378" y="218"/>
                </a:cxn>
                <a:cxn ang="0">
                  <a:pos x="445" y="224"/>
                </a:cxn>
                <a:cxn ang="0">
                  <a:pos x="516" y="226"/>
                </a:cxn>
                <a:cxn ang="0">
                  <a:pos x="534" y="225"/>
                </a:cxn>
                <a:cxn ang="0">
                  <a:pos x="553" y="225"/>
                </a:cxn>
                <a:cxn ang="0">
                  <a:pos x="592" y="223"/>
                </a:cxn>
                <a:cxn ang="0">
                  <a:pos x="628" y="219"/>
                </a:cxn>
                <a:cxn ang="0">
                  <a:pos x="646" y="217"/>
                </a:cxn>
                <a:cxn ang="0">
                  <a:pos x="655" y="216"/>
                </a:cxn>
                <a:cxn ang="0">
                  <a:pos x="665" y="216"/>
                </a:cxn>
                <a:cxn ang="0">
                  <a:pos x="673" y="214"/>
                </a:cxn>
                <a:cxn ang="0">
                  <a:pos x="682" y="212"/>
                </a:cxn>
                <a:cxn ang="0">
                  <a:pos x="700" y="210"/>
                </a:cxn>
                <a:cxn ang="0">
                  <a:pos x="737" y="204"/>
                </a:cxn>
                <a:cxn ang="0">
                  <a:pos x="754" y="200"/>
                </a:cxn>
                <a:cxn ang="0">
                  <a:pos x="772" y="197"/>
                </a:cxn>
                <a:cxn ang="0">
                  <a:pos x="808" y="189"/>
                </a:cxn>
              </a:cxnLst>
              <a:rect l="0" t="0" r="r" b="b"/>
              <a:pathLst>
                <a:path w="819" h="226">
                  <a:moveTo>
                    <a:pt x="808" y="189"/>
                  </a:moveTo>
                  <a:lnTo>
                    <a:pt x="819" y="100"/>
                  </a:lnTo>
                  <a:lnTo>
                    <a:pt x="800" y="105"/>
                  </a:lnTo>
                  <a:lnTo>
                    <a:pt x="782" y="110"/>
                  </a:lnTo>
                  <a:lnTo>
                    <a:pt x="746" y="119"/>
                  </a:lnTo>
                  <a:lnTo>
                    <a:pt x="740" y="119"/>
                  </a:lnTo>
                  <a:lnTo>
                    <a:pt x="736" y="121"/>
                  </a:lnTo>
                  <a:lnTo>
                    <a:pt x="726" y="123"/>
                  </a:lnTo>
                  <a:lnTo>
                    <a:pt x="708" y="127"/>
                  </a:lnTo>
                  <a:lnTo>
                    <a:pt x="672" y="134"/>
                  </a:lnTo>
                  <a:lnTo>
                    <a:pt x="632" y="139"/>
                  </a:lnTo>
                  <a:lnTo>
                    <a:pt x="594" y="142"/>
                  </a:lnTo>
                  <a:lnTo>
                    <a:pt x="554" y="144"/>
                  </a:lnTo>
                  <a:lnTo>
                    <a:pt x="516" y="146"/>
                  </a:lnTo>
                  <a:lnTo>
                    <a:pt x="444" y="143"/>
                  </a:lnTo>
                  <a:lnTo>
                    <a:pt x="375" y="136"/>
                  </a:lnTo>
                  <a:lnTo>
                    <a:pt x="307" y="125"/>
                  </a:lnTo>
                  <a:lnTo>
                    <a:pt x="242" y="109"/>
                  </a:lnTo>
                  <a:lnTo>
                    <a:pt x="178" y="89"/>
                  </a:lnTo>
                  <a:lnTo>
                    <a:pt x="116" y="64"/>
                  </a:lnTo>
                  <a:lnTo>
                    <a:pt x="56" y="34"/>
                  </a:lnTo>
                  <a:lnTo>
                    <a:pt x="0" y="0"/>
                  </a:lnTo>
                  <a:lnTo>
                    <a:pt x="5" y="50"/>
                  </a:lnTo>
                  <a:lnTo>
                    <a:pt x="14" y="102"/>
                  </a:lnTo>
                  <a:lnTo>
                    <a:pt x="70" y="131"/>
                  </a:lnTo>
                  <a:lnTo>
                    <a:pt x="129" y="156"/>
                  </a:lnTo>
                  <a:lnTo>
                    <a:pt x="188" y="176"/>
                  </a:lnTo>
                  <a:lnTo>
                    <a:pt x="250" y="194"/>
                  </a:lnTo>
                  <a:lnTo>
                    <a:pt x="313" y="208"/>
                  </a:lnTo>
                  <a:lnTo>
                    <a:pt x="378" y="218"/>
                  </a:lnTo>
                  <a:lnTo>
                    <a:pt x="445" y="224"/>
                  </a:lnTo>
                  <a:lnTo>
                    <a:pt x="516" y="226"/>
                  </a:lnTo>
                  <a:lnTo>
                    <a:pt x="534" y="225"/>
                  </a:lnTo>
                  <a:lnTo>
                    <a:pt x="553" y="225"/>
                  </a:lnTo>
                  <a:lnTo>
                    <a:pt x="592" y="223"/>
                  </a:lnTo>
                  <a:lnTo>
                    <a:pt x="628" y="219"/>
                  </a:lnTo>
                  <a:lnTo>
                    <a:pt x="646" y="217"/>
                  </a:lnTo>
                  <a:lnTo>
                    <a:pt x="655" y="216"/>
                  </a:lnTo>
                  <a:lnTo>
                    <a:pt x="665" y="216"/>
                  </a:lnTo>
                  <a:lnTo>
                    <a:pt x="673" y="214"/>
                  </a:lnTo>
                  <a:lnTo>
                    <a:pt x="682" y="212"/>
                  </a:lnTo>
                  <a:lnTo>
                    <a:pt x="700" y="210"/>
                  </a:lnTo>
                  <a:lnTo>
                    <a:pt x="737" y="204"/>
                  </a:lnTo>
                  <a:lnTo>
                    <a:pt x="754" y="200"/>
                  </a:lnTo>
                  <a:lnTo>
                    <a:pt x="772" y="197"/>
                  </a:lnTo>
                  <a:lnTo>
                    <a:pt x="808" y="189"/>
                  </a:lnTo>
                  <a:close/>
                </a:path>
              </a:pathLst>
            </a:custGeom>
            <a:solidFill>
              <a:srgbClr val="9FC5E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7" name="Freeform 237"/>
            <p:cNvSpPr/>
            <p:nvPr/>
          </p:nvSpPr>
          <p:spPr bwMode="auto">
            <a:xfrm>
              <a:off x="1631" y="2083"/>
              <a:ext cx="109" cy="25"/>
            </a:xfrm>
            <a:custGeom>
              <a:avLst/>
              <a:gdLst/>
              <a:ahLst/>
              <a:cxnLst>
                <a:cxn ang="0">
                  <a:pos x="380" y="42"/>
                </a:cxn>
                <a:cxn ang="0">
                  <a:pos x="330" y="41"/>
                </a:cxn>
                <a:cxn ang="0">
                  <a:pos x="281" y="39"/>
                </a:cxn>
                <a:cxn ang="0">
                  <a:pos x="233" y="35"/>
                </a:cxn>
                <a:cxn ang="0">
                  <a:pos x="186" y="31"/>
                </a:cxn>
                <a:cxn ang="0">
                  <a:pos x="92" y="17"/>
                </a:cxn>
                <a:cxn ang="0">
                  <a:pos x="45" y="9"/>
                </a:cxn>
                <a:cxn ang="0">
                  <a:pos x="0" y="0"/>
                </a:cxn>
                <a:cxn ang="0">
                  <a:pos x="22" y="88"/>
                </a:cxn>
                <a:cxn ang="0">
                  <a:pos x="107" y="102"/>
                </a:cxn>
                <a:cxn ang="0">
                  <a:pos x="197" y="113"/>
                </a:cxn>
                <a:cxn ang="0">
                  <a:pos x="287" y="120"/>
                </a:cxn>
                <a:cxn ang="0">
                  <a:pos x="380" y="122"/>
                </a:cxn>
                <a:cxn ang="0">
                  <a:pos x="414" y="121"/>
                </a:cxn>
                <a:cxn ang="0">
                  <a:pos x="449" y="121"/>
                </a:cxn>
                <a:cxn ang="0">
                  <a:pos x="483" y="119"/>
                </a:cxn>
                <a:cxn ang="0">
                  <a:pos x="483" y="118"/>
                </a:cxn>
                <a:cxn ang="0">
                  <a:pos x="484" y="118"/>
                </a:cxn>
                <a:cxn ang="0">
                  <a:pos x="486" y="118"/>
                </a:cxn>
                <a:cxn ang="0">
                  <a:pos x="491" y="118"/>
                </a:cxn>
                <a:cxn ang="0">
                  <a:pos x="500" y="118"/>
                </a:cxn>
                <a:cxn ang="0">
                  <a:pos x="518" y="118"/>
                </a:cxn>
                <a:cxn ang="0">
                  <a:pos x="529" y="76"/>
                </a:cxn>
                <a:cxn ang="0">
                  <a:pos x="542" y="36"/>
                </a:cxn>
                <a:cxn ang="0">
                  <a:pos x="501" y="37"/>
                </a:cxn>
                <a:cxn ang="0">
                  <a:pos x="461" y="40"/>
                </a:cxn>
                <a:cxn ang="0">
                  <a:pos x="380" y="42"/>
                </a:cxn>
              </a:cxnLst>
              <a:rect l="0" t="0" r="r" b="b"/>
              <a:pathLst>
                <a:path w="542" h="122">
                  <a:moveTo>
                    <a:pt x="380" y="42"/>
                  </a:moveTo>
                  <a:lnTo>
                    <a:pt x="330" y="41"/>
                  </a:lnTo>
                  <a:lnTo>
                    <a:pt x="281" y="39"/>
                  </a:lnTo>
                  <a:lnTo>
                    <a:pt x="233" y="35"/>
                  </a:lnTo>
                  <a:lnTo>
                    <a:pt x="186" y="31"/>
                  </a:lnTo>
                  <a:lnTo>
                    <a:pt x="92" y="17"/>
                  </a:lnTo>
                  <a:lnTo>
                    <a:pt x="45" y="9"/>
                  </a:lnTo>
                  <a:lnTo>
                    <a:pt x="0" y="0"/>
                  </a:lnTo>
                  <a:lnTo>
                    <a:pt x="22" y="88"/>
                  </a:lnTo>
                  <a:lnTo>
                    <a:pt x="107" y="102"/>
                  </a:lnTo>
                  <a:lnTo>
                    <a:pt x="197" y="113"/>
                  </a:lnTo>
                  <a:lnTo>
                    <a:pt x="287" y="120"/>
                  </a:lnTo>
                  <a:lnTo>
                    <a:pt x="380" y="122"/>
                  </a:lnTo>
                  <a:lnTo>
                    <a:pt x="414" y="121"/>
                  </a:lnTo>
                  <a:lnTo>
                    <a:pt x="449" y="121"/>
                  </a:lnTo>
                  <a:lnTo>
                    <a:pt x="483" y="119"/>
                  </a:lnTo>
                  <a:lnTo>
                    <a:pt x="483" y="118"/>
                  </a:lnTo>
                  <a:lnTo>
                    <a:pt x="484" y="118"/>
                  </a:lnTo>
                  <a:lnTo>
                    <a:pt x="486" y="118"/>
                  </a:lnTo>
                  <a:lnTo>
                    <a:pt x="491" y="118"/>
                  </a:lnTo>
                  <a:lnTo>
                    <a:pt x="500" y="118"/>
                  </a:lnTo>
                  <a:lnTo>
                    <a:pt x="518" y="118"/>
                  </a:lnTo>
                  <a:lnTo>
                    <a:pt x="529" y="76"/>
                  </a:lnTo>
                  <a:lnTo>
                    <a:pt x="542" y="36"/>
                  </a:lnTo>
                  <a:lnTo>
                    <a:pt x="501" y="37"/>
                  </a:lnTo>
                  <a:lnTo>
                    <a:pt x="461" y="40"/>
                  </a:lnTo>
                  <a:lnTo>
                    <a:pt x="380" y="42"/>
                  </a:lnTo>
                  <a:close/>
                </a:path>
              </a:pathLst>
            </a:custGeom>
            <a:solidFill>
              <a:srgbClr val="5F9FD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8" name="Freeform 238"/>
            <p:cNvSpPr/>
            <p:nvPr/>
          </p:nvSpPr>
          <p:spPr bwMode="auto">
            <a:xfrm>
              <a:off x="1627" y="2066"/>
              <a:ext cx="117" cy="26"/>
            </a:xfrm>
            <a:custGeom>
              <a:avLst/>
              <a:gdLst/>
              <a:ahLst/>
              <a:cxnLst>
                <a:cxn ang="0">
                  <a:pos x="21" y="86"/>
                </a:cxn>
                <a:cxn ang="0">
                  <a:pos x="66" y="95"/>
                </a:cxn>
                <a:cxn ang="0">
                  <a:pos x="113" y="103"/>
                </a:cxn>
                <a:cxn ang="0">
                  <a:pos x="207" y="117"/>
                </a:cxn>
                <a:cxn ang="0">
                  <a:pos x="254" y="121"/>
                </a:cxn>
                <a:cxn ang="0">
                  <a:pos x="302" y="125"/>
                </a:cxn>
                <a:cxn ang="0">
                  <a:pos x="351" y="127"/>
                </a:cxn>
                <a:cxn ang="0">
                  <a:pos x="401" y="128"/>
                </a:cxn>
                <a:cxn ang="0">
                  <a:pos x="482" y="126"/>
                </a:cxn>
                <a:cxn ang="0">
                  <a:pos x="522" y="123"/>
                </a:cxn>
                <a:cxn ang="0">
                  <a:pos x="563" y="122"/>
                </a:cxn>
                <a:cxn ang="0">
                  <a:pos x="585" y="38"/>
                </a:cxn>
                <a:cxn ang="0">
                  <a:pos x="573" y="38"/>
                </a:cxn>
                <a:cxn ang="0">
                  <a:pos x="562" y="39"/>
                </a:cxn>
                <a:cxn ang="0">
                  <a:pos x="539" y="42"/>
                </a:cxn>
                <a:cxn ang="0">
                  <a:pos x="494" y="45"/>
                </a:cxn>
                <a:cxn ang="0">
                  <a:pos x="446" y="47"/>
                </a:cxn>
                <a:cxn ang="0">
                  <a:pos x="401" y="49"/>
                </a:cxn>
                <a:cxn ang="0">
                  <a:pos x="347" y="47"/>
                </a:cxn>
                <a:cxn ang="0">
                  <a:pos x="296" y="45"/>
                </a:cxn>
                <a:cxn ang="0">
                  <a:pos x="195" y="36"/>
                </a:cxn>
                <a:cxn ang="0">
                  <a:pos x="97" y="20"/>
                </a:cxn>
                <a:cxn ang="0">
                  <a:pos x="0" y="0"/>
                </a:cxn>
                <a:cxn ang="0">
                  <a:pos x="21" y="86"/>
                </a:cxn>
              </a:cxnLst>
              <a:rect l="0" t="0" r="r" b="b"/>
              <a:pathLst>
                <a:path w="585" h="128">
                  <a:moveTo>
                    <a:pt x="21" y="86"/>
                  </a:moveTo>
                  <a:lnTo>
                    <a:pt x="66" y="95"/>
                  </a:lnTo>
                  <a:lnTo>
                    <a:pt x="113" y="103"/>
                  </a:lnTo>
                  <a:lnTo>
                    <a:pt x="207" y="117"/>
                  </a:lnTo>
                  <a:lnTo>
                    <a:pt x="254" y="121"/>
                  </a:lnTo>
                  <a:lnTo>
                    <a:pt x="302" y="125"/>
                  </a:lnTo>
                  <a:lnTo>
                    <a:pt x="351" y="127"/>
                  </a:lnTo>
                  <a:lnTo>
                    <a:pt x="401" y="128"/>
                  </a:lnTo>
                  <a:lnTo>
                    <a:pt x="482" y="126"/>
                  </a:lnTo>
                  <a:lnTo>
                    <a:pt x="522" y="123"/>
                  </a:lnTo>
                  <a:lnTo>
                    <a:pt x="563" y="122"/>
                  </a:lnTo>
                  <a:lnTo>
                    <a:pt x="585" y="38"/>
                  </a:lnTo>
                  <a:lnTo>
                    <a:pt x="573" y="38"/>
                  </a:lnTo>
                  <a:lnTo>
                    <a:pt x="562" y="39"/>
                  </a:lnTo>
                  <a:lnTo>
                    <a:pt x="539" y="42"/>
                  </a:lnTo>
                  <a:lnTo>
                    <a:pt x="494" y="45"/>
                  </a:lnTo>
                  <a:lnTo>
                    <a:pt x="446" y="47"/>
                  </a:lnTo>
                  <a:lnTo>
                    <a:pt x="401" y="49"/>
                  </a:lnTo>
                  <a:lnTo>
                    <a:pt x="347" y="47"/>
                  </a:lnTo>
                  <a:lnTo>
                    <a:pt x="296" y="45"/>
                  </a:lnTo>
                  <a:lnTo>
                    <a:pt x="195" y="36"/>
                  </a:lnTo>
                  <a:lnTo>
                    <a:pt x="97" y="20"/>
                  </a:lnTo>
                  <a:lnTo>
                    <a:pt x="0" y="0"/>
                  </a:lnTo>
                  <a:lnTo>
                    <a:pt x="21" y="86"/>
                  </a:lnTo>
                  <a:close/>
                </a:path>
              </a:pathLst>
            </a:custGeom>
            <a:solidFill>
              <a:srgbClr val="67A3E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9" name="Freeform 239"/>
            <p:cNvSpPr/>
            <p:nvPr/>
          </p:nvSpPr>
          <p:spPr bwMode="auto">
            <a:xfrm>
              <a:off x="1623" y="2048"/>
              <a:ext cx="125" cy="28"/>
            </a:xfrm>
            <a:custGeom>
              <a:avLst/>
              <a:gdLst/>
              <a:ahLst/>
              <a:cxnLst>
                <a:cxn ang="0">
                  <a:pos x="604" y="130"/>
                </a:cxn>
                <a:cxn ang="0">
                  <a:pos x="626" y="46"/>
                </a:cxn>
                <a:cxn ang="0">
                  <a:pos x="575" y="51"/>
                </a:cxn>
                <a:cxn ang="0">
                  <a:pos x="561" y="51"/>
                </a:cxn>
                <a:cxn ang="0">
                  <a:pos x="554" y="51"/>
                </a:cxn>
                <a:cxn ang="0">
                  <a:pos x="551" y="51"/>
                </a:cxn>
                <a:cxn ang="0">
                  <a:pos x="549" y="52"/>
                </a:cxn>
                <a:cxn ang="0">
                  <a:pos x="524" y="54"/>
                </a:cxn>
                <a:cxn ang="0">
                  <a:pos x="472" y="57"/>
                </a:cxn>
                <a:cxn ang="0">
                  <a:pos x="420" y="58"/>
                </a:cxn>
                <a:cxn ang="0">
                  <a:pos x="364" y="57"/>
                </a:cxn>
                <a:cxn ang="0">
                  <a:pos x="310" y="53"/>
                </a:cxn>
                <a:cxn ang="0">
                  <a:pos x="255" y="49"/>
                </a:cxn>
                <a:cxn ang="0">
                  <a:pos x="203" y="43"/>
                </a:cxn>
                <a:cxn ang="0">
                  <a:pos x="151" y="34"/>
                </a:cxn>
                <a:cxn ang="0">
                  <a:pos x="100" y="24"/>
                </a:cxn>
                <a:cxn ang="0">
                  <a:pos x="49" y="12"/>
                </a:cxn>
                <a:cxn ang="0">
                  <a:pos x="0" y="0"/>
                </a:cxn>
                <a:cxn ang="0">
                  <a:pos x="8" y="45"/>
                </a:cxn>
                <a:cxn ang="0">
                  <a:pos x="19" y="92"/>
                </a:cxn>
                <a:cxn ang="0">
                  <a:pos x="116" y="112"/>
                </a:cxn>
                <a:cxn ang="0">
                  <a:pos x="214" y="128"/>
                </a:cxn>
                <a:cxn ang="0">
                  <a:pos x="315" y="137"/>
                </a:cxn>
                <a:cxn ang="0">
                  <a:pos x="366" y="139"/>
                </a:cxn>
                <a:cxn ang="0">
                  <a:pos x="420" y="141"/>
                </a:cxn>
                <a:cxn ang="0">
                  <a:pos x="465" y="139"/>
                </a:cxn>
                <a:cxn ang="0">
                  <a:pos x="513" y="137"/>
                </a:cxn>
                <a:cxn ang="0">
                  <a:pos x="558" y="134"/>
                </a:cxn>
                <a:cxn ang="0">
                  <a:pos x="581" y="131"/>
                </a:cxn>
                <a:cxn ang="0">
                  <a:pos x="592" y="130"/>
                </a:cxn>
                <a:cxn ang="0">
                  <a:pos x="604" y="130"/>
                </a:cxn>
              </a:cxnLst>
              <a:rect l="0" t="0" r="r" b="b"/>
              <a:pathLst>
                <a:path w="626" h="141">
                  <a:moveTo>
                    <a:pt x="604" y="130"/>
                  </a:moveTo>
                  <a:lnTo>
                    <a:pt x="626" y="46"/>
                  </a:lnTo>
                  <a:lnTo>
                    <a:pt x="575" y="51"/>
                  </a:lnTo>
                  <a:lnTo>
                    <a:pt x="561" y="51"/>
                  </a:lnTo>
                  <a:lnTo>
                    <a:pt x="554" y="51"/>
                  </a:lnTo>
                  <a:lnTo>
                    <a:pt x="551" y="51"/>
                  </a:lnTo>
                  <a:lnTo>
                    <a:pt x="549" y="52"/>
                  </a:lnTo>
                  <a:lnTo>
                    <a:pt x="524" y="54"/>
                  </a:lnTo>
                  <a:lnTo>
                    <a:pt x="472" y="57"/>
                  </a:lnTo>
                  <a:lnTo>
                    <a:pt x="420" y="58"/>
                  </a:lnTo>
                  <a:lnTo>
                    <a:pt x="364" y="57"/>
                  </a:lnTo>
                  <a:lnTo>
                    <a:pt x="310" y="53"/>
                  </a:lnTo>
                  <a:lnTo>
                    <a:pt x="255" y="49"/>
                  </a:lnTo>
                  <a:lnTo>
                    <a:pt x="203" y="43"/>
                  </a:lnTo>
                  <a:lnTo>
                    <a:pt x="151" y="34"/>
                  </a:lnTo>
                  <a:lnTo>
                    <a:pt x="100" y="24"/>
                  </a:lnTo>
                  <a:lnTo>
                    <a:pt x="49" y="12"/>
                  </a:lnTo>
                  <a:lnTo>
                    <a:pt x="0" y="0"/>
                  </a:lnTo>
                  <a:lnTo>
                    <a:pt x="8" y="45"/>
                  </a:lnTo>
                  <a:lnTo>
                    <a:pt x="19" y="92"/>
                  </a:lnTo>
                  <a:lnTo>
                    <a:pt x="116" y="112"/>
                  </a:lnTo>
                  <a:lnTo>
                    <a:pt x="214" y="128"/>
                  </a:lnTo>
                  <a:lnTo>
                    <a:pt x="315" y="137"/>
                  </a:lnTo>
                  <a:lnTo>
                    <a:pt x="366" y="139"/>
                  </a:lnTo>
                  <a:lnTo>
                    <a:pt x="420" y="141"/>
                  </a:lnTo>
                  <a:lnTo>
                    <a:pt x="465" y="139"/>
                  </a:lnTo>
                  <a:lnTo>
                    <a:pt x="513" y="137"/>
                  </a:lnTo>
                  <a:lnTo>
                    <a:pt x="558" y="134"/>
                  </a:lnTo>
                  <a:lnTo>
                    <a:pt x="581" y="131"/>
                  </a:lnTo>
                  <a:lnTo>
                    <a:pt x="592" y="130"/>
                  </a:lnTo>
                  <a:lnTo>
                    <a:pt x="604" y="130"/>
                  </a:lnTo>
                  <a:close/>
                </a:path>
              </a:pathLst>
            </a:custGeom>
            <a:solidFill>
              <a:srgbClr val="6FA8E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0" name="Freeform 240"/>
            <p:cNvSpPr/>
            <p:nvPr/>
          </p:nvSpPr>
          <p:spPr bwMode="auto">
            <a:xfrm>
              <a:off x="1619" y="2030"/>
              <a:ext cx="133" cy="29"/>
            </a:xfrm>
            <a:custGeom>
              <a:avLst/>
              <a:gdLst/>
              <a:ahLst/>
              <a:cxnLst>
                <a:cxn ang="0">
                  <a:pos x="646" y="136"/>
                </a:cxn>
                <a:cxn ang="0">
                  <a:pos x="666" y="53"/>
                </a:cxn>
                <a:cxn ang="0">
                  <a:pos x="610" y="58"/>
                </a:cxn>
                <a:cxn ang="0">
                  <a:pos x="581" y="60"/>
                </a:cxn>
                <a:cxn ang="0">
                  <a:pos x="554" y="64"/>
                </a:cxn>
                <a:cxn ang="0">
                  <a:pos x="525" y="65"/>
                </a:cxn>
                <a:cxn ang="0">
                  <a:pos x="496" y="67"/>
                </a:cxn>
                <a:cxn ang="0">
                  <a:pos x="440" y="68"/>
                </a:cxn>
                <a:cxn ang="0">
                  <a:pos x="381" y="67"/>
                </a:cxn>
                <a:cxn ang="0">
                  <a:pos x="324" y="64"/>
                </a:cxn>
                <a:cxn ang="0">
                  <a:pos x="267" y="58"/>
                </a:cxn>
                <a:cxn ang="0">
                  <a:pos x="213" y="51"/>
                </a:cxn>
                <a:cxn ang="0">
                  <a:pos x="157" y="41"/>
                </a:cxn>
                <a:cxn ang="0">
                  <a:pos x="104" y="30"/>
                </a:cxn>
                <a:cxn ang="0">
                  <a:pos x="51" y="15"/>
                </a:cxn>
                <a:cxn ang="0">
                  <a:pos x="0" y="0"/>
                </a:cxn>
                <a:cxn ang="0">
                  <a:pos x="20" y="90"/>
                </a:cxn>
                <a:cxn ang="0">
                  <a:pos x="69" y="102"/>
                </a:cxn>
                <a:cxn ang="0">
                  <a:pos x="120" y="114"/>
                </a:cxn>
                <a:cxn ang="0">
                  <a:pos x="171" y="124"/>
                </a:cxn>
                <a:cxn ang="0">
                  <a:pos x="223" y="133"/>
                </a:cxn>
                <a:cxn ang="0">
                  <a:pos x="275" y="139"/>
                </a:cxn>
                <a:cxn ang="0">
                  <a:pos x="330" y="143"/>
                </a:cxn>
                <a:cxn ang="0">
                  <a:pos x="384" y="147"/>
                </a:cxn>
                <a:cxn ang="0">
                  <a:pos x="440" y="148"/>
                </a:cxn>
                <a:cxn ang="0">
                  <a:pos x="492" y="147"/>
                </a:cxn>
                <a:cxn ang="0">
                  <a:pos x="544" y="144"/>
                </a:cxn>
                <a:cxn ang="0">
                  <a:pos x="569" y="142"/>
                </a:cxn>
                <a:cxn ang="0">
                  <a:pos x="571" y="141"/>
                </a:cxn>
                <a:cxn ang="0">
                  <a:pos x="574" y="141"/>
                </a:cxn>
                <a:cxn ang="0">
                  <a:pos x="581" y="141"/>
                </a:cxn>
                <a:cxn ang="0">
                  <a:pos x="595" y="141"/>
                </a:cxn>
                <a:cxn ang="0">
                  <a:pos x="646" y="136"/>
                </a:cxn>
              </a:cxnLst>
              <a:rect l="0" t="0" r="r" b="b"/>
              <a:pathLst>
                <a:path w="666" h="148">
                  <a:moveTo>
                    <a:pt x="646" y="136"/>
                  </a:moveTo>
                  <a:lnTo>
                    <a:pt x="666" y="53"/>
                  </a:lnTo>
                  <a:lnTo>
                    <a:pt x="610" y="58"/>
                  </a:lnTo>
                  <a:lnTo>
                    <a:pt x="581" y="60"/>
                  </a:lnTo>
                  <a:lnTo>
                    <a:pt x="554" y="64"/>
                  </a:lnTo>
                  <a:lnTo>
                    <a:pt x="525" y="65"/>
                  </a:lnTo>
                  <a:lnTo>
                    <a:pt x="496" y="67"/>
                  </a:lnTo>
                  <a:lnTo>
                    <a:pt x="440" y="68"/>
                  </a:lnTo>
                  <a:lnTo>
                    <a:pt x="381" y="67"/>
                  </a:lnTo>
                  <a:lnTo>
                    <a:pt x="324" y="64"/>
                  </a:lnTo>
                  <a:lnTo>
                    <a:pt x="267" y="58"/>
                  </a:lnTo>
                  <a:lnTo>
                    <a:pt x="213" y="51"/>
                  </a:lnTo>
                  <a:lnTo>
                    <a:pt x="157" y="41"/>
                  </a:lnTo>
                  <a:lnTo>
                    <a:pt x="104" y="30"/>
                  </a:lnTo>
                  <a:lnTo>
                    <a:pt x="51" y="15"/>
                  </a:lnTo>
                  <a:lnTo>
                    <a:pt x="0" y="0"/>
                  </a:lnTo>
                  <a:lnTo>
                    <a:pt x="20" y="90"/>
                  </a:lnTo>
                  <a:lnTo>
                    <a:pt x="69" y="102"/>
                  </a:lnTo>
                  <a:lnTo>
                    <a:pt x="120" y="114"/>
                  </a:lnTo>
                  <a:lnTo>
                    <a:pt x="171" y="124"/>
                  </a:lnTo>
                  <a:lnTo>
                    <a:pt x="223" y="133"/>
                  </a:lnTo>
                  <a:lnTo>
                    <a:pt x="275" y="139"/>
                  </a:lnTo>
                  <a:lnTo>
                    <a:pt x="330" y="143"/>
                  </a:lnTo>
                  <a:lnTo>
                    <a:pt x="384" y="147"/>
                  </a:lnTo>
                  <a:lnTo>
                    <a:pt x="440" y="148"/>
                  </a:lnTo>
                  <a:lnTo>
                    <a:pt x="492" y="147"/>
                  </a:lnTo>
                  <a:lnTo>
                    <a:pt x="544" y="144"/>
                  </a:lnTo>
                  <a:lnTo>
                    <a:pt x="569" y="142"/>
                  </a:lnTo>
                  <a:lnTo>
                    <a:pt x="571" y="141"/>
                  </a:lnTo>
                  <a:lnTo>
                    <a:pt x="574" y="141"/>
                  </a:lnTo>
                  <a:lnTo>
                    <a:pt x="581" y="141"/>
                  </a:lnTo>
                  <a:lnTo>
                    <a:pt x="595" y="141"/>
                  </a:lnTo>
                  <a:lnTo>
                    <a:pt x="646" y="136"/>
                  </a:lnTo>
                  <a:close/>
                </a:path>
              </a:pathLst>
            </a:custGeom>
            <a:solidFill>
              <a:srgbClr val="77ADE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1" name="Freeform 241"/>
            <p:cNvSpPr/>
            <p:nvPr/>
          </p:nvSpPr>
          <p:spPr bwMode="auto">
            <a:xfrm>
              <a:off x="1615" y="2011"/>
              <a:ext cx="141" cy="32"/>
            </a:xfrm>
            <a:custGeom>
              <a:avLst/>
              <a:gdLst/>
              <a:ahLst/>
              <a:cxnLst>
                <a:cxn ang="0">
                  <a:pos x="685" y="145"/>
                </a:cxn>
                <a:cxn ang="0">
                  <a:pos x="702" y="61"/>
                </a:cxn>
                <a:cxn ang="0">
                  <a:pos x="686" y="62"/>
                </a:cxn>
                <a:cxn ang="0">
                  <a:pos x="672" y="64"/>
                </a:cxn>
                <a:cxn ang="0">
                  <a:pos x="642" y="69"/>
                </a:cxn>
                <a:cxn ang="0">
                  <a:pos x="612" y="71"/>
                </a:cxn>
                <a:cxn ang="0">
                  <a:pos x="582" y="74"/>
                </a:cxn>
                <a:cxn ang="0">
                  <a:pos x="550" y="75"/>
                </a:cxn>
                <a:cxn ang="0">
                  <a:pos x="520" y="78"/>
                </a:cxn>
                <a:cxn ang="0">
                  <a:pos x="459" y="80"/>
                </a:cxn>
                <a:cxn ang="0">
                  <a:pos x="396" y="78"/>
                </a:cxn>
                <a:cxn ang="0">
                  <a:pos x="336" y="74"/>
                </a:cxn>
                <a:cxn ang="0">
                  <a:pos x="277" y="67"/>
                </a:cxn>
                <a:cxn ang="0">
                  <a:pos x="220" y="59"/>
                </a:cxn>
                <a:cxn ang="0">
                  <a:pos x="163" y="47"/>
                </a:cxn>
                <a:cxn ang="0">
                  <a:pos x="107" y="35"/>
                </a:cxn>
                <a:cxn ang="0">
                  <a:pos x="53" y="17"/>
                </a:cxn>
                <a:cxn ang="0">
                  <a:pos x="0" y="0"/>
                </a:cxn>
                <a:cxn ang="0">
                  <a:pos x="19" y="92"/>
                </a:cxn>
                <a:cxn ang="0">
                  <a:pos x="70" y="107"/>
                </a:cxn>
                <a:cxn ang="0">
                  <a:pos x="123" y="122"/>
                </a:cxn>
                <a:cxn ang="0">
                  <a:pos x="176" y="133"/>
                </a:cxn>
                <a:cxn ang="0">
                  <a:pos x="232" y="143"/>
                </a:cxn>
                <a:cxn ang="0">
                  <a:pos x="286" y="150"/>
                </a:cxn>
                <a:cxn ang="0">
                  <a:pos x="343" y="156"/>
                </a:cxn>
                <a:cxn ang="0">
                  <a:pos x="400" y="159"/>
                </a:cxn>
                <a:cxn ang="0">
                  <a:pos x="459" y="160"/>
                </a:cxn>
                <a:cxn ang="0">
                  <a:pos x="515" y="159"/>
                </a:cxn>
                <a:cxn ang="0">
                  <a:pos x="544" y="157"/>
                </a:cxn>
                <a:cxn ang="0">
                  <a:pos x="573" y="156"/>
                </a:cxn>
                <a:cxn ang="0">
                  <a:pos x="600" y="152"/>
                </a:cxn>
                <a:cxn ang="0">
                  <a:pos x="629" y="150"/>
                </a:cxn>
                <a:cxn ang="0">
                  <a:pos x="685" y="145"/>
                </a:cxn>
              </a:cxnLst>
              <a:rect l="0" t="0" r="r" b="b"/>
              <a:pathLst>
                <a:path w="702" h="160">
                  <a:moveTo>
                    <a:pt x="685" y="145"/>
                  </a:moveTo>
                  <a:lnTo>
                    <a:pt x="702" y="61"/>
                  </a:lnTo>
                  <a:lnTo>
                    <a:pt x="686" y="62"/>
                  </a:lnTo>
                  <a:lnTo>
                    <a:pt x="672" y="64"/>
                  </a:lnTo>
                  <a:lnTo>
                    <a:pt x="642" y="69"/>
                  </a:lnTo>
                  <a:lnTo>
                    <a:pt x="612" y="71"/>
                  </a:lnTo>
                  <a:lnTo>
                    <a:pt x="582" y="74"/>
                  </a:lnTo>
                  <a:lnTo>
                    <a:pt x="550" y="75"/>
                  </a:lnTo>
                  <a:lnTo>
                    <a:pt x="520" y="78"/>
                  </a:lnTo>
                  <a:lnTo>
                    <a:pt x="459" y="80"/>
                  </a:lnTo>
                  <a:lnTo>
                    <a:pt x="396" y="78"/>
                  </a:lnTo>
                  <a:lnTo>
                    <a:pt x="336" y="74"/>
                  </a:lnTo>
                  <a:lnTo>
                    <a:pt x="277" y="67"/>
                  </a:lnTo>
                  <a:lnTo>
                    <a:pt x="220" y="59"/>
                  </a:lnTo>
                  <a:lnTo>
                    <a:pt x="163" y="47"/>
                  </a:lnTo>
                  <a:lnTo>
                    <a:pt x="107" y="35"/>
                  </a:lnTo>
                  <a:lnTo>
                    <a:pt x="53" y="17"/>
                  </a:lnTo>
                  <a:lnTo>
                    <a:pt x="0" y="0"/>
                  </a:lnTo>
                  <a:lnTo>
                    <a:pt x="19" y="92"/>
                  </a:lnTo>
                  <a:lnTo>
                    <a:pt x="70" y="107"/>
                  </a:lnTo>
                  <a:lnTo>
                    <a:pt x="123" y="122"/>
                  </a:lnTo>
                  <a:lnTo>
                    <a:pt x="176" y="133"/>
                  </a:lnTo>
                  <a:lnTo>
                    <a:pt x="232" y="143"/>
                  </a:lnTo>
                  <a:lnTo>
                    <a:pt x="286" y="150"/>
                  </a:lnTo>
                  <a:lnTo>
                    <a:pt x="343" y="156"/>
                  </a:lnTo>
                  <a:lnTo>
                    <a:pt x="400" y="159"/>
                  </a:lnTo>
                  <a:lnTo>
                    <a:pt x="459" y="160"/>
                  </a:lnTo>
                  <a:lnTo>
                    <a:pt x="515" y="159"/>
                  </a:lnTo>
                  <a:lnTo>
                    <a:pt x="544" y="157"/>
                  </a:lnTo>
                  <a:lnTo>
                    <a:pt x="573" y="156"/>
                  </a:lnTo>
                  <a:lnTo>
                    <a:pt x="600" y="152"/>
                  </a:lnTo>
                  <a:lnTo>
                    <a:pt x="629" y="150"/>
                  </a:lnTo>
                  <a:lnTo>
                    <a:pt x="685" y="145"/>
                  </a:lnTo>
                  <a:close/>
                </a:path>
              </a:pathLst>
            </a:custGeom>
            <a:solidFill>
              <a:srgbClr val="7FB2E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" name="Freeform 242"/>
            <p:cNvSpPr/>
            <p:nvPr/>
          </p:nvSpPr>
          <p:spPr bwMode="auto">
            <a:xfrm>
              <a:off x="1612" y="1993"/>
              <a:ext cx="147" cy="34"/>
            </a:xfrm>
            <a:custGeom>
              <a:avLst/>
              <a:gdLst/>
              <a:ahLst/>
              <a:cxnLst>
                <a:cxn ang="0">
                  <a:pos x="717" y="155"/>
                </a:cxn>
                <a:cxn ang="0">
                  <a:pos x="734" y="66"/>
                </a:cxn>
                <a:cxn ang="0">
                  <a:pos x="671" y="76"/>
                </a:cxn>
                <a:cxn ang="0">
                  <a:pos x="638" y="81"/>
                </a:cxn>
                <a:cxn ang="0">
                  <a:pos x="606" y="85"/>
                </a:cxn>
                <a:cxn ang="0">
                  <a:pos x="540" y="90"/>
                </a:cxn>
                <a:cxn ang="0">
                  <a:pos x="506" y="91"/>
                </a:cxn>
                <a:cxn ang="0">
                  <a:pos x="489" y="91"/>
                </a:cxn>
                <a:cxn ang="0">
                  <a:pos x="474" y="92"/>
                </a:cxn>
                <a:cxn ang="0">
                  <a:pos x="409" y="90"/>
                </a:cxn>
                <a:cxn ang="0">
                  <a:pos x="347" y="85"/>
                </a:cxn>
                <a:cxn ang="0">
                  <a:pos x="285" y="77"/>
                </a:cxn>
                <a:cxn ang="0">
                  <a:pos x="226" y="68"/>
                </a:cxn>
                <a:cxn ang="0">
                  <a:pos x="167" y="55"/>
                </a:cxn>
                <a:cxn ang="0">
                  <a:pos x="111" y="40"/>
                </a:cxn>
                <a:cxn ang="0">
                  <a:pos x="54" y="21"/>
                </a:cxn>
                <a:cxn ang="0">
                  <a:pos x="0" y="0"/>
                </a:cxn>
                <a:cxn ang="0">
                  <a:pos x="15" y="94"/>
                </a:cxn>
                <a:cxn ang="0">
                  <a:pos x="68" y="111"/>
                </a:cxn>
                <a:cxn ang="0">
                  <a:pos x="122" y="129"/>
                </a:cxn>
                <a:cxn ang="0">
                  <a:pos x="178" y="141"/>
                </a:cxn>
                <a:cxn ang="0">
                  <a:pos x="235" y="153"/>
                </a:cxn>
                <a:cxn ang="0">
                  <a:pos x="292" y="161"/>
                </a:cxn>
                <a:cxn ang="0">
                  <a:pos x="351" y="168"/>
                </a:cxn>
                <a:cxn ang="0">
                  <a:pos x="411" y="172"/>
                </a:cxn>
                <a:cxn ang="0">
                  <a:pos x="474" y="174"/>
                </a:cxn>
                <a:cxn ang="0">
                  <a:pos x="535" y="172"/>
                </a:cxn>
                <a:cxn ang="0">
                  <a:pos x="565" y="169"/>
                </a:cxn>
                <a:cxn ang="0">
                  <a:pos x="597" y="168"/>
                </a:cxn>
                <a:cxn ang="0">
                  <a:pos x="627" y="165"/>
                </a:cxn>
                <a:cxn ang="0">
                  <a:pos x="657" y="163"/>
                </a:cxn>
                <a:cxn ang="0">
                  <a:pos x="687" y="158"/>
                </a:cxn>
                <a:cxn ang="0">
                  <a:pos x="701" y="156"/>
                </a:cxn>
                <a:cxn ang="0">
                  <a:pos x="717" y="155"/>
                </a:cxn>
              </a:cxnLst>
              <a:rect l="0" t="0" r="r" b="b"/>
              <a:pathLst>
                <a:path w="734" h="174">
                  <a:moveTo>
                    <a:pt x="717" y="155"/>
                  </a:moveTo>
                  <a:lnTo>
                    <a:pt x="734" y="66"/>
                  </a:lnTo>
                  <a:lnTo>
                    <a:pt x="671" y="76"/>
                  </a:lnTo>
                  <a:lnTo>
                    <a:pt x="638" y="81"/>
                  </a:lnTo>
                  <a:lnTo>
                    <a:pt x="606" y="85"/>
                  </a:lnTo>
                  <a:lnTo>
                    <a:pt x="540" y="90"/>
                  </a:lnTo>
                  <a:lnTo>
                    <a:pt x="506" y="91"/>
                  </a:lnTo>
                  <a:lnTo>
                    <a:pt x="489" y="91"/>
                  </a:lnTo>
                  <a:lnTo>
                    <a:pt x="474" y="92"/>
                  </a:lnTo>
                  <a:lnTo>
                    <a:pt x="409" y="90"/>
                  </a:lnTo>
                  <a:lnTo>
                    <a:pt x="347" y="85"/>
                  </a:lnTo>
                  <a:lnTo>
                    <a:pt x="285" y="77"/>
                  </a:lnTo>
                  <a:lnTo>
                    <a:pt x="226" y="68"/>
                  </a:lnTo>
                  <a:lnTo>
                    <a:pt x="167" y="55"/>
                  </a:lnTo>
                  <a:lnTo>
                    <a:pt x="111" y="40"/>
                  </a:lnTo>
                  <a:lnTo>
                    <a:pt x="54" y="21"/>
                  </a:lnTo>
                  <a:lnTo>
                    <a:pt x="0" y="0"/>
                  </a:lnTo>
                  <a:lnTo>
                    <a:pt x="15" y="94"/>
                  </a:lnTo>
                  <a:lnTo>
                    <a:pt x="68" y="111"/>
                  </a:lnTo>
                  <a:lnTo>
                    <a:pt x="122" y="129"/>
                  </a:lnTo>
                  <a:lnTo>
                    <a:pt x="178" y="141"/>
                  </a:lnTo>
                  <a:lnTo>
                    <a:pt x="235" y="153"/>
                  </a:lnTo>
                  <a:lnTo>
                    <a:pt x="292" y="161"/>
                  </a:lnTo>
                  <a:lnTo>
                    <a:pt x="351" y="168"/>
                  </a:lnTo>
                  <a:lnTo>
                    <a:pt x="411" y="172"/>
                  </a:lnTo>
                  <a:lnTo>
                    <a:pt x="474" y="174"/>
                  </a:lnTo>
                  <a:lnTo>
                    <a:pt x="535" y="172"/>
                  </a:lnTo>
                  <a:lnTo>
                    <a:pt x="565" y="169"/>
                  </a:lnTo>
                  <a:lnTo>
                    <a:pt x="597" y="168"/>
                  </a:lnTo>
                  <a:lnTo>
                    <a:pt x="627" y="165"/>
                  </a:lnTo>
                  <a:lnTo>
                    <a:pt x="657" y="163"/>
                  </a:lnTo>
                  <a:lnTo>
                    <a:pt x="687" y="158"/>
                  </a:lnTo>
                  <a:lnTo>
                    <a:pt x="701" y="156"/>
                  </a:lnTo>
                  <a:lnTo>
                    <a:pt x="717" y="155"/>
                  </a:lnTo>
                  <a:close/>
                </a:path>
              </a:pathLst>
            </a:custGeom>
            <a:solidFill>
              <a:srgbClr val="87B7E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" name="Freeform 243"/>
            <p:cNvSpPr/>
            <p:nvPr/>
          </p:nvSpPr>
          <p:spPr bwMode="auto">
            <a:xfrm>
              <a:off x="1610" y="1973"/>
              <a:ext cx="152" cy="38"/>
            </a:xfrm>
            <a:custGeom>
              <a:avLst/>
              <a:gdLst/>
              <a:ahLst/>
              <a:cxnLst>
                <a:cxn ang="0">
                  <a:pos x="488" y="188"/>
                </a:cxn>
                <a:cxn ang="0">
                  <a:pos x="503" y="187"/>
                </a:cxn>
                <a:cxn ang="0">
                  <a:pos x="520" y="187"/>
                </a:cxn>
                <a:cxn ang="0">
                  <a:pos x="554" y="186"/>
                </a:cxn>
                <a:cxn ang="0">
                  <a:pos x="620" y="181"/>
                </a:cxn>
                <a:cxn ang="0">
                  <a:pos x="652" y="177"/>
                </a:cxn>
                <a:cxn ang="0">
                  <a:pos x="685" y="172"/>
                </a:cxn>
                <a:cxn ang="0">
                  <a:pos x="748" y="162"/>
                </a:cxn>
                <a:cxn ang="0">
                  <a:pos x="764" y="76"/>
                </a:cxn>
                <a:cxn ang="0">
                  <a:pos x="696" y="90"/>
                </a:cxn>
                <a:cxn ang="0">
                  <a:pos x="628" y="100"/>
                </a:cxn>
                <a:cxn ang="0">
                  <a:pos x="558" y="105"/>
                </a:cxn>
                <a:cxn ang="0">
                  <a:pos x="488" y="108"/>
                </a:cxn>
                <a:cxn ang="0">
                  <a:pos x="421" y="105"/>
                </a:cxn>
                <a:cxn ang="0">
                  <a:pos x="357" y="101"/>
                </a:cxn>
                <a:cxn ang="0">
                  <a:pos x="294" y="92"/>
                </a:cxn>
                <a:cxn ang="0">
                  <a:pos x="232" y="80"/>
                </a:cxn>
                <a:cxn ang="0">
                  <a:pos x="171" y="65"/>
                </a:cxn>
                <a:cxn ang="0">
                  <a:pos x="113" y="46"/>
                </a:cxn>
                <a:cxn ang="0">
                  <a:pos x="56" y="24"/>
                </a:cxn>
                <a:cxn ang="0">
                  <a:pos x="0" y="0"/>
                </a:cxn>
                <a:cxn ang="0">
                  <a:pos x="14" y="96"/>
                </a:cxn>
                <a:cxn ang="0">
                  <a:pos x="68" y="117"/>
                </a:cxn>
                <a:cxn ang="0">
                  <a:pos x="125" y="136"/>
                </a:cxn>
                <a:cxn ang="0">
                  <a:pos x="181" y="151"/>
                </a:cxn>
                <a:cxn ang="0">
                  <a:pos x="240" y="164"/>
                </a:cxn>
                <a:cxn ang="0">
                  <a:pos x="299" y="173"/>
                </a:cxn>
                <a:cxn ang="0">
                  <a:pos x="361" y="181"/>
                </a:cxn>
                <a:cxn ang="0">
                  <a:pos x="423" y="186"/>
                </a:cxn>
                <a:cxn ang="0">
                  <a:pos x="488" y="188"/>
                </a:cxn>
              </a:cxnLst>
              <a:rect l="0" t="0" r="r" b="b"/>
              <a:pathLst>
                <a:path w="764" h="188">
                  <a:moveTo>
                    <a:pt x="488" y="188"/>
                  </a:moveTo>
                  <a:lnTo>
                    <a:pt x="503" y="187"/>
                  </a:lnTo>
                  <a:lnTo>
                    <a:pt x="520" y="187"/>
                  </a:lnTo>
                  <a:lnTo>
                    <a:pt x="554" y="186"/>
                  </a:lnTo>
                  <a:lnTo>
                    <a:pt x="620" y="181"/>
                  </a:lnTo>
                  <a:lnTo>
                    <a:pt x="652" y="177"/>
                  </a:lnTo>
                  <a:lnTo>
                    <a:pt x="685" y="172"/>
                  </a:lnTo>
                  <a:lnTo>
                    <a:pt x="748" y="162"/>
                  </a:lnTo>
                  <a:lnTo>
                    <a:pt x="764" y="76"/>
                  </a:lnTo>
                  <a:lnTo>
                    <a:pt x="696" y="90"/>
                  </a:lnTo>
                  <a:lnTo>
                    <a:pt x="628" y="100"/>
                  </a:lnTo>
                  <a:lnTo>
                    <a:pt x="558" y="105"/>
                  </a:lnTo>
                  <a:lnTo>
                    <a:pt x="488" y="108"/>
                  </a:lnTo>
                  <a:lnTo>
                    <a:pt x="421" y="105"/>
                  </a:lnTo>
                  <a:lnTo>
                    <a:pt x="357" y="101"/>
                  </a:lnTo>
                  <a:lnTo>
                    <a:pt x="294" y="92"/>
                  </a:lnTo>
                  <a:lnTo>
                    <a:pt x="232" y="80"/>
                  </a:lnTo>
                  <a:lnTo>
                    <a:pt x="171" y="65"/>
                  </a:lnTo>
                  <a:lnTo>
                    <a:pt x="113" y="46"/>
                  </a:lnTo>
                  <a:lnTo>
                    <a:pt x="56" y="24"/>
                  </a:lnTo>
                  <a:lnTo>
                    <a:pt x="0" y="0"/>
                  </a:lnTo>
                  <a:lnTo>
                    <a:pt x="14" y="96"/>
                  </a:lnTo>
                  <a:lnTo>
                    <a:pt x="68" y="117"/>
                  </a:lnTo>
                  <a:lnTo>
                    <a:pt x="125" y="136"/>
                  </a:lnTo>
                  <a:lnTo>
                    <a:pt x="181" y="151"/>
                  </a:lnTo>
                  <a:lnTo>
                    <a:pt x="240" y="164"/>
                  </a:lnTo>
                  <a:lnTo>
                    <a:pt x="299" y="173"/>
                  </a:lnTo>
                  <a:lnTo>
                    <a:pt x="361" y="181"/>
                  </a:lnTo>
                  <a:lnTo>
                    <a:pt x="423" y="186"/>
                  </a:lnTo>
                  <a:lnTo>
                    <a:pt x="488" y="188"/>
                  </a:lnTo>
                  <a:close/>
                </a:path>
              </a:pathLst>
            </a:custGeom>
            <a:solidFill>
              <a:srgbClr val="8FBBE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" name="Freeform 244"/>
            <p:cNvSpPr/>
            <p:nvPr/>
          </p:nvSpPr>
          <p:spPr bwMode="auto">
            <a:xfrm>
              <a:off x="1650" y="2153"/>
              <a:ext cx="69" cy="20"/>
            </a:xfrm>
            <a:custGeom>
              <a:avLst/>
              <a:gdLst/>
              <a:ahLst/>
              <a:cxnLst>
                <a:cxn ang="0">
                  <a:pos x="314" y="100"/>
                </a:cxn>
                <a:cxn ang="0">
                  <a:pos x="341" y="18"/>
                </a:cxn>
                <a:cxn ang="0">
                  <a:pos x="313" y="18"/>
                </a:cxn>
                <a:cxn ang="0">
                  <a:pos x="284" y="18"/>
                </a:cxn>
                <a:cxn ang="0">
                  <a:pos x="210" y="17"/>
                </a:cxn>
                <a:cxn ang="0">
                  <a:pos x="138" y="14"/>
                </a:cxn>
                <a:cxn ang="0">
                  <a:pos x="68" y="8"/>
                </a:cxn>
                <a:cxn ang="0">
                  <a:pos x="0" y="0"/>
                </a:cxn>
                <a:cxn ang="0">
                  <a:pos x="27" y="86"/>
                </a:cxn>
                <a:cxn ang="0">
                  <a:pos x="90" y="92"/>
                </a:cxn>
                <a:cxn ang="0">
                  <a:pos x="153" y="96"/>
                </a:cxn>
                <a:cxn ang="0">
                  <a:pos x="218" y="99"/>
                </a:cxn>
                <a:cxn ang="0">
                  <a:pos x="284" y="100"/>
                </a:cxn>
                <a:cxn ang="0">
                  <a:pos x="314" y="100"/>
                </a:cxn>
              </a:cxnLst>
              <a:rect l="0" t="0" r="r" b="b"/>
              <a:pathLst>
                <a:path w="341" h="100">
                  <a:moveTo>
                    <a:pt x="314" y="100"/>
                  </a:moveTo>
                  <a:lnTo>
                    <a:pt x="341" y="18"/>
                  </a:lnTo>
                  <a:lnTo>
                    <a:pt x="313" y="18"/>
                  </a:lnTo>
                  <a:lnTo>
                    <a:pt x="284" y="18"/>
                  </a:lnTo>
                  <a:lnTo>
                    <a:pt x="210" y="17"/>
                  </a:lnTo>
                  <a:lnTo>
                    <a:pt x="138" y="14"/>
                  </a:lnTo>
                  <a:lnTo>
                    <a:pt x="68" y="8"/>
                  </a:lnTo>
                  <a:lnTo>
                    <a:pt x="0" y="0"/>
                  </a:lnTo>
                  <a:lnTo>
                    <a:pt x="27" y="86"/>
                  </a:lnTo>
                  <a:lnTo>
                    <a:pt x="90" y="92"/>
                  </a:lnTo>
                  <a:lnTo>
                    <a:pt x="153" y="96"/>
                  </a:lnTo>
                  <a:lnTo>
                    <a:pt x="218" y="99"/>
                  </a:lnTo>
                  <a:lnTo>
                    <a:pt x="284" y="100"/>
                  </a:lnTo>
                  <a:lnTo>
                    <a:pt x="314" y="100"/>
                  </a:lnTo>
                  <a:close/>
                </a:path>
              </a:pathLst>
            </a:custGeom>
            <a:solidFill>
              <a:srgbClr val="3F8BD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" name="Freeform 245"/>
            <p:cNvSpPr/>
            <p:nvPr/>
          </p:nvSpPr>
          <p:spPr bwMode="auto">
            <a:xfrm>
              <a:off x="1646" y="2136"/>
              <a:ext cx="78" cy="20"/>
            </a:xfrm>
            <a:custGeom>
              <a:avLst/>
              <a:gdLst/>
              <a:ahLst/>
              <a:cxnLst>
                <a:cxn ang="0">
                  <a:pos x="365" y="102"/>
                </a:cxn>
                <a:cxn ang="0">
                  <a:pos x="379" y="60"/>
                </a:cxn>
                <a:cxn ang="0">
                  <a:pos x="394" y="20"/>
                </a:cxn>
                <a:cxn ang="0">
                  <a:pos x="351" y="22"/>
                </a:cxn>
                <a:cxn ang="0">
                  <a:pos x="308" y="23"/>
                </a:cxn>
                <a:cxn ang="0">
                  <a:pos x="227" y="20"/>
                </a:cxn>
                <a:cxn ang="0">
                  <a:pos x="150" y="17"/>
                </a:cxn>
                <a:cxn ang="0">
                  <a:pos x="74" y="9"/>
                </a:cxn>
                <a:cxn ang="0">
                  <a:pos x="0" y="0"/>
                </a:cxn>
                <a:cxn ang="0">
                  <a:pos x="24" y="84"/>
                </a:cxn>
                <a:cxn ang="0">
                  <a:pos x="92" y="92"/>
                </a:cxn>
                <a:cxn ang="0">
                  <a:pos x="162" y="98"/>
                </a:cxn>
                <a:cxn ang="0">
                  <a:pos x="234" y="101"/>
                </a:cxn>
                <a:cxn ang="0">
                  <a:pos x="308" y="102"/>
                </a:cxn>
                <a:cxn ang="0">
                  <a:pos x="337" y="102"/>
                </a:cxn>
                <a:cxn ang="0">
                  <a:pos x="365" y="102"/>
                </a:cxn>
              </a:cxnLst>
              <a:rect l="0" t="0" r="r" b="b"/>
              <a:pathLst>
                <a:path w="394" h="102">
                  <a:moveTo>
                    <a:pt x="365" y="102"/>
                  </a:moveTo>
                  <a:lnTo>
                    <a:pt x="379" y="60"/>
                  </a:lnTo>
                  <a:lnTo>
                    <a:pt x="394" y="20"/>
                  </a:lnTo>
                  <a:lnTo>
                    <a:pt x="351" y="22"/>
                  </a:lnTo>
                  <a:lnTo>
                    <a:pt x="308" y="23"/>
                  </a:lnTo>
                  <a:lnTo>
                    <a:pt x="227" y="20"/>
                  </a:lnTo>
                  <a:lnTo>
                    <a:pt x="150" y="17"/>
                  </a:lnTo>
                  <a:lnTo>
                    <a:pt x="74" y="9"/>
                  </a:lnTo>
                  <a:lnTo>
                    <a:pt x="0" y="0"/>
                  </a:lnTo>
                  <a:lnTo>
                    <a:pt x="24" y="84"/>
                  </a:lnTo>
                  <a:lnTo>
                    <a:pt x="92" y="92"/>
                  </a:lnTo>
                  <a:lnTo>
                    <a:pt x="162" y="98"/>
                  </a:lnTo>
                  <a:lnTo>
                    <a:pt x="234" y="101"/>
                  </a:lnTo>
                  <a:lnTo>
                    <a:pt x="308" y="102"/>
                  </a:lnTo>
                  <a:lnTo>
                    <a:pt x="337" y="102"/>
                  </a:lnTo>
                  <a:lnTo>
                    <a:pt x="365" y="102"/>
                  </a:lnTo>
                  <a:close/>
                </a:path>
              </a:pathLst>
            </a:custGeom>
            <a:solidFill>
              <a:srgbClr val="4790D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" name="Freeform 246"/>
            <p:cNvSpPr/>
            <p:nvPr/>
          </p:nvSpPr>
          <p:spPr bwMode="auto">
            <a:xfrm>
              <a:off x="1636" y="2101"/>
              <a:ext cx="99" cy="23"/>
            </a:xfrm>
            <a:custGeom>
              <a:avLst/>
              <a:gdLst/>
              <a:ahLst/>
              <a:cxnLst>
                <a:cxn ang="0">
                  <a:pos x="470" y="114"/>
                </a:cxn>
                <a:cxn ang="0">
                  <a:pos x="496" y="30"/>
                </a:cxn>
                <a:cxn ang="0">
                  <a:pos x="478" y="30"/>
                </a:cxn>
                <a:cxn ang="0">
                  <a:pos x="469" y="30"/>
                </a:cxn>
                <a:cxn ang="0">
                  <a:pos x="464" y="30"/>
                </a:cxn>
                <a:cxn ang="0">
                  <a:pos x="462" y="30"/>
                </a:cxn>
                <a:cxn ang="0">
                  <a:pos x="461" y="30"/>
                </a:cxn>
                <a:cxn ang="0">
                  <a:pos x="461" y="31"/>
                </a:cxn>
                <a:cxn ang="0">
                  <a:pos x="427" y="33"/>
                </a:cxn>
                <a:cxn ang="0">
                  <a:pos x="392" y="33"/>
                </a:cxn>
                <a:cxn ang="0">
                  <a:pos x="358" y="34"/>
                </a:cxn>
                <a:cxn ang="0">
                  <a:pos x="265" y="32"/>
                </a:cxn>
                <a:cxn ang="0">
                  <a:pos x="175" y="25"/>
                </a:cxn>
                <a:cxn ang="0">
                  <a:pos x="85" y="14"/>
                </a:cxn>
                <a:cxn ang="0">
                  <a:pos x="0" y="0"/>
                </a:cxn>
                <a:cxn ang="0">
                  <a:pos x="24" y="88"/>
                </a:cxn>
                <a:cxn ang="0">
                  <a:pos x="105" y="99"/>
                </a:cxn>
                <a:cxn ang="0">
                  <a:pos x="187" y="108"/>
                </a:cxn>
                <a:cxn ang="0">
                  <a:pos x="271" y="114"/>
                </a:cxn>
                <a:cxn ang="0">
                  <a:pos x="358" y="116"/>
                </a:cxn>
                <a:cxn ang="0">
                  <a:pos x="385" y="115"/>
                </a:cxn>
                <a:cxn ang="0">
                  <a:pos x="413" y="115"/>
                </a:cxn>
                <a:cxn ang="0">
                  <a:pos x="470" y="114"/>
                </a:cxn>
              </a:cxnLst>
              <a:rect l="0" t="0" r="r" b="b"/>
              <a:pathLst>
                <a:path w="496" h="116">
                  <a:moveTo>
                    <a:pt x="470" y="114"/>
                  </a:moveTo>
                  <a:lnTo>
                    <a:pt x="496" y="30"/>
                  </a:lnTo>
                  <a:lnTo>
                    <a:pt x="478" y="30"/>
                  </a:lnTo>
                  <a:lnTo>
                    <a:pt x="469" y="30"/>
                  </a:lnTo>
                  <a:lnTo>
                    <a:pt x="464" y="30"/>
                  </a:lnTo>
                  <a:lnTo>
                    <a:pt x="462" y="30"/>
                  </a:lnTo>
                  <a:lnTo>
                    <a:pt x="461" y="30"/>
                  </a:lnTo>
                  <a:lnTo>
                    <a:pt x="461" y="31"/>
                  </a:lnTo>
                  <a:lnTo>
                    <a:pt x="427" y="33"/>
                  </a:lnTo>
                  <a:lnTo>
                    <a:pt x="392" y="33"/>
                  </a:lnTo>
                  <a:lnTo>
                    <a:pt x="358" y="34"/>
                  </a:lnTo>
                  <a:lnTo>
                    <a:pt x="265" y="32"/>
                  </a:lnTo>
                  <a:lnTo>
                    <a:pt x="175" y="25"/>
                  </a:lnTo>
                  <a:lnTo>
                    <a:pt x="85" y="14"/>
                  </a:lnTo>
                  <a:lnTo>
                    <a:pt x="0" y="0"/>
                  </a:lnTo>
                  <a:lnTo>
                    <a:pt x="24" y="88"/>
                  </a:lnTo>
                  <a:lnTo>
                    <a:pt x="105" y="99"/>
                  </a:lnTo>
                  <a:lnTo>
                    <a:pt x="187" y="108"/>
                  </a:lnTo>
                  <a:lnTo>
                    <a:pt x="271" y="114"/>
                  </a:lnTo>
                  <a:lnTo>
                    <a:pt x="358" y="116"/>
                  </a:lnTo>
                  <a:lnTo>
                    <a:pt x="385" y="115"/>
                  </a:lnTo>
                  <a:lnTo>
                    <a:pt x="413" y="115"/>
                  </a:lnTo>
                  <a:lnTo>
                    <a:pt x="470" y="114"/>
                  </a:lnTo>
                  <a:close/>
                </a:path>
              </a:pathLst>
            </a:custGeom>
            <a:solidFill>
              <a:srgbClr val="579AD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" name="Freeform 247"/>
            <p:cNvSpPr/>
            <p:nvPr/>
          </p:nvSpPr>
          <p:spPr bwMode="auto">
            <a:xfrm>
              <a:off x="1640" y="2119"/>
              <a:ext cx="90" cy="21"/>
            </a:xfrm>
            <a:custGeom>
              <a:avLst/>
              <a:gdLst/>
              <a:ahLst/>
              <a:cxnLst>
                <a:cxn ang="0">
                  <a:pos x="420" y="106"/>
                </a:cxn>
                <a:cxn ang="0">
                  <a:pos x="432" y="66"/>
                </a:cxn>
                <a:cxn ang="0">
                  <a:pos x="446" y="26"/>
                </a:cxn>
                <a:cxn ang="0">
                  <a:pos x="389" y="27"/>
                </a:cxn>
                <a:cxn ang="0">
                  <a:pos x="361" y="27"/>
                </a:cxn>
                <a:cxn ang="0">
                  <a:pos x="334" y="28"/>
                </a:cxn>
                <a:cxn ang="0">
                  <a:pos x="247" y="26"/>
                </a:cxn>
                <a:cxn ang="0">
                  <a:pos x="163" y="20"/>
                </a:cxn>
                <a:cxn ang="0">
                  <a:pos x="81" y="11"/>
                </a:cxn>
                <a:cxn ang="0">
                  <a:pos x="0" y="0"/>
                </a:cxn>
                <a:cxn ang="0">
                  <a:pos x="12" y="42"/>
                </a:cxn>
                <a:cxn ang="0">
                  <a:pos x="26" y="86"/>
                </a:cxn>
                <a:cxn ang="0">
                  <a:pos x="100" y="95"/>
                </a:cxn>
                <a:cxn ang="0">
                  <a:pos x="176" y="103"/>
                </a:cxn>
                <a:cxn ang="0">
                  <a:pos x="253" y="106"/>
                </a:cxn>
                <a:cxn ang="0">
                  <a:pos x="334" y="109"/>
                </a:cxn>
                <a:cxn ang="0">
                  <a:pos x="377" y="108"/>
                </a:cxn>
                <a:cxn ang="0">
                  <a:pos x="420" y="106"/>
                </a:cxn>
              </a:cxnLst>
              <a:rect l="0" t="0" r="r" b="b"/>
              <a:pathLst>
                <a:path w="446" h="109">
                  <a:moveTo>
                    <a:pt x="420" y="106"/>
                  </a:moveTo>
                  <a:lnTo>
                    <a:pt x="432" y="66"/>
                  </a:lnTo>
                  <a:lnTo>
                    <a:pt x="446" y="26"/>
                  </a:lnTo>
                  <a:lnTo>
                    <a:pt x="389" y="27"/>
                  </a:lnTo>
                  <a:lnTo>
                    <a:pt x="361" y="27"/>
                  </a:lnTo>
                  <a:lnTo>
                    <a:pt x="334" y="28"/>
                  </a:lnTo>
                  <a:lnTo>
                    <a:pt x="247" y="26"/>
                  </a:lnTo>
                  <a:lnTo>
                    <a:pt x="163" y="20"/>
                  </a:lnTo>
                  <a:lnTo>
                    <a:pt x="81" y="11"/>
                  </a:lnTo>
                  <a:lnTo>
                    <a:pt x="0" y="0"/>
                  </a:lnTo>
                  <a:lnTo>
                    <a:pt x="12" y="42"/>
                  </a:lnTo>
                  <a:lnTo>
                    <a:pt x="26" y="86"/>
                  </a:lnTo>
                  <a:lnTo>
                    <a:pt x="100" y="95"/>
                  </a:lnTo>
                  <a:lnTo>
                    <a:pt x="176" y="103"/>
                  </a:lnTo>
                  <a:lnTo>
                    <a:pt x="253" y="106"/>
                  </a:lnTo>
                  <a:lnTo>
                    <a:pt x="334" y="109"/>
                  </a:lnTo>
                  <a:lnTo>
                    <a:pt x="377" y="108"/>
                  </a:lnTo>
                  <a:lnTo>
                    <a:pt x="420" y="106"/>
                  </a:lnTo>
                  <a:close/>
                </a:path>
              </a:pathLst>
            </a:custGeom>
            <a:solidFill>
              <a:srgbClr val="4F95D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8" name="Freeform 248"/>
            <p:cNvSpPr/>
            <p:nvPr/>
          </p:nvSpPr>
          <p:spPr bwMode="auto">
            <a:xfrm>
              <a:off x="1656" y="2170"/>
              <a:ext cx="57" cy="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9" y="84"/>
                </a:cxn>
                <a:cxn ang="0">
                  <a:pos x="141" y="91"/>
                </a:cxn>
                <a:cxn ang="0">
                  <a:pos x="198" y="93"/>
                </a:cxn>
                <a:cxn ang="0">
                  <a:pos x="257" y="94"/>
                </a:cxn>
                <a:cxn ang="0">
                  <a:pos x="287" y="14"/>
                </a:cxn>
                <a:cxn ang="0">
                  <a:pos x="257" y="14"/>
                </a:cxn>
                <a:cxn ang="0">
                  <a:pos x="191" y="13"/>
                </a:cxn>
                <a:cxn ang="0">
                  <a:pos x="126" y="10"/>
                </a:cxn>
                <a:cxn ang="0">
                  <a:pos x="63" y="6"/>
                </a:cxn>
                <a:cxn ang="0">
                  <a:pos x="0" y="0"/>
                </a:cxn>
              </a:cxnLst>
              <a:rect l="0" t="0" r="r" b="b"/>
              <a:pathLst>
                <a:path w="287" h="94">
                  <a:moveTo>
                    <a:pt x="0" y="0"/>
                  </a:moveTo>
                  <a:lnTo>
                    <a:pt x="29" y="84"/>
                  </a:lnTo>
                  <a:lnTo>
                    <a:pt x="141" y="91"/>
                  </a:lnTo>
                  <a:lnTo>
                    <a:pt x="198" y="93"/>
                  </a:lnTo>
                  <a:lnTo>
                    <a:pt x="257" y="94"/>
                  </a:lnTo>
                  <a:lnTo>
                    <a:pt x="287" y="14"/>
                  </a:lnTo>
                  <a:lnTo>
                    <a:pt x="257" y="14"/>
                  </a:lnTo>
                  <a:lnTo>
                    <a:pt x="191" y="13"/>
                  </a:lnTo>
                  <a:lnTo>
                    <a:pt x="126" y="10"/>
                  </a:lnTo>
                  <a:lnTo>
                    <a:pt x="63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787D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" name="Freeform 249"/>
            <p:cNvSpPr/>
            <p:nvPr/>
          </p:nvSpPr>
          <p:spPr bwMode="auto">
            <a:xfrm>
              <a:off x="1662" y="2187"/>
              <a:ext cx="45" cy="18"/>
            </a:xfrm>
            <a:custGeom>
              <a:avLst/>
              <a:gdLst/>
              <a:ahLst/>
              <a:cxnLst>
                <a:cxn ang="0">
                  <a:pos x="228" y="10"/>
                </a:cxn>
                <a:cxn ang="0">
                  <a:pos x="169" y="9"/>
                </a:cxn>
                <a:cxn ang="0">
                  <a:pos x="112" y="7"/>
                </a:cxn>
                <a:cxn ang="0">
                  <a:pos x="0" y="0"/>
                </a:cxn>
                <a:cxn ang="0">
                  <a:pos x="30" y="82"/>
                </a:cxn>
                <a:cxn ang="0">
                  <a:pos x="111" y="87"/>
                </a:cxn>
                <a:cxn ang="0">
                  <a:pos x="196" y="91"/>
                </a:cxn>
                <a:cxn ang="0">
                  <a:pos x="228" y="10"/>
                </a:cxn>
              </a:cxnLst>
              <a:rect l="0" t="0" r="r" b="b"/>
              <a:pathLst>
                <a:path w="228" h="91">
                  <a:moveTo>
                    <a:pt x="228" y="10"/>
                  </a:moveTo>
                  <a:lnTo>
                    <a:pt x="169" y="9"/>
                  </a:lnTo>
                  <a:lnTo>
                    <a:pt x="112" y="7"/>
                  </a:lnTo>
                  <a:lnTo>
                    <a:pt x="0" y="0"/>
                  </a:lnTo>
                  <a:lnTo>
                    <a:pt x="30" y="82"/>
                  </a:lnTo>
                  <a:lnTo>
                    <a:pt x="111" y="87"/>
                  </a:lnTo>
                  <a:lnTo>
                    <a:pt x="196" y="91"/>
                  </a:lnTo>
                  <a:lnTo>
                    <a:pt x="228" y="10"/>
                  </a:lnTo>
                  <a:close/>
                </a:path>
              </a:pathLst>
            </a:custGeom>
            <a:solidFill>
              <a:srgbClr val="2F82D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" name="Freeform 250"/>
            <p:cNvSpPr/>
            <p:nvPr/>
          </p:nvSpPr>
          <p:spPr bwMode="auto">
            <a:xfrm>
              <a:off x="1680" y="2236"/>
              <a:ext cx="7" cy="9"/>
            </a:xfrm>
            <a:custGeom>
              <a:avLst/>
              <a:gdLst/>
              <a:ahLst/>
              <a:cxnLst>
                <a:cxn ang="0">
                  <a:pos x="37" y="3"/>
                </a:cxn>
                <a:cxn ang="0">
                  <a:pos x="18" y="2"/>
                </a:cxn>
                <a:cxn ang="0">
                  <a:pos x="0" y="0"/>
                </a:cxn>
                <a:cxn ang="0">
                  <a:pos x="16" y="45"/>
                </a:cxn>
                <a:cxn ang="0">
                  <a:pos x="37" y="3"/>
                </a:cxn>
              </a:cxnLst>
              <a:rect l="0" t="0" r="r" b="b"/>
              <a:pathLst>
                <a:path w="37" h="45">
                  <a:moveTo>
                    <a:pt x="37" y="3"/>
                  </a:moveTo>
                  <a:lnTo>
                    <a:pt x="18" y="2"/>
                  </a:lnTo>
                  <a:lnTo>
                    <a:pt x="0" y="0"/>
                  </a:lnTo>
                  <a:lnTo>
                    <a:pt x="16" y="45"/>
                  </a:lnTo>
                  <a:lnTo>
                    <a:pt x="37" y="3"/>
                  </a:lnTo>
                  <a:close/>
                </a:path>
              </a:pathLst>
            </a:custGeom>
            <a:solidFill>
              <a:srgbClr val="1773D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" name="Freeform 251"/>
            <p:cNvSpPr/>
            <p:nvPr/>
          </p:nvSpPr>
          <p:spPr bwMode="auto">
            <a:xfrm>
              <a:off x="1674" y="2220"/>
              <a:ext cx="20" cy="17"/>
            </a:xfrm>
            <a:custGeom>
              <a:avLst/>
              <a:gdLst/>
              <a:ahLst/>
              <a:cxnLst>
                <a:cxn ang="0">
                  <a:pos x="31" y="81"/>
                </a:cxn>
                <a:cxn ang="0">
                  <a:pos x="49" y="83"/>
                </a:cxn>
                <a:cxn ang="0">
                  <a:pos x="68" y="84"/>
                </a:cxn>
                <a:cxn ang="0">
                  <a:pos x="84" y="43"/>
                </a:cxn>
                <a:cxn ang="0">
                  <a:pos x="102" y="5"/>
                </a:cxn>
                <a:cxn ang="0">
                  <a:pos x="50" y="2"/>
                </a:cxn>
                <a:cxn ang="0">
                  <a:pos x="0" y="0"/>
                </a:cxn>
                <a:cxn ang="0">
                  <a:pos x="31" y="81"/>
                </a:cxn>
              </a:cxnLst>
              <a:rect l="0" t="0" r="r" b="b"/>
              <a:pathLst>
                <a:path w="102" h="84">
                  <a:moveTo>
                    <a:pt x="31" y="81"/>
                  </a:moveTo>
                  <a:lnTo>
                    <a:pt x="49" y="83"/>
                  </a:lnTo>
                  <a:lnTo>
                    <a:pt x="68" y="84"/>
                  </a:lnTo>
                  <a:lnTo>
                    <a:pt x="84" y="43"/>
                  </a:lnTo>
                  <a:lnTo>
                    <a:pt x="102" y="5"/>
                  </a:lnTo>
                  <a:lnTo>
                    <a:pt x="50" y="2"/>
                  </a:lnTo>
                  <a:lnTo>
                    <a:pt x="0" y="0"/>
                  </a:lnTo>
                  <a:lnTo>
                    <a:pt x="31" y="81"/>
                  </a:lnTo>
                  <a:close/>
                </a:path>
              </a:pathLst>
            </a:custGeom>
            <a:solidFill>
              <a:srgbClr val="1F78D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" name="Freeform 252"/>
            <p:cNvSpPr/>
            <p:nvPr/>
          </p:nvSpPr>
          <p:spPr bwMode="auto">
            <a:xfrm>
              <a:off x="1668" y="2203"/>
              <a:ext cx="33" cy="18"/>
            </a:xfrm>
            <a:custGeom>
              <a:avLst/>
              <a:gdLst/>
              <a:ahLst/>
              <a:cxnLst>
                <a:cxn ang="0">
                  <a:pos x="132" y="90"/>
                </a:cxn>
                <a:cxn ang="0">
                  <a:pos x="148" y="48"/>
                </a:cxn>
                <a:cxn ang="0">
                  <a:pos x="166" y="9"/>
                </a:cxn>
                <a:cxn ang="0">
                  <a:pos x="81" y="5"/>
                </a:cxn>
                <a:cxn ang="0">
                  <a:pos x="0" y="0"/>
                </a:cxn>
                <a:cxn ang="0">
                  <a:pos x="14" y="42"/>
                </a:cxn>
                <a:cxn ang="0">
                  <a:pos x="30" y="85"/>
                </a:cxn>
                <a:cxn ang="0">
                  <a:pos x="80" y="87"/>
                </a:cxn>
                <a:cxn ang="0">
                  <a:pos x="132" y="90"/>
                </a:cxn>
              </a:cxnLst>
              <a:rect l="0" t="0" r="r" b="b"/>
              <a:pathLst>
                <a:path w="166" h="90">
                  <a:moveTo>
                    <a:pt x="132" y="90"/>
                  </a:moveTo>
                  <a:lnTo>
                    <a:pt x="148" y="48"/>
                  </a:lnTo>
                  <a:lnTo>
                    <a:pt x="166" y="9"/>
                  </a:lnTo>
                  <a:lnTo>
                    <a:pt x="81" y="5"/>
                  </a:lnTo>
                  <a:lnTo>
                    <a:pt x="0" y="0"/>
                  </a:lnTo>
                  <a:lnTo>
                    <a:pt x="14" y="42"/>
                  </a:lnTo>
                  <a:lnTo>
                    <a:pt x="30" y="85"/>
                  </a:lnTo>
                  <a:lnTo>
                    <a:pt x="80" y="87"/>
                  </a:lnTo>
                  <a:lnTo>
                    <a:pt x="132" y="90"/>
                  </a:lnTo>
                  <a:close/>
                </a:path>
              </a:pathLst>
            </a:custGeom>
            <a:solidFill>
              <a:srgbClr val="247BD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" name="Freeform 253"/>
            <p:cNvSpPr/>
            <p:nvPr/>
          </p:nvSpPr>
          <p:spPr bwMode="auto">
            <a:xfrm>
              <a:off x="1163" y="1281"/>
              <a:ext cx="5" cy="6"/>
            </a:xfrm>
            <a:custGeom>
              <a:avLst/>
              <a:gdLst/>
              <a:ahLst/>
              <a:cxnLst>
                <a:cxn ang="0">
                  <a:pos x="0" y="29"/>
                </a:cxn>
                <a:cxn ang="0">
                  <a:pos x="17" y="27"/>
                </a:cxn>
                <a:cxn ang="0">
                  <a:pos x="24" y="0"/>
                </a:cxn>
                <a:cxn ang="0">
                  <a:pos x="0" y="29"/>
                </a:cxn>
              </a:cxnLst>
              <a:rect l="0" t="0" r="r" b="b"/>
              <a:pathLst>
                <a:path w="24" h="29">
                  <a:moveTo>
                    <a:pt x="0" y="29"/>
                  </a:moveTo>
                  <a:lnTo>
                    <a:pt x="17" y="27"/>
                  </a:lnTo>
                  <a:lnTo>
                    <a:pt x="24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0F6FC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" name="Freeform 254"/>
            <p:cNvSpPr/>
            <p:nvPr/>
          </p:nvSpPr>
          <p:spPr bwMode="auto">
            <a:xfrm>
              <a:off x="1147" y="1286"/>
              <a:ext cx="19" cy="19"/>
            </a:xfrm>
            <a:custGeom>
              <a:avLst/>
              <a:gdLst/>
              <a:ahLst/>
              <a:cxnLst>
                <a:cxn ang="0">
                  <a:pos x="97" y="0"/>
                </a:cxn>
                <a:cxn ang="0">
                  <a:pos x="80" y="2"/>
                </a:cxn>
                <a:cxn ang="0">
                  <a:pos x="0" y="96"/>
                </a:cxn>
                <a:cxn ang="0">
                  <a:pos x="80" y="84"/>
                </a:cxn>
                <a:cxn ang="0">
                  <a:pos x="88" y="39"/>
                </a:cxn>
                <a:cxn ang="0">
                  <a:pos x="97" y="0"/>
                </a:cxn>
              </a:cxnLst>
              <a:rect l="0" t="0" r="r" b="b"/>
              <a:pathLst>
                <a:path w="97" h="96">
                  <a:moveTo>
                    <a:pt x="97" y="0"/>
                  </a:moveTo>
                  <a:lnTo>
                    <a:pt x="80" y="2"/>
                  </a:lnTo>
                  <a:lnTo>
                    <a:pt x="0" y="96"/>
                  </a:lnTo>
                  <a:lnTo>
                    <a:pt x="80" y="84"/>
                  </a:lnTo>
                  <a:lnTo>
                    <a:pt x="88" y="39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1773D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" name="Freeform 255"/>
            <p:cNvSpPr/>
            <p:nvPr/>
          </p:nvSpPr>
          <p:spPr bwMode="auto">
            <a:xfrm>
              <a:off x="1114" y="1320"/>
              <a:ext cx="45" cy="26"/>
            </a:xfrm>
            <a:custGeom>
              <a:avLst/>
              <a:gdLst/>
              <a:ahLst/>
              <a:cxnLst>
                <a:cxn ang="0">
                  <a:pos x="83" y="29"/>
                </a:cxn>
                <a:cxn ang="0">
                  <a:pos x="0" y="134"/>
                </a:cxn>
                <a:cxn ang="0">
                  <a:pos x="100" y="107"/>
                </a:cxn>
                <a:cxn ang="0">
                  <a:pos x="206" y="87"/>
                </a:cxn>
                <a:cxn ang="0">
                  <a:pos x="214" y="42"/>
                </a:cxn>
                <a:cxn ang="0">
                  <a:pos x="224" y="0"/>
                </a:cxn>
                <a:cxn ang="0">
                  <a:pos x="153" y="13"/>
                </a:cxn>
                <a:cxn ang="0">
                  <a:pos x="83" y="29"/>
                </a:cxn>
              </a:cxnLst>
              <a:rect l="0" t="0" r="r" b="b"/>
              <a:pathLst>
                <a:path w="224" h="134">
                  <a:moveTo>
                    <a:pt x="83" y="29"/>
                  </a:moveTo>
                  <a:lnTo>
                    <a:pt x="0" y="134"/>
                  </a:lnTo>
                  <a:lnTo>
                    <a:pt x="100" y="107"/>
                  </a:lnTo>
                  <a:lnTo>
                    <a:pt x="206" y="87"/>
                  </a:lnTo>
                  <a:lnTo>
                    <a:pt x="214" y="42"/>
                  </a:lnTo>
                  <a:lnTo>
                    <a:pt x="224" y="0"/>
                  </a:lnTo>
                  <a:lnTo>
                    <a:pt x="153" y="13"/>
                  </a:lnTo>
                  <a:lnTo>
                    <a:pt x="83" y="29"/>
                  </a:lnTo>
                  <a:close/>
                </a:path>
              </a:pathLst>
            </a:custGeom>
            <a:solidFill>
              <a:srgbClr val="237BD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" name="Freeform 256"/>
            <p:cNvSpPr/>
            <p:nvPr/>
          </p:nvSpPr>
          <p:spPr bwMode="auto">
            <a:xfrm>
              <a:off x="1098" y="1337"/>
              <a:ext cx="57" cy="32"/>
            </a:xfrm>
            <a:custGeom>
              <a:avLst/>
              <a:gdLst/>
              <a:ahLst/>
              <a:cxnLst>
                <a:cxn ang="0">
                  <a:pos x="82" y="47"/>
                </a:cxn>
                <a:cxn ang="0">
                  <a:pos x="40" y="103"/>
                </a:cxn>
                <a:cxn ang="0">
                  <a:pos x="0" y="160"/>
                </a:cxn>
                <a:cxn ang="0">
                  <a:pos x="65" y="136"/>
                </a:cxn>
                <a:cxn ang="0">
                  <a:pos x="131" y="116"/>
                </a:cxn>
                <a:cxn ang="0">
                  <a:pos x="199" y="99"/>
                </a:cxn>
                <a:cxn ang="0">
                  <a:pos x="270" y="86"/>
                </a:cxn>
                <a:cxn ang="0">
                  <a:pos x="278" y="42"/>
                </a:cxn>
                <a:cxn ang="0">
                  <a:pos x="288" y="0"/>
                </a:cxn>
                <a:cxn ang="0">
                  <a:pos x="182" y="20"/>
                </a:cxn>
                <a:cxn ang="0">
                  <a:pos x="82" y="47"/>
                </a:cxn>
              </a:cxnLst>
              <a:rect l="0" t="0" r="r" b="b"/>
              <a:pathLst>
                <a:path w="288" h="160">
                  <a:moveTo>
                    <a:pt x="82" y="47"/>
                  </a:moveTo>
                  <a:lnTo>
                    <a:pt x="40" y="103"/>
                  </a:lnTo>
                  <a:lnTo>
                    <a:pt x="0" y="160"/>
                  </a:lnTo>
                  <a:lnTo>
                    <a:pt x="65" y="136"/>
                  </a:lnTo>
                  <a:lnTo>
                    <a:pt x="131" y="116"/>
                  </a:lnTo>
                  <a:lnTo>
                    <a:pt x="199" y="99"/>
                  </a:lnTo>
                  <a:lnTo>
                    <a:pt x="270" y="86"/>
                  </a:lnTo>
                  <a:lnTo>
                    <a:pt x="278" y="42"/>
                  </a:lnTo>
                  <a:lnTo>
                    <a:pt x="288" y="0"/>
                  </a:lnTo>
                  <a:lnTo>
                    <a:pt x="182" y="20"/>
                  </a:lnTo>
                  <a:lnTo>
                    <a:pt x="82" y="47"/>
                  </a:lnTo>
                  <a:close/>
                </a:path>
              </a:pathLst>
            </a:custGeom>
            <a:solidFill>
              <a:srgbClr val="2B7FD4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7" name="Freeform 257"/>
            <p:cNvSpPr/>
            <p:nvPr/>
          </p:nvSpPr>
          <p:spPr bwMode="auto">
            <a:xfrm>
              <a:off x="1081" y="1354"/>
              <a:ext cx="71" cy="38"/>
            </a:xfrm>
            <a:custGeom>
              <a:avLst/>
              <a:gdLst/>
              <a:ahLst/>
              <a:cxnLst>
                <a:cxn ang="0">
                  <a:pos x="82" y="74"/>
                </a:cxn>
                <a:cxn ang="0">
                  <a:pos x="40" y="131"/>
                </a:cxn>
                <a:cxn ang="0">
                  <a:pos x="0" y="191"/>
                </a:cxn>
                <a:cxn ang="0">
                  <a:pos x="80" y="157"/>
                </a:cxn>
                <a:cxn ang="0">
                  <a:pos x="162" y="129"/>
                </a:cxn>
                <a:cxn ang="0">
                  <a:pos x="246" y="104"/>
                </a:cxn>
                <a:cxn ang="0">
                  <a:pos x="334" y="86"/>
                </a:cxn>
                <a:cxn ang="0">
                  <a:pos x="342" y="42"/>
                </a:cxn>
                <a:cxn ang="0">
                  <a:pos x="352" y="0"/>
                </a:cxn>
                <a:cxn ang="0">
                  <a:pos x="281" y="13"/>
                </a:cxn>
                <a:cxn ang="0">
                  <a:pos x="213" y="30"/>
                </a:cxn>
                <a:cxn ang="0">
                  <a:pos x="147" y="50"/>
                </a:cxn>
                <a:cxn ang="0">
                  <a:pos x="82" y="74"/>
                </a:cxn>
              </a:cxnLst>
              <a:rect l="0" t="0" r="r" b="b"/>
              <a:pathLst>
                <a:path w="352" h="191">
                  <a:moveTo>
                    <a:pt x="82" y="74"/>
                  </a:moveTo>
                  <a:lnTo>
                    <a:pt x="40" y="131"/>
                  </a:lnTo>
                  <a:lnTo>
                    <a:pt x="0" y="191"/>
                  </a:lnTo>
                  <a:lnTo>
                    <a:pt x="80" y="157"/>
                  </a:lnTo>
                  <a:lnTo>
                    <a:pt x="162" y="129"/>
                  </a:lnTo>
                  <a:lnTo>
                    <a:pt x="246" y="104"/>
                  </a:lnTo>
                  <a:lnTo>
                    <a:pt x="334" y="86"/>
                  </a:lnTo>
                  <a:lnTo>
                    <a:pt x="342" y="42"/>
                  </a:lnTo>
                  <a:lnTo>
                    <a:pt x="352" y="0"/>
                  </a:lnTo>
                  <a:lnTo>
                    <a:pt x="281" y="13"/>
                  </a:lnTo>
                  <a:lnTo>
                    <a:pt x="213" y="30"/>
                  </a:lnTo>
                  <a:lnTo>
                    <a:pt x="147" y="50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3384D6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8" name="Freeform 258"/>
            <p:cNvSpPr/>
            <p:nvPr/>
          </p:nvSpPr>
          <p:spPr bwMode="auto">
            <a:xfrm>
              <a:off x="1031" y="1406"/>
              <a:ext cx="110" cy="71"/>
            </a:xfrm>
            <a:custGeom>
              <a:avLst/>
              <a:gdLst/>
              <a:ahLst/>
              <a:cxnLst>
                <a:cxn ang="0">
                  <a:pos x="82" y="201"/>
                </a:cxn>
                <a:cxn ang="0">
                  <a:pos x="39" y="276"/>
                </a:cxn>
                <a:cxn ang="0">
                  <a:pos x="0" y="353"/>
                </a:cxn>
                <a:cxn ang="0">
                  <a:pos x="61" y="309"/>
                </a:cxn>
                <a:cxn ang="0">
                  <a:pos x="124" y="268"/>
                </a:cxn>
                <a:cxn ang="0">
                  <a:pos x="188" y="230"/>
                </a:cxn>
                <a:cxn ang="0">
                  <a:pos x="255" y="196"/>
                </a:cxn>
                <a:cxn ang="0">
                  <a:pos x="322" y="164"/>
                </a:cxn>
                <a:cxn ang="0">
                  <a:pos x="391" y="136"/>
                </a:cxn>
                <a:cxn ang="0">
                  <a:pos x="460" y="110"/>
                </a:cxn>
                <a:cxn ang="0">
                  <a:pos x="531" y="88"/>
                </a:cxn>
                <a:cxn ang="0">
                  <a:pos x="548" y="0"/>
                </a:cxn>
                <a:cxn ang="0">
                  <a:pos x="486" y="17"/>
                </a:cxn>
                <a:cxn ang="0">
                  <a:pos x="425" y="36"/>
                </a:cxn>
                <a:cxn ang="0">
                  <a:pos x="365" y="57"/>
                </a:cxn>
                <a:cxn ang="0">
                  <a:pos x="307" y="82"/>
                </a:cxn>
                <a:cxn ang="0">
                  <a:pos x="249" y="108"/>
                </a:cxn>
                <a:cxn ang="0">
                  <a:pos x="192" y="137"/>
                </a:cxn>
                <a:cxn ang="0">
                  <a:pos x="82" y="201"/>
                </a:cxn>
              </a:cxnLst>
              <a:rect l="0" t="0" r="r" b="b"/>
              <a:pathLst>
                <a:path w="548" h="353">
                  <a:moveTo>
                    <a:pt x="82" y="201"/>
                  </a:moveTo>
                  <a:lnTo>
                    <a:pt x="39" y="276"/>
                  </a:lnTo>
                  <a:lnTo>
                    <a:pt x="0" y="353"/>
                  </a:lnTo>
                  <a:lnTo>
                    <a:pt x="61" y="309"/>
                  </a:lnTo>
                  <a:lnTo>
                    <a:pt x="124" y="268"/>
                  </a:lnTo>
                  <a:lnTo>
                    <a:pt x="188" y="230"/>
                  </a:lnTo>
                  <a:lnTo>
                    <a:pt x="255" y="196"/>
                  </a:lnTo>
                  <a:lnTo>
                    <a:pt x="322" y="164"/>
                  </a:lnTo>
                  <a:lnTo>
                    <a:pt x="391" y="136"/>
                  </a:lnTo>
                  <a:lnTo>
                    <a:pt x="460" y="110"/>
                  </a:lnTo>
                  <a:lnTo>
                    <a:pt x="531" y="88"/>
                  </a:lnTo>
                  <a:lnTo>
                    <a:pt x="548" y="0"/>
                  </a:lnTo>
                  <a:lnTo>
                    <a:pt x="486" y="17"/>
                  </a:lnTo>
                  <a:lnTo>
                    <a:pt x="425" y="36"/>
                  </a:lnTo>
                  <a:lnTo>
                    <a:pt x="365" y="57"/>
                  </a:lnTo>
                  <a:lnTo>
                    <a:pt x="307" y="82"/>
                  </a:lnTo>
                  <a:lnTo>
                    <a:pt x="249" y="108"/>
                  </a:lnTo>
                  <a:lnTo>
                    <a:pt x="192" y="137"/>
                  </a:lnTo>
                  <a:lnTo>
                    <a:pt x="82" y="201"/>
                  </a:lnTo>
                  <a:close/>
                </a:path>
              </a:pathLst>
            </a:custGeom>
            <a:solidFill>
              <a:srgbClr val="4B93D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9" name="Freeform 259"/>
            <p:cNvSpPr/>
            <p:nvPr/>
          </p:nvSpPr>
          <p:spPr bwMode="auto">
            <a:xfrm>
              <a:off x="1014" y="1424"/>
              <a:ext cx="123" cy="88"/>
            </a:xfrm>
            <a:custGeom>
              <a:avLst/>
              <a:gdLst/>
              <a:ahLst/>
              <a:cxnLst>
                <a:cxn ang="0">
                  <a:pos x="602" y="92"/>
                </a:cxn>
                <a:cxn ang="0">
                  <a:pos x="617" y="0"/>
                </a:cxn>
                <a:cxn ang="0">
                  <a:pos x="546" y="22"/>
                </a:cxn>
                <a:cxn ang="0">
                  <a:pos x="477" y="48"/>
                </a:cxn>
                <a:cxn ang="0">
                  <a:pos x="408" y="76"/>
                </a:cxn>
                <a:cxn ang="0">
                  <a:pos x="341" y="108"/>
                </a:cxn>
                <a:cxn ang="0">
                  <a:pos x="274" y="142"/>
                </a:cxn>
                <a:cxn ang="0">
                  <a:pos x="210" y="180"/>
                </a:cxn>
                <a:cxn ang="0">
                  <a:pos x="147" y="221"/>
                </a:cxn>
                <a:cxn ang="0">
                  <a:pos x="86" y="265"/>
                </a:cxn>
                <a:cxn ang="0">
                  <a:pos x="41" y="353"/>
                </a:cxn>
                <a:cxn ang="0">
                  <a:pos x="0" y="441"/>
                </a:cxn>
                <a:cxn ang="0">
                  <a:pos x="68" y="381"/>
                </a:cxn>
                <a:cxn ang="0">
                  <a:pos x="139" y="327"/>
                </a:cxn>
                <a:cxn ang="0">
                  <a:pos x="210" y="277"/>
                </a:cxn>
                <a:cxn ang="0">
                  <a:pos x="285" y="231"/>
                </a:cxn>
                <a:cxn ang="0">
                  <a:pos x="361" y="188"/>
                </a:cxn>
                <a:cxn ang="0">
                  <a:pos x="439" y="152"/>
                </a:cxn>
                <a:cxn ang="0">
                  <a:pos x="519" y="119"/>
                </a:cxn>
                <a:cxn ang="0">
                  <a:pos x="602" y="92"/>
                </a:cxn>
              </a:cxnLst>
              <a:rect l="0" t="0" r="r" b="b"/>
              <a:pathLst>
                <a:path w="617" h="441">
                  <a:moveTo>
                    <a:pt x="602" y="92"/>
                  </a:moveTo>
                  <a:lnTo>
                    <a:pt x="617" y="0"/>
                  </a:lnTo>
                  <a:lnTo>
                    <a:pt x="546" y="22"/>
                  </a:lnTo>
                  <a:lnTo>
                    <a:pt x="477" y="48"/>
                  </a:lnTo>
                  <a:lnTo>
                    <a:pt x="408" y="76"/>
                  </a:lnTo>
                  <a:lnTo>
                    <a:pt x="341" y="108"/>
                  </a:lnTo>
                  <a:lnTo>
                    <a:pt x="274" y="142"/>
                  </a:lnTo>
                  <a:lnTo>
                    <a:pt x="210" y="180"/>
                  </a:lnTo>
                  <a:lnTo>
                    <a:pt x="147" y="221"/>
                  </a:lnTo>
                  <a:lnTo>
                    <a:pt x="86" y="265"/>
                  </a:lnTo>
                  <a:lnTo>
                    <a:pt x="41" y="353"/>
                  </a:lnTo>
                  <a:lnTo>
                    <a:pt x="0" y="441"/>
                  </a:lnTo>
                  <a:lnTo>
                    <a:pt x="68" y="381"/>
                  </a:lnTo>
                  <a:lnTo>
                    <a:pt x="139" y="327"/>
                  </a:lnTo>
                  <a:lnTo>
                    <a:pt x="210" y="277"/>
                  </a:lnTo>
                  <a:lnTo>
                    <a:pt x="285" y="231"/>
                  </a:lnTo>
                  <a:lnTo>
                    <a:pt x="361" y="188"/>
                  </a:lnTo>
                  <a:lnTo>
                    <a:pt x="439" y="152"/>
                  </a:lnTo>
                  <a:lnTo>
                    <a:pt x="519" y="119"/>
                  </a:lnTo>
                  <a:lnTo>
                    <a:pt x="602" y="92"/>
                  </a:lnTo>
                  <a:close/>
                </a:path>
              </a:pathLst>
            </a:custGeom>
            <a:solidFill>
              <a:srgbClr val="5397D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0" name="Freeform 260"/>
            <p:cNvSpPr/>
            <p:nvPr/>
          </p:nvSpPr>
          <p:spPr bwMode="auto">
            <a:xfrm>
              <a:off x="998" y="1442"/>
              <a:ext cx="136" cy="109"/>
            </a:xfrm>
            <a:custGeom>
              <a:avLst/>
              <a:gdLst/>
              <a:ahLst/>
              <a:cxnLst>
                <a:cxn ang="0">
                  <a:pos x="666" y="87"/>
                </a:cxn>
                <a:cxn ang="0">
                  <a:pos x="682" y="0"/>
                </a:cxn>
                <a:cxn ang="0">
                  <a:pos x="599" y="27"/>
                </a:cxn>
                <a:cxn ang="0">
                  <a:pos x="519" y="60"/>
                </a:cxn>
                <a:cxn ang="0">
                  <a:pos x="441" y="96"/>
                </a:cxn>
                <a:cxn ang="0">
                  <a:pos x="365" y="139"/>
                </a:cxn>
                <a:cxn ang="0">
                  <a:pos x="290" y="185"/>
                </a:cxn>
                <a:cxn ang="0">
                  <a:pos x="219" y="235"/>
                </a:cxn>
                <a:cxn ang="0">
                  <a:pos x="148" y="289"/>
                </a:cxn>
                <a:cxn ang="0">
                  <a:pos x="80" y="349"/>
                </a:cxn>
                <a:cxn ang="0">
                  <a:pos x="38" y="444"/>
                </a:cxn>
                <a:cxn ang="0">
                  <a:pos x="0" y="542"/>
                </a:cxn>
                <a:cxn ang="0">
                  <a:pos x="32" y="506"/>
                </a:cxn>
                <a:cxn ang="0">
                  <a:pos x="66" y="472"/>
                </a:cxn>
                <a:cxn ang="0">
                  <a:pos x="133" y="406"/>
                </a:cxn>
                <a:cxn ang="0">
                  <a:pos x="203" y="347"/>
                </a:cxn>
                <a:cxn ang="0">
                  <a:pos x="275" y="291"/>
                </a:cxn>
                <a:cxn ang="0">
                  <a:pos x="349" y="241"/>
                </a:cxn>
                <a:cxn ang="0">
                  <a:pos x="424" y="195"/>
                </a:cxn>
                <a:cxn ang="0">
                  <a:pos x="502" y="154"/>
                </a:cxn>
                <a:cxn ang="0">
                  <a:pos x="583" y="118"/>
                </a:cxn>
                <a:cxn ang="0">
                  <a:pos x="666" y="87"/>
                </a:cxn>
              </a:cxnLst>
              <a:rect l="0" t="0" r="r" b="b"/>
              <a:pathLst>
                <a:path w="682" h="542">
                  <a:moveTo>
                    <a:pt x="666" y="87"/>
                  </a:moveTo>
                  <a:lnTo>
                    <a:pt x="682" y="0"/>
                  </a:lnTo>
                  <a:lnTo>
                    <a:pt x="599" y="27"/>
                  </a:lnTo>
                  <a:lnTo>
                    <a:pt x="519" y="60"/>
                  </a:lnTo>
                  <a:lnTo>
                    <a:pt x="441" y="96"/>
                  </a:lnTo>
                  <a:lnTo>
                    <a:pt x="365" y="139"/>
                  </a:lnTo>
                  <a:lnTo>
                    <a:pt x="290" y="185"/>
                  </a:lnTo>
                  <a:lnTo>
                    <a:pt x="219" y="235"/>
                  </a:lnTo>
                  <a:lnTo>
                    <a:pt x="148" y="289"/>
                  </a:lnTo>
                  <a:lnTo>
                    <a:pt x="80" y="349"/>
                  </a:lnTo>
                  <a:lnTo>
                    <a:pt x="38" y="444"/>
                  </a:lnTo>
                  <a:lnTo>
                    <a:pt x="0" y="542"/>
                  </a:lnTo>
                  <a:lnTo>
                    <a:pt x="32" y="506"/>
                  </a:lnTo>
                  <a:lnTo>
                    <a:pt x="66" y="472"/>
                  </a:lnTo>
                  <a:lnTo>
                    <a:pt x="133" y="406"/>
                  </a:lnTo>
                  <a:lnTo>
                    <a:pt x="203" y="347"/>
                  </a:lnTo>
                  <a:lnTo>
                    <a:pt x="275" y="291"/>
                  </a:lnTo>
                  <a:lnTo>
                    <a:pt x="349" y="241"/>
                  </a:lnTo>
                  <a:lnTo>
                    <a:pt x="424" y="195"/>
                  </a:lnTo>
                  <a:lnTo>
                    <a:pt x="502" y="154"/>
                  </a:lnTo>
                  <a:lnTo>
                    <a:pt x="583" y="118"/>
                  </a:lnTo>
                  <a:lnTo>
                    <a:pt x="666" y="87"/>
                  </a:lnTo>
                  <a:close/>
                </a:path>
              </a:pathLst>
            </a:custGeom>
            <a:solidFill>
              <a:srgbClr val="5F9FD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" name="Freeform 261"/>
            <p:cNvSpPr/>
            <p:nvPr/>
          </p:nvSpPr>
          <p:spPr bwMode="auto">
            <a:xfrm>
              <a:off x="982" y="1460"/>
              <a:ext cx="149" cy="137"/>
            </a:xfrm>
            <a:custGeom>
              <a:avLst/>
              <a:gdLst/>
              <a:ahLst/>
              <a:cxnLst>
                <a:cxn ang="0">
                  <a:pos x="730" y="93"/>
                </a:cxn>
                <a:cxn ang="0">
                  <a:pos x="744" y="0"/>
                </a:cxn>
                <a:cxn ang="0">
                  <a:pos x="661" y="31"/>
                </a:cxn>
                <a:cxn ang="0">
                  <a:pos x="580" y="67"/>
                </a:cxn>
                <a:cxn ang="0">
                  <a:pos x="502" y="108"/>
                </a:cxn>
                <a:cxn ang="0">
                  <a:pos x="427" y="154"/>
                </a:cxn>
                <a:cxn ang="0">
                  <a:pos x="353" y="204"/>
                </a:cxn>
                <a:cxn ang="0">
                  <a:pos x="281" y="260"/>
                </a:cxn>
                <a:cxn ang="0">
                  <a:pos x="211" y="319"/>
                </a:cxn>
                <a:cxn ang="0">
                  <a:pos x="144" y="385"/>
                </a:cxn>
                <a:cxn ang="0">
                  <a:pos x="110" y="419"/>
                </a:cxn>
                <a:cxn ang="0">
                  <a:pos x="78" y="455"/>
                </a:cxn>
                <a:cxn ang="0">
                  <a:pos x="36" y="571"/>
                </a:cxn>
                <a:cxn ang="0">
                  <a:pos x="0" y="689"/>
                </a:cxn>
                <a:cxn ang="0">
                  <a:pos x="44" y="624"/>
                </a:cxn>
                <a:cxn ang="0">
                  <a:pos x="93" y="562"/>
                </a:cxn>
                <a:cxn ang="0">
                  <a:pos x="145" y="500"/>
                </a:cxn>
                <a:cxn ang="0">
                  <a:pos x="202" y="442"/>
                </a:cxn>
                <a:cxn ang="0">
                  <a:pos x="261" y="384"/>
                </a:cxn>
                <a:cxn ang="0">
                  <a:pos x="323" y="330"/>
                </a:cxn>
                <a:cxn ang="0">
                  <a:pos x="387" y="280"/>
                </a:cxn>
                <a:cxn ang="0">
                  <a:pos x="452" y="236"/>
                </a:cxn>
                <a:cxn ang="0">
                  <a:pos x="518" y="193"/>
                </a:cxn>
                <a:cxn ang="0">
                  <a:pos x="587" y="156"/>
                </a:cxn>
                <a:cxn ang="0">
                  <a:pos x="658" y="122"/>
                </a:cxn>
                <a:cxn ang="0">
                  <a:pos x="730" y="93"/>
                </a:cxn>
              </a:cxnLst>
              <a:rect l="0" t="0" r="r" b="b"/>
              <a:pathLst>
                <a:path w="744" h="689">
                  <a:moveTo>
                    <a:pt x="730" y="93"/>
                  </a:moveTo>
                  <a:lnTo>
                    <a:pt x="744" y="0"/>
                  </a:lnTo>
                  <a:lnTo>
                    <a:pt x="661" y="31"/>
                  </a:lnTo>
                  <a:lnTo>
                    <a:pt x="580" y="67"/>
                  </a:lnTo>
                  <a:lnTo>
                    <a:pt x="502" y="108"/>
                  </a:lnTo>
                  <a:lnTo>
                    <a:pt x="427" y="154"/>
                  </a:lnTo>
                  <a:lnTo>
                    <a:pt x="353" y="204"/>
                  </a:lnTo>
                  <a:lnTo>
                    <a:pt x="281" y="260"/>
                  </a:lnTo>
                  <a:lnTo>
                    <a:pt x="211" y="319"/>
                  </a:lnTo>
                  <a:lnTo>
                    <a:pt x="144" y="385"/>
                  </a:lnTo>
                  <a:lnTo>
                    <a:pt x="110" y="419"/>
                  </a:lnTo>
                  <a:lnTo>
                    <a:pt x="78" y="455"/>
                  </a:lnTo>
                  <a:lnTo>
                    <a:pt x="36" y="571"/>
                  </a:lnTo>
                  <a:lnTo>
                    <a:pt x="0" y="689"/>
                  </a:lnTo>
                  <a:lnTo>
                    <a:pt x="44" y="624"/>
                  </a:lnTo>
                  <a:lnTo>
                    <a:pt x="93" y="562"/>
                  </a:lnTo>
                  <a:lnTo>
                    <a:pt x="145" y="500"/>
                  </a:lnTo>
                  <a:lnTo>
                    <a:pt x="202" y="442"/>
                  </a:lnTo>
                  <a:lnTo>
                    <a:pt x="261" y="384"/>
                  </a:lnTo>
                  <a:lnTo>
                    <a:pt x="323" y="330"/>
                  </a:lnTo>
                  <a:lnTo>
                    <a:pt x="387" y="280"/>
                  </a:lnTo>
                  <a:lnTo>
                    <a:pt x="452" y="236"/>
                  </a:lnTo>
                  <a:lnTo>
                    <a:pt x="518" y="193"/>
                  </a:lnTo>
                  <a:lnTo>
                    <a:pt x="587" y="156"/>
                  </a:lnTo>
                  <a:lnTo>
                    <a:pt x="658" y="122"/>
                  </a:lnTo>
                  <a:lnTo>
                    <a:pt x="730" y="93"/>
                  </a:lnTo>
                  <a:close/>
                </a:path>
              </a:pathLst>
            </a:custGeom>
            <a:solidFill>
              <a:srgbClr val="67A3E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2" name="Freeform 262"/>
            <p:cNvSpPr/>
            <p:nvPr/>
          </p:nvSpPr>
          <p:spPr bwMode="auto">
            <a:xfrm>
              <a:off x="967" y="1478"/>
              <a:ext cx="161" cy="185"/>
            </a:xfrm>
            <a:custGeom>
              <a:avLst/>
              <a:gdLst/>
              <a:ahLst/>
              <a:cxnLst>
                <a:cxn ang="0">
                  <a:pos x="792" y="93"/>
                </a:cxn>
                <a:cxn ang="0">
                  <a:pos x="808" y="0"/>
                </a:cxn>
                <a:cxn ang="0">
                  <a:pos x="736" y="29"/>
                </a:cxn>
                <a:cxn ang="0">
                  <a:pos x="665" y="63"/>
                </a:cxn>
                <a:cxn ang="0">
                  <a:pos x="596" y="100"/>
                </a:cxn>
                <a:cxn ang="0">
                  <a:pos x="530" y="143"/>
                </a:cxn>
                <a:cxn ang="0">
                  <a:pos x="465" y="187"/>
                </a:cxn>
                <a:cxn ang="0">
                  <a:pos x="401" y="237"/>
                </a:cxn>
                <a:cxn ang="0">
                  <a:pos x="339" y="291"/>
                </a:cxn>
                <a:cxn ang="0">
                  <a:pos x="280" y="349"/>
                </a:cxn>
                <a:cxn ang="0">
                  <a:pos x="223" y="407"/>
                </a:cxn>
                <a:cxn ang="0">
                  <a:pos x="171" y="469"/>
                </a:cxn>
                <a:cxn ang="0">
                  <a:pos x="122" y="531"/>
                </a:cxn>
                <a:cxn ang="0">
                  <a:pos x="78" y="596"/>
                </a:cxn>
                <a:cxn ang="0">
                  <a:pos x="54" y="677"/>
                </a:cxn>
                <a:cxn ang="0">
                  <a:pos x="33" y="759"/>
                </a:cxn>
                <a:cxn ang="0">
                  <a:pos x="14" y="841"/>
                </a:cxn>
                <a:cxn ang="0">
                  <a:pos x="0" y="923"/>
                </a:cxn>
                <a:cxn ang="0">
                  <a:pos x="27" y="852"/>
                </a:cxn>
                <a:cxn ang="0">
                  <a:pos x="60" y="784"/>
                </a:cxn>
                <a:cxn ang="0">
                  <a:pos x="95" y="716"/>
                </a:cxn>
                <a:cxn ang="0">
                  <a:pos x="136" y="651"/>
                </a:cxn>
                <a:cxn ang="0">
                  <a:pos x="179" y="587"/>
                </a:cxn>
                <a:cxn ang="0">
                  <a:pos x="228" y="525"/>
                </a:cxn>
                <a:cxn ang="0">
                  <a:pos x="280" y="464"/>
                </a:cxn>
                <a:cxn ang="0">
                  <a:pos x="336" y="406"/>
                </a:cxn>
                <a:cxn ang="0">
                  <a:pos x="387" y="355"/>
                </a:cxn>
                <a:cxn ang="0">
                  <a:pos x="442" y="309"/>
                </a:cxn>
                <a:cxn ang="0">
                  <a:pos x="496" y="264"/>
                </a:cxn>
                <a:cxn ang="0">
                  <a:pos x="553" y="225"/>
                </a:cxn>
                <a:cxn ang="0">
                  <a:pos x="610" y="186"/>
                </a:cxn>
                <a:cxn ang="0">
                  <a:pos x="670" y="152"/>
                </a:cxn>
                <a:cxn ang="0">
                  <a:pos x="730" y="120"/>
                </a:cxn>
                <a:cxn ang="0">
                  <a:pos x="792" y="93"/>
                </a:cxn>
              </a:cxnLst>
              <a:rect l="0" t="0" r="r" b="b"/>
              <a:pathLst>
                <a:path w="808" h="923">
                  <a:moveTo>
                    <a:pt x="792" y="93"/>
                  </a:moveTo>
                  <a:lnTo>
                    <a:pt x="808" y="0"/>
                  </a:lnTo>
                  <a:lnTo>
                    <a:pt x="736" y="29"/>
                  </a:lnTo>
                  <a:lnTo>
                    <a:pt x="665" y="63"/>
                  </a:lnTo>
                  <a:lnTo>
                    <a:pt x="596" y="100"/>
                  </a:lnTo>
                  <a:lnTo>
                    <a:pt x="530" y="143"/>
                  </a:lnTo>
                  <a:lnTo>
                    <a:pt x="465" y="187"/>
                  </a:lnTo>
                  <a:lnTo>
                    <a:pt x="401" y="237"/>
                  </a:lnTo>
                  <a:lnTo>
                    <a:pt x="339" y="291"/>
                  </a:lnTo>
                  <a:lnTo>
                    <a:pt x="280" y="349"/>
                  </a:lnTo>
                  <a:lnTo>
                    <a:pt x="223" y="407"/>
                  </a:lnTo>
                  <a:lnTo>
                    <a:pt x="171" y="469"/>
                  </a:lnTo>
                  <a:lnTo>
                    <a:pt x="122" y="531"/>
                  </a:lnTo>
                  <a:lnTo>
                    <a:pt x="78" y="596"/>
                  </a:lnTo>
                  <a:lnTo>
                    <a:pt x="54" y="677"/>
                  </a:lnTo>
                  <a:lnTo>
                    <a:pt x="33" y="759"/>
                  </a:lnTo>
                  <a:lnTo>
                    <a:pt x="14" y="841"/>
                  </a:lnTo>
                  <a:lnTo>
                    <a:pt x="0" y="923"/>
                  </a:lnTo>
                  <a:lnTo>
                    <a:pt x="27" y="852"/>
                  </a:lnTo>
                  <a:lnTo>
                    <a:pt x="60" y="784"/>
                  </a:lnTo>
                  <a:lnTo>
                    <a:pt x="95" y="716"/>
                  </a:lnTo>
                  <a:lnTo>
                    <a:pt x="136" y="651"/>
                  </a:lnTo>
                  <a:lnTo>
                    <a:pt x="179" y="587"/>
                  </a:lnTo>
                  <a:lnTo>
                    <a:pt x="228" y="525"/>
                  </a:lnTo>
                  <a:lnTo>
                    <a:pt x="280" y="464"/>
                  </a:lnTo>
                  <a:lnTo>
                    <a:pt x="336" y="406"/>
                  </a:lnTo>
                  <a:lnTo>
                    <a:pt x="387" y="355"/>
                  </a:lnTo>
                  <a:lnTo>
                    <a:pt x="442" y="309"/>
                  </a:lnTo>
                  <a:lnTo>
                    <a:pt x="496" y="264"/>
                  </a:lnTo>
                  <a:lnTo>
                    <a:pt x="553" y="225"/>
                  </a:lnTo>
                  <a:lnTo>
                    <a:pt x="610" y="186"/>
                  </a:lnTo>
                  <a:lnTo>
                    <a:pt x="670" y="152"/>
                  </a:lnTo>
                  <a:lnTo>
                    <a:pt x="730" y="120"/>
                  </a:lnTo>
                  <a:lnTo>
                    <a:pt x="792" y="93"/>
                  </a:lnTo>
                  <a:close/>
                </a:path>
              </a:pathLst>
            </a:custGeom>
            <a:solidFill>
              <a:srgbClr val="6FA8E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" name="Freeform 263"/>
            <p:cNvSpPr/>
            <p:nvPr/>
          </p:nvSpPr>
          <p:spPr bwMode="auto">
            <a:xfrm>
              <a:off x="1064" y="1371"/>
              <a:ext cx="84" cy="48"/>
            </a:xfrm>
            <a:custGeom>
              <a:avLst/>
              <a:gdLst/>
              <a:ahLst/>
              <a:cxnLst>
                <a:cxn ang="0">
                  <a:pos x="84" y="105"/>
                </a:cxn>
                <a:cxn ang="0">
                  <a:pos x="40" y="170"/>
                </a:cxn>
                <a:cxn ang="0">
                  <a:pos x="0" y="236"/>
                </a:cxn>
                <a:cxn ang="0">
                  <a:pos x="47" y="211"/>
                </a:cxn>
                <a:cxn ang="0">
                  <a:pos x="96" y="188"/>
                </a:cxn>
                <a:cxn ang="0">
                  <a:pos x="194" y="149"/>
                </a:cxn>
                <a:cxn ang="0">
                  <a:pos x="295" y="115"/>
                </a:cxn>
                <a:cxn ang="0">
                  <a:pos x="346" y="100"/>
                </a:cxn>
                <a:cxn ang="0">
                  <a:pos x="399" y="87"/>
                </a:cxn>
                <a:cxn ang="0">
                  <a:pos x="418" y="0"/>
                </a:cxn>
                <a:cxn ang="0">
                  <a:pos x="330" y="18"/>
                </a:cxn>
                <a:cxn ang="0">
                  <a:pos x="246" y="43"/>
                </a:cxn>
                <a:cxn ang="0">
                  <a:pos x="164" y="71"/>
                </a:cxn>
                <a:cxn ang="0">
                  <a:pos x="84" y="105"/>
                </a:cxn>
              </a:cxnLst>
              <a:rect l="0" t="0" r="r" b="b"/>
              <a:pathLst>
                <a:path w="418" h="236">
                  <a:moveTo>
                    <a:pt x="84" y="105"/>
                  </a:moveTo>
                  <a:lnTo>
                    <a:pt x="40" y="170"/>
                  </a:lnTo>
                  <a:lnTo>
                    <a:pt x="0" y="236"/>
                  </a:lnTo>
                  <a:lnTo>
                    <a:pt x="47" y="211"/>
                  </a:lnTo>
                  <a:lnTo>
                    <a:pt x="96" y="188"/>
                  </a:lnTo>
                  <a:lnTo>
                    <a:pt x="194" y="149"/>
                  </a:lnTo>
                  <a:lnTo>
                    <a:pt x="295" y="115"/>
                  </a:lnTo>
                  <a:lnTo>
                    <a:pt x="346" y="100"/>
                  </a:lnTo>
                  <a:lnTo>
                    <a:pt x="399" y="87"/>
                  </a:lnTo>
                  <a:lnTo>
                    <a:pt x="418" y="0"/>
                  </a:lnTo>
                  <a:lnTo>
                    <a:pt x="330" y="18"/>
                  </a:lnTo>
                  <a:lnTo>
                    <a:pt x="246" y="43"/>
                  </a:lnTo>
                  <a:lnTo>
                    <a:pt x="164" y="71"/>
                  </a:lnTo>
                  <a:lnTo>
                    <a:pt x="84" y="105"/>
                  </a:lnTo>
                  <a:close/>
                </a:path>
              </a:pathLst>
            </a:custGeom>
            <a:solidFill>
              <a:srgbClr val="3B89D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" name="Freeform 264"/>
            <p:cNvSpPr/>
            <p:nvPr/>
          </p:nvSpPr>
          <p:spPr bwMode="auto">
            <a:xfrm>
              <a:off x="1048" y="1389"/>
              <a:ext cx="96" cy="57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110" y="224"/>
                </a:cxn>
                <a:cxn ang="0">
                  <a:pos x="167" y="195"/>
                </a:cxn>
                <a:cxn ang="0">
                  <a:pos x="225" y="169"/>
                </a:cxn>
                <a:cxn ang="0">
                  <a:pos x="283" y="144"/>
                </a:cxn>
                <a:cxn ang="0">
                  <a:pos x="343" y="123"/>
                </a:cxn>
                <a:cxn ang="0">
                  <a:pos x="404" y="104"/>
                </a:cxn>
                <a:cxn ang="0">
                  <a:pos x="466" y="87"/>
                </a:cxn>
                <a:cxn ang="0">
                  <a:pos x="483" y="0"/>
                </a:cxn>
                <a:cxn ang="0">
                  <a:pos x="430" y="13"/>
                </a:cxn>
                <a:cxn ang="0">
                  <a:pos x="379" y="28"/>
                </a:cxn>
                <a:cxn ang="0">
                  <a:pos x="278" y="62"/>
                </a:cxn>
                <a:cxn ang="0">
                  <a:pos x="180" y="101"/>
                </a:cxn>
                <a:cxn ang="0">
                  <a:pos x="131" y="124"/>
                </a:cxn>
                <a:cxn ang="0">
                  <a:pos x="84" y="149"/>
                </a:cxn>
                <a:cxn ang="0">
                  <a:pos x="40" y="217"/>
                </a:cxn>
                <a:cxn ang="0">
                  <a:pos x="0" y="288"/>
                </a:cxn>
              </a:cxnLst>
              <a:rect l="0" t="0" r="r" b="b"/>
              <a:pathLst>
                <a:path w="483" h="288">
                  <a:moveTo>
                    <a:pt x="0" y="288"/>
                  </a:moveTo>
                  <a:lnTo>
                    <a:pt x="110" y="224"/>
                  </a:lnTo>
                  <a:lnTo>
                    <a:pt x="167" y="195"/>
                  </a:lnTo>
                  <a:lnTo>
                    <a:pt x="225" y="169"/>
                  </a:lnTo>
                  <a:lnTo>
                    <a:pt x="283" y="144"/>
                  </a:lnTo>
                  <a:lnTo>
                    <a:pt x="343" y="123"/>
                  </a:lnTo>
                  <a:lnTo>
                    <a:pt x="404" y="104"/>
                  </a:lnTo>
                  <a:lnTo>
                    <a:pt x="466" y="87"/>
                  </a:lnTo>
                  <a:lnTo>
                    <a:pt x="483" y="0"/>
                  </a:lnTo>
                  <a:lnTo>
                    <a:pt x="430" y="13"/>
                  </a:lnTo>
                  <a:lnTo>
                    <a:pt x="379" y="28"/>
                  </a:lnTo>
                  <a:lnTo>
                    <a:pt x="278" y="62"/>
                  </a:lnTo>
                  <a:lnTo>
                    <a:pt x="180" y="101"/>
                  </a:lnTo>
                  <a:lnTo>
                    <a:pt x="131" y="124"/>
                  </a:lnTo>
                  <a:lnTo>
                    <a:pt x="84" y="149"/>
                  </a:lnTo>
                  <a:lnTo>
                    <a:pt x="40" y="217"/>
                  </a:lnTo>
                  <a:lnTo>
                    <a:pt x="0" y="288"/>
                  </a:lnTo>
                  <a:close/>
                </a:path>
              </a:pathLst>
            </a:custGeom>
            <a:solidFill>
              <a:srgbClr val="4790D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" name="Freeform 265"/>
            <p:cNvSpPr/>
            <p:nvPr/>
          </p:nvSpPr>
          <p:spPr bwMode="auto">
            <a:xfrm>
              <a:off x="1131" y="1303"/>
              <a:ext cx="32" cy="22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81" y="12"/>
                </a:cxn>
                <a:cxn ang="0">
                  <a:pos x="0" y="112"/>
                </a:cxn>
                <a:cxn ang="0">
                  <a:pos x="70" y="96"/>
                </a:cxn>
                <a:cxn ang="0">
                  <a:pos x="141" y="83"/>
                </a:cxn>
                <a:cxn ang="0">
                  <a:pos x="150" y="39"/>
                </a:cxn>
                <a:cxn ang="0">
                  <a:pos x="161" y="0"/>
                </a:cxn>
              </a:cxnLst>
              <a:rect l="0" t="0" r="r" b="b"/>
              <a:pathLst>
                <a:path w="161" h="112">
                  <a:moveTo>
                    <a:pt x="161" y="0"/>
                  </a:moveTo>
                  <a:lnTo>
                    <a:pt x="81" y="12"/>
                  </a:lnTo>
                  <a:lnTo>
                    <a:pt x="0" y="112"/>
                  </a:lnTo>
                  <a:lnTo>
                    <a:pt x="70" y="96"/>
                  </a:lnTo>
                  <a:lnTo>
                    <a:pt x="141" y="83"/>
                  </a:lnTo>
                  <a:lnTo>
                    <a:pt x="150" y="39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1F78D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" name="Freeform 266"/>
            <p:cNvSpPr/>
            <p:nvPr/>
          </p:nvSpPr>
          <p:spPr bwMode="auto">
            <a:xfrm>
              <a:off x="958" y="1497"/>
              <a:ext cx="167" cy="532"/>
            </a:xfrm>
            <a:custGeom>
              <a:avLst/>
              <a:gdLst/>
              <a:ahLst/>
              <a:cxnLst>
                <a:cxn ang="0">
                  <a:pos x="21" y="962"/>
                </a:cxn>
                <a:cxn ang="0">
                  <a:pos x="0" y="1230"/>
                </a:cxn>
                <a:cxn ang="0">
                  <a:pos x="4" y="1497"/>
                </a:cxn>
                <a:cxn ang="0">
                  <a:pos x="35" y="1765"/>
                </a:cxn>
                <a:cxn ang="0">
                  <a:pos x="73" y="1929"/>
                </a:cxn>
                <a:cxn ang="0">
                  <a:pos x="103" y="1992"/>
                </a:cxn>
                <a:cxn ang="0">
                  <a:pos x="155" y="2084"/>
                </a:cxn>
                <a:cxn ang="0">
                  <a:pos x="193" y="2144"/>
                </a:cxn>
                <a:cxn ang="0">
                  <a:pos x="234" y="2201"/>
                </a:cxn>
                <a:cxn ang="0">
                  <a:pos x="302" y="2285"/>
                </a:cxn>
                <a:cxn ang="0">
                  <a:pos x="352" y="2341"/>
                </a:cxn>
                <a:cxn ang="0">
                  <a:pos x="426" y="2414"/>
                </a:cxn>
                <a:cxn ang="0">
                  <a:pos x="523" y="2497"/>
                </a:cxn>
                <a:cxn ang="0">
                  <a:pos x="627" y="2570"/>
                </a:cxn>
                <a:cxn ang="0">
                  <a:pos x="734" y="2632"/>
                </a:cxn>
                <a:cxn ang="0">
                  <a:pos x="777" y="2566"/>
                </a:cxn>
                <a:cxn ang="0">
                  <a:pos x="687" y="2512"/>
                </a:cxn>
                <a:cxn ang="0">
                  <a:pos x="601" y="2453"/>
                </a:cxn>
                <a:cxn ang="0">
                  <a:pos x="517" y="2385"/>
                </a:cxn>
                <a:cxn ang="0">
                  <a:pos x="437" y="2311"/>
                </a:cxn>
                <a:cxn ang="0">
                  <a:pos x="342" y="2207"/>
                </a:cxn>
                <a:cxn ang="0">
                  <a:pos x="299" y="2154"/>
                </a:cxn>
                <a:cxn ang="0">
                  <a:pos x="223" y="2043"/>
                </a:cxn>
                <a:cxn ang="0">
                  <a:pos x="161" y="1926"/>
                </a:cxn>
                <a:cxn ang="0">
                  <a:pos x="111" y="1805"/>
                </a:cxn>
                <a:cxn ang="0">
                  <a:pos x="90" y="1742"/>
                </a:cxn>
                <a:cxn ang="0">
                  <a:pos x="65" y="1646"/>
                </a:cxn>
                <a:cxn ang="0">
                  <a:pos x="53" y="1580"/>
                </a:cxn>
                <a:cxn ang="0">
                  <a:pos x="40" y="1479"/>
                </a:cxn>
                <a:cxn ang="0">
                  <a:pos x="36" y="1410"/>
                </a:cxn>
                <a:cxn ang="0">
                  <a:pos x="36" y="1269"/>
                </a:cxn>
                <a:cxn ang="0">
                  <a:pos x="48" y="1132"/>
                </a:cxn>
                <a:cxn ang="0">
                  <a:pos x="73" y="1000"/>
                </a:cxn>
                <a:cxn ang="0">
                  <a:pos x="111" y="873"/>
                </a:cxn>
                <a:cxn ang="0">
                  <a:pos x="161" y="752"/>
                </a:cxn>
                <a:cxn ang="0">
                  <a:pos x="223" y="636"/>
                </a:cxn>
                <a:cxn ang="0">
                  <a:pos x="299" y="525"/>
                </a:cxn>
                <a:cxn ang="0">
                  <a:pos x="387" y="421"/>
                </a:cxn>
                <a:cxn ang="0">
                  <a:pos x="480" y="327"/>
                </a:cxn>
                <a:cxn ang="0">
                  <a:pos x="572" y="249"/>
                </a:cxn>
                <a:cxn ang="0">
                  <a:pos x="667" y="180"/>
                </a:cxn>
                <a:cxn ang="0">
                  <a:pos x="768" y="122"/>
                </a:cxn>
                <a:cxn ang="0">
                  <a:pos x="835" y="0"/>
                </a:cxn>
                <a:cxn ang="0">
                  <a:pos x="713" y="59"/>
                </a:cxn>
                <a:cxn ang="0">
                  <a:pos x="596" y="132"/>
                </a:cxn>
                <a:cxn ang="0">
                  <a:pos x="485" y="216"/>
                </a:cxn>
                <a:cxn ang="0">
                  <a:pos x="379" y="313"/>
                </a:cxn>
                <a:cxn ang="0">
                  <a:pos x="271" y="432"/>
                </a:cxn>
                <a:cxn ang="0">
                  <a:pos x="179" y="558"/>
                </a:cxn>
                <a:cxn ang="0">
                  <a:pos x="103" y="691"/>
                </a:cxn>
                <a:cxn ang="0">
                  <a:pos x="43" y="830"/>
                </a:cxn>
              </a:cxnLst>
              <a:rect l="0" t="0" r="r" b="b"/>
              <a:pathLst>
                <a:path w="835" h="2661">
                  <a:moveTo>
                    <a:pt x="43" y="830"/>
                  </a:moveTo>
                  <a:lnTo>
                    <a:pt x="21" y="962"/>
                  </a:lnTo>
                  <a:lnTo>
                    <a:pt x="8" y="1096"/>
                  </a:lnTo>
                  <a:lnTo>
                    <a:pt x="0" y="1230"/>
                  </a:lnTo>
                  <a:lnTo>
                    <a:pt x="0" y="1363"/>
                  </a:lnTo>
                  <a:lnTo>
                    <a:pt x="4" y="1497"/>
                  </a:lnTo>
                  <a:lnTo>
                    <a:pt x="17" y="1631"/>
                  </a:lnTo>
                  <a:lnTo>
                    <a:pt x="35" y="1765"/>
                  </a:lnTo>
                  <a:lnTo>
                    <a:pt x="61" y="1899"/>
                  </a:lnTo>
                  <a:lnTo>
                    <a:pt x="73" y="1929"/>
                  </a:lnTo>
                  <a:lnTo>
                    <a:pt x="88" y="1961"/>
                  </a:lnTo>
                  <a:lnTo>
                    <a:pt x="103" y="1992"/>
                  </a:lnTo>
                  <a:lnTo>
                    <a:pt x="120" y="2023"/>
                  </a:lnTo>
                  <a:lnTo>
                    <a:pt x="155" y="2084"/>
                  </a:lnTo>
                  <a:lnTo>
                    <a:pt x="173" y="2113"/>
                  </a:lnTo>
                  <a:lnTo>
                    <a:pt x="193" y="2144"/>
                  </a:lnTo>
                  <a:lnTo>
                    <a:pt x="213" y="2172"/>
                  </a:lnTo>
                  <a:lnTo>
                    <a:pt x="234" y="2201"/>
                  </a:lnTo>
                  <a:lnTo>
                    <a:pt x="280" y="2258"/>
                  </a:lnTo>
                  <a:lnTo>
                    <a:pt x="302" y="2285"/>
                  </a:lnTo>
                  <a:lnTo>
                    <a:pt x="327" y="2314"/>
                  </a:lnTo>
                  <a:lnTo>
                    <a:pt x="352" y="2341"/>
                  </a:lnTo>
                  <a:lnTo>
                    <a:pt x="379" y="2369"/>
                  </a:lnTo>
                  <a:lnTo>
                    <a:pt x="426" y="2414"/>
                  </a:lnTo>
                  <a:lnTo>
                    <a:pt x="475" y="2458"/>
                  </a:lnTo>
                  <a:lnTo>
                    <a:pt x="523" y="2497"/>
                  </a:lnTo>
                  <a:lnTo>
                    <a:pt x="576" y="2536"/>
                  </a:lnTo>
                  <a:lnTo>
                    <a:pt x="627" y="2570"/>
                  </a:lnTo>
                  <a:lnTo>
                    <a:pt x="680" y="2603"/>
                  </a:lnTo>
                  <a:lnTo>
                    <a:pt x="734" y="2632"/>
                  </a:lnTo>
                  <a:lnTo>
                    <a:pt x="791" y="2661"/>
                  </a:lnTo>
                  <a:lnTo>
                    <a:pt x="777" y="2566"/>
                  </a:lnTo>
                  <a:lnTo>
                    <a:pt x="731" y="2539"/>
                  </a:lnTo>
                  <a:lnTo>
                    <a:pt x="687" y="2512"/>
                  </a:lnTo>
                  <a:lnTo>
                    <a:pt x="642" y="2484"/>
                  </a:lnTo>
                  <a:lnTo>
                    <a:pt x="601" y="2453"/>
                  </a:lnTo>
                  <a:lnTo>
                    <a:pt x="557" y="2420"/>
                  </a:lnTo>
                  <a:lnTo>
                    <a:pt x="517" y="2385"/>
                  </a:lnTo>
                  <a:lnTo>
                    <a:pt x="476" y="2349"/>
                  </a:lnTo>
                  <a:lnTo>
                    <a:pt x="437" y="2311"/>
                  </a:lnTo>
                  <a:lnTo>
                    <a:pt x="387" y="2259"/>
                  </a:lnTo>
                  <a:lnTo>
                    <a:pt x="342" y="2207"/>
                  </a:lnTo>
                  <a:lnTo>
                    <a:pt x="319" y="2180"/>
                  </a:lnTo>
                  <a:lnTo>
                    <a:pt x="299" y="2154"/>
                  </a:lnTo>
                  <a:lnTo>
                    <a:pt x="260" y="2099"/>
                  </a:lnTo>
                  <a:lnTo>
                    <a:pt x="223" y="2043"/>
                  </a:lnTo>
                  <a:lnTo>
                    <a:pt x="190" y="1985"/>
                  </a:lnTo>
                  <a:lnTo>
                    <a:pt x="161" y="1926"/>
                  </a:lnTo>
                  <a:lnTo>
                    <a:pt x="135" y="1867"/>
                  </a:lnTo>
                  <a:lnTo>
                    <a:pt x="111" y="1805"/>
                  </a:lnTo>
                  <a:lnTo>
                    <a:pt x="99" y="1773"/>
                  </a:lnTo>
                  <a:lnTo>
                    <a:pt x="90" y="1742"/>
                  </a:lnTo>
                  <a:lnTo>
                    <a:pt x="73" y="1679"/>
                  </a:lnTo>
                  <a:lnTo>
                    <a:pt x="65" y="1646"/>
                  </a:lnTo>
                  <a:lnTo>
                    <a:pt x="60" y="1614"/>
                  </a:lnTo>
                  <a:lnTo>
                    <a:pt x="53" y="1580"/>
                  </a:lnTo>
                  <a:lnTo>
                    <a:pt x="48" y="1547"/>
                  </a:lnTo>
                  <a:lnTo>
                    <a:pt x="40" y="1479"/>
                  </a:lnTo>
                  <a:lnTo>
                    <a:pt x="37" y="1444"/>
                  </a:lnTo>
                  <a:lnTo>
                    <a:pt x="36" y="1410"/>
                  </a:lnTo>
                  <a:lnTo>
                    <a:pt x="35" y="1341"/>
                  </a:lnTo>
                  <a:lnTo>
                    <a:pt x="36" y="1269"/>
                  </a:lnTo>
                  <a:lnTo>
                    <a:pt x="40" y="1200"/>
                  </a:lnTo>
                  <a:lnTo>
                    <a:pt x="48" y="1132"/>
                  </a:lnTo>
                  <a:lnTo>
                    <a:pt x="60" y="1066"/>
                  </a:lnTo>
                  <a:lnTo>
                    <a:pt x="73" y="1000"/>
                  </a:lnTo>
                  <a:lnTo>
                    <a:pt x="90" y="937"/>
                  </a:lnTo>
                  <a:lnTo>
                    <a:pt x="111" y="873"/>
                  </a:lnTo>
                  <a:lnTo>
                    <a:pt x="135" y="813"/>
                  </a:lnTo>
                  <a:lnTo>
                    <a:pt x="161" y="752"/>
                  </a:lnTo>
                  <a:lnTo>
                    <a:pt x="190" y="694"/>
                  </a:lnTo>
                  <a:lnTo>
                    <a:pt x="223" y="636"/>
                  </a:lnTo>
                  <a:lnTo>
                    <a:pt x="260" y="581"/>
                  </a:lnTo>
                  <a:lnTo>
                    <a:pt x="299" y="525"/>
                  </a:lnTo>
                  <a:lnTo>
                    <a:pt x="342" y="473"/>
                  </a:lnTo>
                  <a:lnTo>
                    <a:pt x="387" y="421"/>
                  </a:lnTo>
                  <a:lnTo>
                    <a:pt x="437" y="371"/>
                  </a:lnTo>
                  <a:lnTo>
                    <a:pt x="480" y="327"/>
                  </a:lnTo>
                  <a:lnTo>
                    <a:pt x="526" y="287"/>
                  </a:lnTo>
                  <a:lnTo>
                    <a:pt x="572" y="249"/>
                  </a:lnTo>
                  <a:lnTo>
                    <a:pt x="620" y="213"/>
                  </a:lnTo>
                  <a:lnTo>
                    <a:pt x="667" y="180"/>
                  </a:lnTo>
                  <a:lnTo>
                    <a:pt x="717" y="150"/>
                  </a:lnTo>
                  <a:lnTo>
                    <a:pt x="768" y="122"/>
                  </a:lnTo>
                  <a:lnTo>
                    <a:pt x="820" y="97"/>
                  </a:lnTo>
                  <a:lnTo>
                    <a:pt x="835" y="0"/>
                  </a:lnTo>
                  <a:lnTo>
                    <a:pt x="773" y="27"/>
                  </a:lnTo>
                  <a:lnTo>
                    <a:pt x="713" y="59"/>
                  </a:lnTo>
                  <a:lnTo>
                    <a:pt x="653" y="93"/>
                  </a:lnTo>
                  <a:lnTo>
                    <a:pt x="596" y="132"/>
                  </a:lnTo>
                  <a:lnTo>
                    <a:pt x="539" y="171"/>
                  </a:lnTo>
                  <a:lnTo>
                    <a:pt x="485" y="216"/>
                  </a:lnTo>
                  <a:lnTo>
                    <a:pt x="430" y="262"/>
                  </a:lnTo>
                  <a:lnTo>
                    <a:pt x="379" y="313"/>
                  </a:lnTo>
                  <a:lnTo>
                    <a:pt x="323" y="371"/>
                  </a:lnTo>
                  <a:lnTo>
                    <a:pt x="271" y="432"/>
                  </a:lnTo>
                  <a:lnTo>
                    <a:pt x="222" y="494"/>
                  </a:lnTo>
                  <a:lnTo>
                    <a:pt x="179" y="558"/>
                  </a:lnTo>
                  <a:lnTo>
                    <a:pt x="138" y="623"/>
                  </a:lnTo>
                  <a:lnTo>
                    <a:pt x="103" y="691"/>
                  </a:lnTo>
                  <a:lnTo>
                    <a:pt x="70" y="759"/>
                  </a:lnTo>
                  <a:lnTo>
                    <a:pt x="43" y="830"/>
                  </a:lnTo>
                  <a:close/>
                </a:path>
              </a:pathLst>
            </a:custGeom>
            <a:solidFill>
              <a:srgbClr val="77ADE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7" name="Freeform 267"/>
            <p:cNvSpPr/>
            <p:nvPr/>
          </p:nvSpPr>
          <p:spPr bwMode="auto">
            <a:xfrm>
              <a:off x="965" y="1516"/>
              <a:ext cx="157" cy="494"/>
            </a:xfrm>
            <a:custGeom>
              <a:avLst/>
              <a:gdLst/>
              <a:ahLst/>
              <a:cxnLst>
                <a:cxn ang="0">
                  <a:pos x="778" y="47"/>
                </a:cxn>
                <a:cxn ang="0">
                  <a:pos x="733" y="25"/>
                </a:cxn>
                <a:cxn ang="0">
                  <a:pos x="632" y="83"/>
                </a:cxn>
                <a:cxn ang="0">
                  <a:pos x="537" y="152"/>
                </a:cxn>
                <a:cxn ang="0">
                  <a:pos x="445" y="230"/>
                </a:cxn>
                <a:cxn ang="0">
                  <a:pos x="352" y="324"/>
                </a:cxn>
                <a:cxn ang="0">
                  <a:pos x="264" y="428"/>
                </a:cxn>
                <a:cxn ang="0">
                  <a:pos x="188" y="539"/>
                </a:cxn>
                <a:cxn ang="0">
                  <a:pos x="126" y="655"/>
                </a:cxn>
                <a:cxn ang="0">
                  <a:pos x="76" y="776"/>
                </a:cxn>
                <a:cxn ang="0">
                  <a:pos x="38" y="903"/>
                </a:cxn>
                <a:cxn ang="0">
                  <a:pos x="13" y="1035"/>
                </a:cxn>
                <a:cxn ang="0">
                  <a:pos x="1" y="1172"/>
                </a:cxn>
                <a:cxn ang="0">
                  <a:pos x="1" y="1313"/>
                </a:cxn>
                <a:cxn ang="0">
                  <a:pos x="5" y="1382"/>
                </a:cxn>
                <a:cxn ang="0">
                  <a:pos x="18" y="1483"/>
                </a:cxn>
                <a:cxn ang="0">
                  <a:pos x="30" y="1549"/>
                </a:cxn>
                <a:cxn ang="0">
                  <a:pos x="55" y="1645"/>
                </a:cxn>
                <a:cxn ang="0">
                  <a:pos x="76" y="1708"/>
                </a:cxn>
                <a:cxn ang="0">
                  <a:pos x="126" y="1829"/>
                </a:cxn>
                <a:cxn ang="0">
                  <a:pos x="188" y="1946"/>
                </a:cxn>
                <a:cxn ang="0">
                  <a:pos x="264" y="2057"/>
                </a:cxn>
                <a:cxn ang="0">
                  <a:pos x="307" y="2110"/>
                </a:cxn>
                <a:cxn ang="0">
                  <a:pos x="402" y="2214"/>
                </a:cxn>
                <a:cxn ang="0">
                  <a:pos x="482" y="2288"/>
                </a:cxn>
                <a:cxn ang="0">
                  <a:pos x="566" y="2356"/>
                </a:cxn>
                <a:cxn ang="0">
                  <a:pos x="652" y="2415"/>
                </a:cxn>
                <a:cxn ang="0">
                  <a:pos x="742" y="2469"/>
                </a:cxn>
                <a:cxn ang="0">
                  <a:pos x="694" y="2345"/>
                </a:cxn>
                <a:cxn ang="0">
                  <a:pos x="589" y="2271"/>
                </a:cxn>
                <a:cxn ang="0">
                  <a:pos x="522" y="2216"/>
                </a:cxn>
                <a:cxn ang="0">
                  <a:pos x="460" y="2156"/>
                </a:cxn>
                <a:cxn ang="0">
                  <a:pos x="391" y="2082"/>
                </a:cxn>
                <a:cxn ang="0">
                  <a:pos x="349" y="2032"/>
                </a:cxn>
                <a:cxn ang="0">
                  <a:pos x="310" y="1981"/>
                </a:cxn>
                <a:cxn ang="0">
                  <a:pos x="275" y="1929"/>
                </a:cxn>
                <a:cxn ang="0">
                  <a:pos x="229" y="1849"/>
                </a:cxn>
                <a:cxn ang="0">
                  <a:pos x="177" y="1738"/>
                </a:cxn>
                <a:cxn ang="0">
                  <a:pos x="135" y="1620"/>
                </a:cxn>
                <a:cxn ang="0">
                  <a:pos x="105" y="1500"/>
                </a:cxn>
                <a:cxn ang="0">
                  <a:pos x="88" y="1373"/>
                </a:cxn>
                <a:cxn ang="0">
                  <a:pos x="84" y="1308"/>
                </a:cxn>
                <a:cxn ang="0">
                  <a:pos x="84" y="1177"/>
                </a:cxn>
                <a:cxn ang="0">
                  <a:pos x="95" y="1047"/>
                </a:cxn>
                <a:cxn ang="0">
                  <a:pos x="118" y="923"/>
                </a:cxn>
                <a:cxn ang="0">
                  <a:pos x="154" y="805"/>
                </a:cxn>
                <a:cxn ang="0">
                  <a:pos x="200" y="690"/>
                </a:cxn>
                <a:cxn ang="0">
                  <a:pos x="259" y="581"/>
                </a:cxn>
                <a:cxn ang="0">
                  <a:pos x="330" y="477"/>
                </a:cxn>
                <a:cxn ang="0">
                  <a:pos x="414" y="378"/>
                </a:cxn>
                <a:cxn ang="0">
                  <a:pos x="495" y="296"/>
                </a:cxn>
                <a:cxn ang="0">
                  <a:pos x="570" y="230"/>
                </a:cxn>
                <a:cxn ang="0">
                  <a:pos x="648" y="171"/>
                </a:cxn>
                <a:cxn ang="0">
                  <a:pos x="772" y="98"/>
                </a:cxn>
              </a:cxnLst>
              <a:rect l="0" t="0" r="r" b="b"/>
              <a:pathLst>
                <a:path w="785" h="2469">
                  <a:moveTo>
                    <a:pt x="772" y="98"/>
                  </a:moveTo>
                  <a:lnTo>
                    <a:pt x="778" y="47"/>
                  </a:lnTo>
                  <a:lnTo>
                    <a:pt x="785" y="0"/>
                  </a:lnTo>
                  <a:lnTo>
                    <a:pt x="733" y="25"/>
                  </a:lnTo>
                  <a:lnTo>
                    <a:pt x="682" y="53"/>
                  </a:lnTo>
                  <a:lnTo>
                    <a:pt x="632" y="83"/>
                  </a:lnTo>
                  <a:lnTo>
                    <a:pt x="585" y="116"/>
                  </a:lnTo>
                  <a:lnTo>
                    <a:pt x="537" y="152"/>
                  </a:lnTo>
                  <a:lnTo>
                    <a:pt x="491" y="190"/>
                  </a:lnTo>
                  <a:lnTo>
                    <a:pt x="445" y="230"/>
                  </a:lnTo>
                  <a:lnTo>
                    <a:pt x="402" y="274"/>
                  </a:lnTo>
                  <a:lnTo>
                    <a:pt x="352" y="324"/>
                  </a:lnTo>
                  <a:lnTo>
                    <a:pt x="307" y="376"/>
                  </a:lnTo>
                  <a:lnTo>
                    <a:pt x="264" y="428"/>
                  </a:lnTo>
                  <a:lnTo>
                    <a:pt x="225" y="484"/>
                  </a:lnTo>
                  <a:lnTo>
                    <a:pt x="188" y="539"/>
                  </a:lnTo>
                  <a:lnTo>
                    <a:pt x="155" y="597"/>
                  </a:lnTo>
                  <a:lnTo>
                    <a:pt x="126" y="655"/>
                  </a:lnTo>
                  <a:lnTo>
                    <a:pt x="100" y="716"/>
                  </a:lnTo>
                  <a:lnTo>
                    <a:pt x="76" y="776"/>
                  </a:lnTo>
                  <a:lnTo>
                    <a:pt x="55" y="840"/>
                  </a:lnTo>
                  <a:lnTo>
                    <a:pt x="38" y="903"/>
                  </a:lnTo>
                  <a:lnTo>
                    <a:pt x="25" y="969"/>
                  </a:lnTo>
                  <a:lnTo>
                    <a:pt x="13" y="1035"/>
                  </a:lnTo>
                  <a:lnTo>
                    <a:pt x="5" y="1103"/>
                  </a:lnTo>
                  <a:lnTo>
                    <a:pt x="1" y="1172"/>
                  </a:lnTo>
                  <a:lnTo>
                    <a:pt x="0" y="1244"/>
                  </a:lnTo>
                  <a:lnTo>
                    <a:pt x="1" y="1313"/>
                  </a:lnTo>
                  <a:lnTo>
                    <a:pt x="2" y="1347"/>
                  </a:lnTo>
                  <a:lnTo>
                    <a:pt x="5" y="1382"/>
                  </a:lnTo>
                  <a:lnTo>
                    <a:pt x="13" y="1450"/>
                  </a:lnTo>
                  <a:lnTo>
                    <a:pt x="18" y="1483"/>
                  </a:lnTo>
                  <a:lnTo>
                    <a:pt x="25" y="1517"/>
                  </a:lnTo>
                  <a:lnTo>
                    <a:pt x="30" y="1549"/>
                  </a:lnTo>
                  <a:lnTo>
                    <a:pt x="38" y="1582"/>
                  </a:lnTo>
                  <a:lnTo>
                    <a:pt x="55" y="1645"/>
                  </a:lnTo>
                  <a:lnTo>
                    <a:pt x="64" y="1676"/>
                  </a:lnTo>
                  <a:lnTo>
                    <a:pt x="76" y="1708"/>
                  </a:lnTo>
                  <a:lnTo>
                    <a:pt x="100" y="1770"/>
                  </a:lnTo>
                  <a:lnTo>
                    <a:pt x="126" y="1829"/>
                  </a:lnTo>
                  <a:lnTo>
                    <a:pt x="155" y="1888"/>
                  </a:lnTo>
                  <a:lnTo>
                    <a:pt x="188" y="1946"/>
                  </a:lnTo>
                  <a:lnTo>
                    <a:pt x="225" y="2002"/>
                  </a:lnTo>
                  <a:lnTo>
                    <a:pt x="264" y="2057"/>
                  </a:lnTo>
                  <a:lnTo>
                    <a:pt x="284" y="2083"/>
                  </a:lnTo>
                  <a:lnTo>
                    <a:pt x="307" y="2110"/>
                  </a:lnTo>
                  <a:lnTo>
                    <a:pt x="352" y="2162"/>
                  </a:lnTo>
                  <a:lnTo>
                    <a:pt x="402" y="2214"/>
                  </a:lnTo>
                  <a:lnTo>
                    <a:pt x="441" y="2252"/>
                  </a:lnTo>
                  <a:lnTo>
                    <a:pt x="482" y="2288"/>
                  </a:lnTo>
                  <a:lnTo>
                    <a:pt x="522" y="2323"/>
                  </a:lnTo>
                  <a:lnTo>
                    <a:pt x="566" y="2356"/>
                  </a:lnTo>
                  <a:lnTo>
                    <a:pt x="607" y="2387"/>
                  </a:lnTo>
                  <a:lnTo>
                    <a:pt x="652" y="2415"/>
                  </a:lnTo>
                  <a:lnTo>
                    <a:pt x="696" y="2442"/>
                  </a:lnTo>
                  <a:lnTo>
                    <a:pt x="742" y="2469"/>
                  </a:lnTo>
                  <a:lnTo>
                    <a:pt x="730" y="2368"/>
                  </a:lnTo>
                  <a:lnTo>
                    <a:pt x="694" y="2345"/>
                  </a:lnTo>
                  <a:lnTo>
                    <a:pt x="658" y="2321"/>
                  </a:lnTo>
                  <a:lnTo>
                    <a:pt x="589" y="2271"/>
                  </a:lnTo>
                  <a:lnTo>
                    <a:pt x="555" y="2244"/>
                  </a:lnTo>
                  <a:lnTo>
                    <a:pt x="522" y="2216"/>
                  </a:lnTo>
                  <a:lnTo>
                    <a:pt x="491" y="2186"/>
                  </a:lnTo>
                  <a:lnTo>
                    <a:pt x="460" y="2156"/>
                  </a:lnTo>
                  <a:lnTo>
                    <a:pt x="414" y="2107"/>
                  </a:lnTo>
                  <a:lnTo>
                    <a:pt x="391" y="2082"/>
                  </a:lnTo>
                  <a:lnTo>
                    <a:pt x="370" y="2058"/>
                  </a:lnTo>
                  <a:lnTo>
                    <a:pt x="349" y="2032"/>
                  </a:lnTo>
                  <a:lnTo>
                    <a:pt x="330" y="2007"/>
                  </a:lnTo>
                  <a:lnTo>
                    <a:pt x="310" y="1981"/>
                  </a:lnTo>
                  <a:lnTo>
                    <a:pt x="293" y="1956"/>
                  </a:lnTo>
                  <a:lnTo>
                    <a:pt x="275" y="1929"/>
                  </a:lnTo>
                  <a:lnTo>
                    <a:pt x="259" y="1903"/>
                  </a:lnTo>
                  <a:lnTo>
                    <a:pt x="229" y="1849"/>
                  </a:lnTo>
                  <a:lnTo>
                    <a:pt x="200" y="1794"/>
                  </a:lnTo>
                  <a:lnTo>
                    <a:pt x="177" y="1738"/>
                  </a:lnTo>
                  <a:lnTo>
                    <a:pt x="154" y="1679"/>
                  </a:lnTo>
                  <a:lnTo>
                    <a:pt x="135" y="1620"/>
                  </a:lnTo>
                  <a:lnTo>
                    <a:pt x="118" y="1560"/>
                  </a:lnTo>
                  <a:lnTo>
                    <a:pt x="105" y="1500"/>
                  </a:lnTo>
                  <a:lnTo>
                    <a:pt x="95" y="1436"/>
                  </a:lnTo>
                  <a:lnTo>
                    <a:pt x="88" y="1373"/>
                  </a:lnTo>
                  <a:lnTo>
                    <a:pt x="85" y="1340"/>
                  </a:lnTo>
                  <a:lnTo>
                    <a:pt x="84" y="1308"/>
                  </a:lnTo>
                  <a:lnTo>
                    <a:pt x="83" y="1244"/>
                  </a:lnTo>
                  <a:lnTo>
                    <a:pt x="84" y="1177"/>
                  </a:lnTo>
                  <a:lnTo>
                    <a:pt x="88" y="1112"/>
                  </a:lnTo>
                  <a:lnTo>
                    <a:pt x="95" y="1047"/>
                  </a:lnTo>
                  <a:lnTo>
                    <a:pt x="105" y="985"/>
                  </a:lnTo>
                  <a:lnTo>
                    <a:pt x="118" y="923"/>
                  </a:lnTo>
                  <a:lnTo>
                    <a:pt x="135" y="864"/>
                  </a:lnTo>
                  <a:lnTo>
                    <a:pt x="154" y="805"/>
                  </a:lnTo>
                  <a:lnTo>
                    <a:pt x="177" y="748"/>
                  </a:lnTo>
                  <a:lnTo>
                    <a:pt x="200" y="690"/>
                  </a:lnTo>
                  <a:lnTo>
                    <a:pt x="229" y="636"/>
                  </a:lnTo>
                  <a:lnTo>
                    <a:pt x="259" y="581"/>
                  </a:lnTo>
                  <a:lnTo>
                    <a:pt x="293" y="529"/>
                  </a:lnTo>
                  <a:lnTo>
                    <a:pt x="330" y="477"/>
                  </a:lnTo>
                  <a:lnTo>
                    <a:pt x="370" y="427"/>
                  </a:lnTo>
                  <a:lnTo>
                    <a:pt x="414" y="378"/>
                  </a:lnTo>
                  <a:lnTo>
                    <a:pt x="460" y="332"/>
                  </a:lnTo>
                  <a:lnTo>
                    <a:pt x="495" y="296"/>
                  </a:lnTo>
                  <a:lnTo>
                    <a:pt x="533" y="263"/>
                  </a:lnTo>
                  <a:lnTo>
                    <a:pt x="570" y="230"/>
                  </a:lnTo>
                  <a:lnTo>
                    <a:pt x="610" y="200"/>
                  </a:lnTo>
                  <a:lnTo>
                    <a:pt x="648" y="171"/>
                  </a:lnTo>
                  <a:lnTo>
                    <a:pt x="689" y="145"/>
                  </a:lnTo>
                  <a:lnTo>
                    <a:pt x="772" y="98"/>
                  </a:lnTo>
                  <a:close/>
                </a:path>
              </a:pathLst>
            </a:custGeom>
            <a:solidFill>
              <a:srgbClr val="7FB2E5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" name="Freeform 268"/>
            <p:cNvSpPr/>
            <p:nvPr/>
          </p:nvSpPr>
          <p:spPr bwMode="auto">
            <a:xfrm>
              <a:off x="982" y="1536"/>
              <a:ext cx="138" cy="454"/>
            </a:xfrm>
            <a:custGeom>
              <a:avLst/>
              <a:gdLst/>
              <a:ahLst/>
              <a:cxnLst>
                <a:cxn ang="0">
                  <a:pos x="689" y="0"/>
                </a:cxn>
                <a:cxn ang="0">
                  <a:pos x="565" y="73"/>
                </a:cxn>
                <a:cxn ang="0">
                  <a:pos x="487" y="132"/>
                </a:cxn>
                <a:cxn ang="0">
                  <a:pos x="412" y="198"/>
                </a:cxn>
                <a:cxn ang="0">
                  <a:pos x="331" y="280"/>
                </a:cxn>
                <a:cxn ang="0">
                  <a:pos x="247" y="379"/>
                </a:cxn>
                <a:cxn ang="0">
                  <a:pos x="176" y="483"/>
                </a:cxn>
                <a:cxn ang="0">
                  <a:pos x="117" y="592"/>
                </a:cxn>
                <a:cxn ang="0">
                  <a:pos x="71" y="707"/>
                </a:cxn>
                <a:cxn ang="0">
                  <a:pos x="35" y="825"/>
                </a:cxn>
                <a:cxn ang="0">
                  <a:pos x="12" y="949"/>
                </a:cxn>
                <a:cxn ang="0">
                  <a:pos x="1" y="1079"/>
                </a:cxn>
                <a:cxn ang="0">
                  <a:pos x="1" y="1210"/>
                </a:cxn>
                <a:cxn ang="0">
                  <a:pos x="5" y="1275"/>
                </a:cxn>
                <a:cxn ang="0">
                  <a:pos x="22" y="1402"/>
                </a:cxn>
                <a:cxn ang="0">
                  <a:pos x="52" y="1522"/>
                </a:cxn>
                <a:cxn ang="0">
                  <a:pos x="94" y="1640"/>
                </a:cxn>
                <a:cxn ang="0">
                  <a:pos x="146" y="1751"/>
                </a:cxn>
                <a:cxn ang="0">
                  <a:pos x="192" y="1831"/>
                </a:cxn>
                <a:cxn ang="0">
                  <a:pos x="227" y="1883"/>
                </a:cxn>
                <a:cxn ang="0">
                  <a:pos x="266" y="1934"/>
                </a:cxn>
                <a:cxn ang="0">
                  <a:pos x="308" y="1984"/>
                </a:cxn>
                <a:cxn ang="0">
                  <a:pos x="377" y="2058"/>
                </a:cxn>
                <a:cxn ang="0">
                  <a:pos x="439" y="2118"/>
                </a:cxn>
                <a:cxn ang="0">
                  <a:pos x="506" y="2173"/>
                </a:cxn>
                <a:cxn ang="0">
                  <a:pos x="611" y="2247"/>
                </a:cxn>
                <a:cxn ang="0">
                  <a:pos x="634" y="2168"/>
                </a:cxn>
                <a:cxn ang="0">
                  <a:pos x="530" y="2090"/>
                </a:cxn>
                <a:cxn ang="0">
                  <a:pos x="433" y="2002"/>
                </a:cxn>
                <a:cxn ang="0">
                  <a:pos x="349" y="1910"/>
                </a:cxn>
                <a:cxn ang="0">
                  <a:pos x="277" y="1815"/>
                </a:cxn>
                <a:cxn ang="0">
                  <a:pos x="216" y="1715"/>
                </a:cxn>
                <a:cxn ang="0">
                  <a:pos x="167" y="1611"/>
                </a:cxn>
                <a:cxn ang="0">
                  <a:pos x="136" y="1527"/>
                </a:cxn>
                <a:cxn ang="0">
                  <a:pos x="113" y="1443"/>
                </a:cxn>
                <a:cxn ang="0">
                  <a:pos x="90" y="1327"/>
                </a:cxn>
                <a:cxn ang="0">
                  <a:pos x="80" y="1207"/>
                </a:cxn>
                <a:cxn ang="0">
                  <a:pos x="80" y="1082"/>
                </a:cxn>
                <a:cxn ang="0">
                  <a:pos x="90" y="961"/>
                </a:cxn>
                <a:cxn ang="0">
                  <a:pos x="113" y="844"/>
                </a:cxn>
                <a:cxn ang="0">
                  <a:pos x="146" y="733"/>
                </a:cxn>
                <a:cxn ang="0">
                  <a:pos x="190" y="626"/>
                </a:cxn>
                <a:cxn ang="0">
                  <a:pos x="244" y="524"/>
                </a:cxn>
                <a:cxn ang="0">
                  <a:pos x="311" y="427"/>
                </a:cxn>
                <a:cxn ang="0">
                  <a:pos x="388" y="334"/>
                </a:cxn>
                <a:cxn ang="0">
                  <a:pos x="490" y="235"/>
                </a:cxn>
                <a:cxn ang="0">
                  <a:pos x="613" y="140"/>
                </a:cxn>
              </a:cxnLst>
              <a:rect l="0" t="0" r="r" b="b"/>
              <a:pathLst>
                <a:path w="689" h="2270">
                  <a:moveTo>
                    <a:pt x="678" y="100"/>
                  </a:moveTo>
                  <a:lnTo>
                    <a:pt x="689" y="0"/>
                  </a:lnTo>
                  <a:lnTo>
                    <a:pt x="606" y="47"/>
                  </a:lnTo>
                  <a:lnTo>
                    <a:pt x="565" y="73"/>
                  </a:lnTo>
                  <a:lnTo>
                    <a:pt x="527" y="102"/>
                  </a:lnTo>
                  <a:lnTo>
                    <a:pt x="487" y="132"/>
                  </a:lnTo>
                  <a:lnTo>
                    <a:pt x="450" y="165"/>
                  </a:lnTo>
                  <a:lnTo>
                    <a:pt x="412" y="198"/>
                  </a:lnTo>
                  <a:lnTo>
                    <a:pt x="377" y="234"/>
                  </a:lnTo>
                  <a:lnTo>
                    <a:pt x="331" y="280"/>
                  </a:lnTo>
                  <a:lnTo>
                    <a:pt x="287" y="329"/>
                  </a:lnTo>
                  <a:lnTo>
                    <a:pt x="247" y="379"/>
                  </a:lnTo>
                  <a:lnTo>
                    <a:pt x="210" y="431"/>
                  </a:lnTo>
                  <a:lnTo>
                    <a:pt x="176" y="483"/>
                  </a:lnTo>
                  <a:lnTo>
                    <a:pt x="146" y="538"/>
                  </a:lnTo>
                  <a:lnTo>
                    <a:pt x="117" y="592"/>
                  </a:lnTo>
                  <a:lnTo>
                    <a:pt x="94" y="650"/>
                  </a:lnTo>
                  <a:lnTo>
                    <a:pt x="71" y="707"/>
                  </a:lnTo>
                  <a:lnTo>
                    <a:pt x="52" y="766"/>
                  </a:lnTo>
                  <a:lnTo>
                    <a:pt x="35" y="825"/>
                  </a:lnTo>
                  <a:lnTo>
                    <a:pt x="22" y="887"/>
                  </a:lnTo>
                  <a:lnTo>
                    <a:pt x="12" y="949"/>
                  </a:lnTo>
                  <a:lnTo>
                    <a:pt x="5" y="1014"/>
                  </a:lnTo>
                  <a:lnTo>
                    <a:pt x="1" y="1079"/>
                  </a:lnTo>
                  <a:lnTo>
                    <a:pt x="0" y="1146"/>
                  </a:lnTo>
                  <a:lnTo>
                    <a:pt x="1" y="1210"/>
                  </a:lnTo>
                  <a:lnTo>
                    <a:pt x="2" y="1242"/>
                  </a:lnTo>
                  <a:lnTo>
                    <a:pt x="5" y="1275"/>
                  </a:lnTo>
                  <a:lnTo>
                    <a:pt x="12" y="1338"/>
                  </a:lnTo>
                  <a:lnTo>
                    <a:pt x="22" y="1402"/>
                  </a:lnTo>
                  <a:lnTo>
                    <a:pt x="35" y="1462"/>
                  </a:lnTo>
                  <a:lnTo>
                    <a:pt x="52" y="1522"/>
                  </a:lnTo>
                  <a:lnTo>
                    <a:pt x="71" y="1581"/>
                  </a:lnTo>
                  <a:lnTo>
                    <a:pt x="94" y="1640"/>
                  </a:lnTo>
                  <a:lnTo>
                    <a:pt x="117" y="1696"/>
                  </a:lnTo>
                  <a:lnTo>
                    <a:pt x="146" y="1751"/>
                  </a:lnTo>
                  <a:lnTo>
                    <a:pt x="176" y="1805"/>
                  </a:lnTo>
                  <a:lnTo>
                    <a:pt x="192" y="1831"/>
                  </a:lnTo>
                  <a:lnTo>
                    <a:pt x="210" y="1858"/>
                  </a:lnTo>
                  <a:lnTo>
                    <a:pt x="227" y="1883"/>
                  </a:lnTo>
                  <a:lnTo>
                    <a:pt x="247" y="1909"/>
                  </a:lnTo>
                  <a:lnTo>
                    <a:pt x="266" y="1934"/>
                  </a:lnTo>
                  <a:lnTo>
                    <a:pt x="287" y="1960"/>
                  </a:lnTo>
                  <a:lnTo>
                    <a:pt x="308" y="1984"/>
                  </a:lnTo>
                  <a:lnTo>
                    <a:pt x="331" y="2009"/>
                  </a:lnTo>
                  <a:lnTo>
                    <a:pt x="377" y="2058"/>
                  </a:lnTo>
                  <a:lnTo>
                    <a:pt x="408" y="2088"/>
                  </a:lnTo>
                  <a:lnTo>
                    <a:pt x="439" y="2118"/>
                  </a:lnTo>
                  <a:lnTo>
                    <a:pt x="472" y="2146"/>
                  </a:lnTo>
                  <a:lnTo>
                    <a:pt x="506" y="2173"/>
                  </a:lnTo>
                  <a:lnTo>
                    <a:pt x="575" y="2223"/>
                  </a:lnTo>
                  <a:lnTo>
                    <a:pt x="611" y="2247"/>
                  </a:lnTo>
                  <a:lnTo>
                    <a:pt x="647" y="2270"/>
                  </a:lnTo>
                  <a:lnTo>
                    <a:pt x="634" y="2168"/>
                  </a:lnTo>
                  <a:lnTo>
                    <a:pt x="581" y="2130"/>
                  </a:lnTo>
                  <a:lnTo>
                    <a:pt x="530" y="2090"/>
                  </a:lnTo>
                  <a:lnTo>
                    <a:pt x="480" y="2047"/>
                  </a:lnTo>
                  <a:lnTo>
                    <a:pt x="433" y="2002"/>
                  </a:lnTo>
                  <a:lnTo>
                    <a:pt x="388" y="1957"/>
                  </a:lnTo>
                  <a:lnTo>
                    <a:pt x="349" y="1910"/>
                  </a:lnTo>
                  <a:lnTo>
                    <a:pt x="311" y="1862"/>
                  </a:lnTo>
                  <a:lnTo>
                    <a:pt x="277" y="1815"/>
                  </a:lnTo>
                  <a:lnTo>
                    <a:pt x="244" y="1765"/>
                  </a:lnTo>
                  <a:lnTo>
                    <a:pt x="216" y="1715"/>
                  </a:lnTo>
                  <a:lnTo>
                    <a:pt x="190" y="1663"/>
                  </a:lnTo>
                  <a:lnTo>
                    <a:pt x="167" y="1611"/>
                  </a:lnTo>
                  <a:lnTo>
                    <a:pt x="146" y="1555"/>
                  </a:lnTo>
                  <a:lnTo>
                    <a:pt x="136" y="1527"/>
                  </a:lnTo>
                  <a:lnTo>
                    <a:pt x="128" y="1500"/>
                  </a:lnTo>
                  <a:lnTo>
                    <a:pt x="113" y="1443"/>
                  </a:lnTo>
                  <a:lnTo>
                    <a:pt x="100" y="1386"/>
                  </a:lnTo>
                  <a:lnTo>
                    <a:pt x="90" y="1327"/>
                  </a:lnTo>
                  <a:lnTo>
                    <a:pt x="83" y="1268"/>
                  </a:lnTo>
                  <a:lnTo>
                    <a:pt x="80" y="1207"/>
                  </a:lnTo>
                  <a:lnTo>
                    <a:pt x="79" y="1146"/>
                  </a:lnTo>
                  <a:lnTo>
                    <a:pt x="80" y="1082"/>
                  </a:lnTo>
                  <a:lnTo>
                    <a:pt x="83" y="1021"/>
                  </a:lnTo>
                  <a:lnTo>
                    <a:pt x="90" y="961"/>
                  </a:lnTo>
                  <a:lnTo>
                    <a:pt x="100" y="903"/>
                  </a:lnTo>
                  <a:lnTo>
                    <a:pt x="113" y="844"/>
                  </a:lnTo>
                  <a:lnTo>
                    <a:pt x="128" y="788"/>
                  </a:lnTo>
                  <a:lnTo>
                    <a:pt x="146" y="733"/>
                  </a:lnTo>
                  <a:lnTo>
                    <a:pt x="167" y="680"/>
                  </a:lnTo>
                  <a:lnTo>
                    <a:pt x="190" y="626"/>
                  </a:lnTo>
                  <a:lnTo>
                    <a:pt x="216" y="575"/>
                  </a:lnTo>
                  <a:lnTo>
                    <a:pt x="244" y="524"/>
                  </a:lnTo>
                  <a:lnTo>
                    <a:pt x="277" y="475"/>
                  </a:lnTo>
                  <a:lnTo>
                    <a:pt x="311" y="427"/>
                  </a:lnTo>
                  <a:lnTo>
                    <a:pt x="349" y="380"/>
                  </a:lnTo>
                  <a:lnTo>
                    <a:pt x="388" y="334"/>
                  </a:lnTo>
                  <a:lnTo>
                    <a:pt x="433" y="289"/>
                  </a:lnTo>
                  <a:lnTo>
                    <a:pt x="490" y="235"/>
                  </a:lnTo>
                  <a:lnTo>
                    <a:pt x="551" y="185"/>
                  </a:lnTo>
                  <a:lnTo>
                    <a:pt x="613" y="140"/>
                  </a:lnTo>
                  <a:lnTo>
                    <a:pt x="678" y="100"/>
                  </a:lnTo>
                  <a:close/>
                </a:path>
              </a:pathLst>
            </a:custGeom>
            <a:solidFill>
              <a:srgbClr val="87B7E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9" name="Freeform 269"/>
            <p:cNvSpPr/>
            <p:nvPr/>
          </p:nvSpPr>
          <p:spPr bwMode="auto">
            <a:xfrm>
              <a:off x="998" y="1556"/>
              <a:ext cx="119" cy="413"/>
            </a:xfrm>
            <a:custGeom>
              <a:avLst/>
              <a:gdLst/>
              <a:ahLst/>
              <a:cxnLst>
                <a:cxn ang="0">
                  <a:pos x="534" y="40"/>
                </a:cxn>
                <a:cxn ang="0">
                  <a:pos x="411" y="135"/>
                </a:cxn>
                <a:cxn ang="0">
                  <a:pos x="309" y="234"/>
                </a:cxn>
                <a:cxn ang="0">
                  <a:pos x="232" y="327"/>
                </a:cxn>
                <a:cxn ang="0">
                  <a:pos x="165" y="424"/>
                </a:cxn>
                <a:cxn ang="0">
                  <a:pos x="111" y="526"/>
                </a:cxn>
                <a:cxn ang="0">
                  <a:pos x="67" y="633"/>
                </a:cxn>
                <a:cxn ang="0">
                  <a:pos x="34" y="744"/>
                </a:cxn>
                <a:cxn ang="0">
                  <a:pos x="11" y="861"/>
                </a:cxn>
                <a:cxn ang="0">
                  <a:pos x="1" y="982"/>
                </a:cxn>
                <a:cxn ang="0">
                  <a:pos x="1" y="1107"/>
                </a:cxn>
                <a:cxn ang="0">
                  <a:pos x="11" y="1227"/>
                </a:cxn>
                <a:cxn ang="0">
                  <a:pos x="34" y="1343"/>
                </a:cxn>
                <a:cxn ang="0">
                  <a:pos x="57" y="1427"/>
                </a:cxn>
                <a:cxn ang="0">
                  <a:pos x="88" y="1511"/>
                </a:cxn>
                <a:cxn ang="0">
                  <a:pos x="137" y="1615"/>
                </a:cxn>
                <a:cxn ang="0">
                  <a:pos x="198" y="1715"/>
                </a:cxn>
                <a:cxn ang="0">
                  <a:pos x="270" y="1810"/>
                </a:cxn>
                <a:cxn ang="0">
                  <a:pos x="354" y="1902"/>
                </a:cxn>
                <a:cxn ang="0">
                  <a:pos x="451" y="1990"/>
                </a:cxn>
                <a:cxn ang="0">
                  <a:pos x="555" y="2068"/>
                </a:cxn>
                <a:cxn ang="0">
                  <a:pos x="546" y="1960"/>
                </a:cxn>
                <a:cxn ang="0">
                  <a:pos x="477" y="1904"/>
                </a:cxn>
                <a:cxn ang="0">
                  <a:pos x="411" y="1844"/>
                </a:cxn>
                <a:cxn ang="0">
                  <a:pos x="333" y="1758"/>
                </a:cxn>
                <a:cxn ang="0">
                  <a:pos x="281" y="1691"/>
                </a:cxn>
                <a:cxn ang="0">
                  <a:pos x="236" y="1623"/>
                </a:cxn>
                <a:cxn ang="0">
                  <a:pos x="208" y="1576"/>
                </a:cxn>
                <a:cxn ang="0">
                  <a:pos x="163" y="1479"/>
                </a:cxn>
                <a:cxn ang="0">
                  <a:pos x="143" y="1428"/>
                </a:cxn>
                <a:cxn ang="0">
                  <a:pos x="111" y="1324"/>
                </a:cxn>
                <a:cxn ang="0">
                  <a:pos x="91" y="1215"/>
                </a:cxn>
                <a:cxn ang="0">
                  <a:pos x="82" y="1102"/>
                </a:cxn>
                <a:cxn ang="0">
                  <a:pos x="82" y="987"/>
                </a:cxn>
                <a:cxn ang="0">
                  <a:pos x="91" y="873"/>
                </a:cxn>
                <a:cxn ang="0">
                  <a:pos x="111" y="764"/>
                </a:cxn>
                <a:cxn ang="0">
                  <a:pos x="143" y="661"/>
                </a:cxn>
                <a:cxn ang="0">
                  <a:pos x="185" y="561"/>
                </a:cxn>
                <a:cxn ang="0">
                  <a:pos x="236" y="465"/>
                </a:cxn>
                <a:cxn ang="0">
                  <a:pos x="298" y="374"/>
                </a:cxn>
                <a:cxn ang="0">
                  <a:pos x="371" y="288"/>
                </a:cxn>
                <a:cxn ang="0">
                  <a:pos x="452" y="208"/>
                </a:cxn>
                <a:cxn ang="0">
                  <a:pos x="538" y="135"/>
                </a:cxn>
                <a:cxn ang="0">
                  <a:pos x="589" y="51"/>
                </a:cxn>
              </a:cxnLst>
              <a:rect l="0" t="0" r="r" b="b"/>
              <a:pathLst>
                <a:path w="599" h="2068">
                  <a:moveTo>
                    <a:pt x="599" y="0"/>
                  </a:moveTo>
                  <a:lnTo>
                    <a:pt x="534" y="40"/>
                  </a:lnTo>
                  <a:lnTo>
                    <a:pt x="472" y="85"/>
                  </a:lnTo>
                  <a:lnTo>
                    <a:pt x="411" y="135"/>
                  </a:lnTo>
                  <a:lnTo>
                    <a:pt x="354" y="189"/>
                  </a:lnTo>
                  <a:lnTo>
                    <a:pt x="309" y="234"/>
                  </a:lnTo>
                  <a:lnTo>
                    <a:pt x="270" y="280"/>
                  </a:lnTo>
                  <a:lnTo>
                    <a:pt x="232" y="327"/>
                  </a:lnTo>
                  <a:lnTo>
                    <a:pt x="198" y="375"/>
                  </a:lnTo>
                  <a:lnTo>
                    <a:pt x="165" y="424"/>
                  </a:lnTo>
                  <a:lnTo>
                    <a:pt x="137" y="475"/>
                  </a:lnTo>
                  <a:lnTo>
                    <a:pt x="111" y="526"/>
                  </a:lnTo>
                  <a:lnTo>
                    <a:pt x="88" y="580"/>
                  </a:lnTo>
                  <a:lnTo>
                    <a:pt x="67" y="633"/>
                  </a:lnTo>
                  <a:lnTo>
                    <a:pt x="49" y="688"/>
                  </a:lnTo>
                  <a:lnTo>
                    <a:pt x="34" y="744"/>
                  </a:lnTo>
                  <a:lnTo>
                    <a:pt x="21" y="803"/>
                  </a:lnTo>
                  <a:lnTo>
                    <a:pt x="11" y="861"/>
                  </a:lnTo>
                  <a:lnTo>
                    <a:pt x="4" y="921"/>
                  </a:lnTo>
                  <a:lnTo>
                    <a:pt x="1" y="982"/>
                  </a:lnTo>
                  <a:lnTo>
                    <a:pt x="0" y="1046"/>
                  </a:lnTo>
                  <a:lnTo>
                    <a:pt x="1" y="1107"/>
                  </a:lnTo>
                  <a:lnTo>
                    <a:pt x="4" y="1168"/>
                  </a:lnTo>
                  <a:lnTo>
                    <a:pt x="11" y="1227"/>
                  </a:lnTo>
                  <a:lnTo>
                    <a:pt x="21" y="1286"/>
                  </a:lnTo>
                  <a:lnTo>
                    <a:pt x="34" y="1343"/>
                  </a:lnTo>
                  <a:lnTo>
                    <a:pt x="49" y="1400"/>
                  </a:lnTo>
                  <a:lnTo>
                    <a:pt x="57" y="1427"/>
                  </a:lnTo>
                  <a:lnTo>
                    <a:pt x="67" y="1455"/>
                  </a:lnTo>
                  <a:lnTo>
                    <a:pt x="88" y="1511"/>
                  </a:lnTo>
                  <a:lnTo>
                    <a:pt x="111" y="1563"/>
                  </a:lnTo>
                  <a:lnTo>
                    <a:pt x="137" y="1615"/>
                  </a:lnTo>
                  <a:lnTo>
                    <a:pt x="165" y="1665"/>
                  </a:lnTo>
                  <a:lnTo>
                    <a:pt x="198" y="1715"/>
                  </a:lnTo>
                  <a:lnTo>
                    <a:pt x="232" y="1762"/>
                  </a:lnTo>
                  <a:lnTo>
                    <a:pt x="270" y="1810"/>
                  </a:lnTo>
                  <a:lnTo>
                    <a:pt x="309" y="1857"/>
                  </a:lnTo>
                  <a:lnTo>
                    <a:pt x="354" y="1902"/>
                  </a:lnTo>
                  <a:lnTo>
                    <a:pt x="401" y="1947"/>
                  </a:lnTo>
                  <a:lnTo>
                    <a:pt x="451" y="1990"/>
                  </a:lnTo>
                  <a:lnTo>
                    <a:pt x="502" y="2030"/>
                  </a:lnTo>
                  <a:lnTo>
                    <a:pt x="555" y="2068"/>
                  </a:lnTo>
                  <a:lnTo>
                    <a:pt x="550" y="2013"/>
                  </a:lnTo>
                  <a:lnTo>
                    <a:pt x="546" y="1960"/>
                  </a:lnTo>
                  <a:lnTo>
                    <a:pt x="511" y="1933"/>
                  </a:lnTo>
                  <a:lnTo>
                    <a:pt x="477" y="1904"/>
                  </a:lnTo>
                  <a:lnTo>
                    <a:pt x="443" y="1875"/>
                  </a:lnTo>
                  <a:lnTo>
                    <a:pt x="411" y="1844"/>
                  </a:lnTo>
                  <a:lnTo>
                    <a:pt x="371" y="1801"/>
                  </a:lnTo>
                  <a:lnTo>
                    <a:pt x="333" y="1758"/>
                  </a:lnTo>
                  <a:lnTo>
                    <a:pt x="298" y="1714"/>
                  </a:lnTo>
                  <a:lnTo>
                    <a:pt x="281" y="1691"/>
                  </a:lnTo>
                  <a:lnTo>
                    <a:pt x="266" y="1669"/>
                  </a:lnTo>
                  <a:lnTo>
                    <a:pt x="236" y="1623"/>
                  </a:lnTo>
                  <a:lnTo>
                    <a:pt x="221" y="1599"/>
                  </a:lnTo>
                  <a:lnTo>
                    <a:pt x="208" y="1576"/>
                  </a:lnTo>
                  <a:lnTo>
                    <a:pt x="185" y="1528"/>
                  </a:lnTo>
                  <a:lnTo>
                    <a:pt x="163" y="1479"/>
                  </a:lnTo>
                  <a:lnTo>
                    <a:pt x="152" y="1453"/>
                  </a:lnTo>
                  <a:lnTo>
                    <a:pt x="143" y="1428"/>
                  </a:lnTo>
                  <a:lnTo>
                    <a:pt x="126" y="1377"/>
                  </a:lnTo>
                  <a:lnTo>
                    <a:pt x="111" y="1324"/>
                  </a:lnTo>
                  <a:lnTo>
                    <a:pt x="101" y="1270"/>
                  </a:lnTo>
                  <a:lnTo>
                    <a:pt x="91" y="1215"/>
                  </a:lnTo>
                  <a:lnTo>
                    <a:pt x="85" y="1159"/>
                  </a:lnTo>
                  <a:lnTo>
                    <a:pt x="82" y="1102"/>
                  </a:lnTo>
                  <a:lnTo>
                    <a:pt x="80" y="1046"/>
                  </a:lnTo>
                  <a:lnTo>
                    <a:pt x="82" y="987"/>
                  </a:lnTo>
                  <a:lnTo>
                    <a:pt x="85" y="930"/>
                  </a:lnTo>
                  <a:lnTo>
                    <a:pt x="91" y="873"/>
                  </a:lnTo>
                  <a:lnTo>
                    <a:pt x="101" y="819"/>
                  </a:lnTo>
                  <a:lnTo>
                    <a:pt x="111" y="764"/>
                  </a:lnTo>
                  <a:lnTo>
                    <a:pt x="126" y="712"/>
                  </a:lnTo>
                  <a:lnTo>
                    <a:pt x="143" y="661"/>
                  </a:lnTo>
                  <a:lnTo>
                    <a:pt x="163" y="611"/>
                  </a:lnTo>
                  <a:lnTo>
                    <a:pt x="185" y="561"/>
                  </a:lnTo>
                  <a:lnTo>
                    <a:pt x="208" y="513"/>
                  </a:lnTo>
                  <a:lnTo>
                    <a:pt x="236" y="465"/>
                  </a:lnTo>
                  <a:lnTo>
                    <a:pt x="266" y="420"/>
                  </a:lnTo>
                  <a:lnTo>
                    <a:pt x="298" y="374"/>
                  </a:lnTo>
                  <a:lnTo>
                    <a:pt x="333" y="331"/>
                  </a:lnTo>
                  <a:lnTo>
                    <a:pt x="371" y="288"/>
                  </a:lnTo>
                  <a:lnTo>
                    <a:pt x="411" y="247"/>
                  </a:lnTo>
                  <a:lnTo>
                    <a:pt x="452" y="208"/>
                  </a:lnTo>
                  <a:lnTo>
                    <a:pt x="495" y="170"/>
                  </a:lnTo>
                  <a:lnTo>
                    <a:pt x="538" y="135"/>
                  </a:lnTo>
                  <a:lnTo>
                    <a:pt x="584" y="103"/>
                  </a:lnTo>
                  <a:lnTo>
                    <a:pt x="589" y="51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rgbClr val="8FBBE8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0" name="Freeform 270"/>
            <p:cNvSpPr/>
            <p:nvPr/>
          </p:nvSpPr>
          <p:spPr bwMode="auto">
            <a:xfrm>
              <a:off x="1014" y="1576"/>
              <a:ext cx="100" cy="372"/>
            </a:xfrm>
            <a:custGeom>
              <a:avLst/>
              <a:gdLst/>
              <a:ahLst/>
              <a:cxnLst>
                <a:cxn ang="0">
                  <a:pos x="504" y="0"/>
                </a:cxn>
                <a:cxn ang="0">
                  <a:pos x="415" y="67"/>
                </a:cxn>
                <a:cxn ang="0">
                  <a:pos x="331" y="144"/>
                </a:cxn>
                <a:cxn ang="0">
                  <a:pos x="253" y="228"/>
                </a:cxn>
                <a:cxn ang="0">
                  <a:pos x="186" y="317"/>
                </a:cxn>
                <a:cxn ang="0">
                  <a:pos x="128" y="410"/>
                </a:cxn>
                <a:cxn ang="0">
                  <a:pos x="83" y="508"/>
                </a:cxn>
                <a:cxn ang="0">
                  <a:pos x="46" y="609"/>
                </a:cxn>
                <a:cxn ang="0">
                  <a:pos x="21" y="716"/>
                </a:cxn>
                <a:cxn ang="0">
                  <a:pos x="5" y="827"/>
                </a:cxn>
                <a:cxn ang="0">
                  <a:pos x="0" y="943"/>
                </a:cxn>
                <a:cxn ang="0">
                  <a:pos x="5" y="1056"/>
                </a:cxn>
                <a:cxn ang="0">
                  <a:pos x="21" y="1167"/>
                </a:cxn>
                <a:cxn ang="0">
                  <a:pos x="46" y="1274"/>
                </a:cxn>
                <a:cxn ang="0">
                  <a:pos x="72" y="1350"/>
                </a:cxn>
                <a:cxn ang="0">
                  <a:pos x="105" y="1425"/>
                </a:cxn>
                <a:cxn ang="0">
                  <a:pos x="141" y="1496"/>
                </a:cxn>
                <a:cxn ang="0">
                  <a:pos x="186" y="1566"/>
                </a:cxn>
                <a:cxn ang="0">
                  <a:pos x="218" y="1611"/>
                </a:cxn>
                <a:cxn ang="0">
                  <a:pos x="291" y="1698"/>
                </a:cxn>
                <a:cxn ang="0">
                  <a:pos x="363" y="1772"/>
                </a:cxn>
                <a:cxn ang="0">
                  <a:pos x="431" y="1830"/>
                </a:cxn>
                <a:cxn ang="0">
                  <a:pos x="460" y="1802"/>
                </a:cxn>
                <a:cxn ang="0">
                  <a:pos x="422" y="1718"/>
                </a:cxn>
                <a:cxn ang="0">
                  <a:pos x="351" y="1646"/>
                </a:cxn>
                <a:cxn ang="0">
                  <a:pos x="283" y="1564"/>
                </a:cxn>
                <a:cxn ang="0">
                  <a:pos x="225" y="1479"/>
                </a:cxn>
                <a:cxn ang="0">
                  <a:pos x="177" y="1391"/>
                </a:cxn>
                <a:cxn ang="0">
                  <a:pos x="139" y="1298"/>
                </a:cxn>
                <a:cxn ang="0">
                  <a:pos x="110" y="1200"/>
                </a:cxn>
                <a:cxn ang="0">
                  <a:pos x="92" y="1099"/>
                </a:cxn>
                <a:cxn ang="0">
                  <a:pos x="83" y="995"/>
                </a:cxn>
                <a:cxn ang="0">
                  <a:pos x="83" y="888"/>
                </a:cxn>
                <a:cxn ang="0">
                  <a:pos x="92" y="783"/>
                </a:cxn>
                <a:cxn ang="0">
                  <a:pos x="110" y="682"/>
                </a:cxn>
                <a:cxn ang="0">
                  <a:pos x="139" y="585"/>
                </a:cxn>
                <a:cxn ang="0">
                  <a:pos x="177" y="492"/>
                </a:cxn>
                <a:cxn ang="0">
                  <a:pos x="225" y="403"/>
                </a:cxn>
                <a:cxn ang="0">
                  <a:pos x="283" y="319"/>
                </a:cxn>
                <a:cxn ang="0">
                  <a:pos x="351" y="238"/>
                </a:cxn>
                <a:cxn ang="0">
                  <a:pos x="439" y="152"/>
                </a:cxn>
              </a:cxnLst>
              <a:rect l="0" t="0" r="r" b="b"/>
              <a:pathLst>
                <a:path w="504" h="1857">
                  <a:moveTo>
                    <a:pt x="492" y="109"/>
                  </a:moveTo>
                  <a:lnTo>
                    <a:pt x="504" y="0"/>
                  </a:lnTo>
                  <a:lnTo>
                    <a:pt x="458" y="32"/>
                  </a:lnTo>
                  <a:lnTo>
                    <a:pt x="415" y="67"/>
                  </a:lnTo>
                  <a:lnTo>
                    <a:pt x="372" y="105"/>
                  </a:lnTo>
                  <a:lnTo>
                    <a:pt x="331" y="144"/>
                  </a:lnTo>
                  <a:lnTo>
                    <a:pt x="291" y="185"/>
                  </a:lnTo>
                  <a:lnTo>
                    <a:pt x="253" y="228"/>
                  </a:lnTo>
                  <a:lnTo>
                    <a:pt x="218" y="271"/>
                  </a:lnTo>
                  <a:lnTo>
                    <a:pt x="186" y="317"/>
                  </a:lnTo>
                  <a:lnTo>
                    <a:pt x="156" y="362"/>
                  </a:lnTo>
                  <a:lnTo>
                    <a:pt x="128" y="410"/>
                  </a:lnTo>
                  <a:lnTo>
                    <a:pt x="105" y="458"/>
                  </a:lnTo>
                  <a:lnTo>
                    <a:pt x="83" y="508"/>
                  </a:lnTo>
                  <a:lnTo>
                    <a:pt x="63" y="558"/>
                  </a:lnTo>
                  <a:lnTo>
                    <a:pt x="46" y="609"/>
                  </a:lnTo>
                  <a:lnTo>
                    <a:pt x="31" y="661"/>
                  </a:lnTo>
                  <a:lnTo>
                    <a:pt x="21" y="716"/>
                  </a:lnTo>
                  <a:lnTo>
                    <a:pt x="11" y="770"/>
                  </a:lnTo>
                  <a:lnTo>
                    <a:pt x="5" y="827"/>
                  </a:lnTo>
                  <a:lnTo>
                    <a:pt x="2" y="884"/>
                  </a:lnTo>
                  <a:lnTo>
                    <a:pt x="0" y="943"/>
                  </a:lnTo>
                  <a:lnTo>
                    <a:pt x="2" y="999"/>
                  </a:lnTo>
                  <a:lnTo>
                    <a:pt x="5" y="1056"/>
                  </a:lnTo>
                  <a:lnTo>
                    <a:pt x="11" y="1112"/>
                  </a:lnTo>
                  <a:lnTo>
                    <a:pt x="21" y="1167"/>
                  </a:lnTo>
                  <a:lnTo>
                    <a:pt x="31" y="1221"/>
                  </a:lnTo>
                  <a:lnTo>
                    <a:pt x="46" y="1274"/>
                  </a:lnTo>
                  <a:lnTo>
                    <a:pt x="63" y="1325"/>
                  </a:lnTo>
                  <a:lnTo>
                    <a:pt x="72" y="1350"/>
                  </a:lnTo>
                  <a:lnTo>
                    <a:pt x="83" y="1376"/>
                  </a:lnTo>
                  <a:lnTo>
                    <a:pt x="105" y="1425"/>
                  </a:lnTo>
                  <a:lnTo>
                    <a:pt x="128" y="1473"/>
                  </a:lnTo>
                  <a:lnTo>
                    <a:pt x="141" y="1496"/>
                  </a:lnTo>
                  <a:lnTo>
                    <a:pt x="156" y="1520"/>
                  </a:lnTo>
                  <a:lnTo>
                    <a:pt x="186" y="1566"/>
                  </a:lnTo>
                  <a:lnTo>
                    <a:pt x="201" y="1588"/>
                  </a:lnTo>
                  <a:lnTo>
                    <a:pt x="218" y="1611"/>
                  </a:lnTo>
                  <a:lnTo>
                    <a:pt x="253" y="1655"/>
                  </a:lnTo>
                  <a:lnTo>
                    <a:pt x="291" y="1698"/>
                  </a:lnTo>
                  <a:lnTo>
                    <a:pt x="331" y="1741"/>
                  </a:lnTo>
                  <a:lnTo>
                    <a:pt x="363" y="1772"/>
                  </a:lnTo>
                  <a:lnTo>
                    <a:pt x="397" y="1801"/>
                  </a:lnTo>
                  <a:lnTo>
                    <a:pt x="431" y="1830"/>
                  </a:lnTo>
                  <a:lnTo>
                    <a:pt x="466" y="1857"/>
                  </a:lnTo>
                  <a:lnTo>
                    <a:pt x="460" y="1802"/>
                  </a:lnTo>
                  <a:lnTo>
                    <a:pt x="456" y="1749"/>
                  </a:lnTo>
                  <a:lnTo>
                    <a:pt x="422" y="1718"/>
                  </a:lnTo>
                  <a:lnTo>
                    <a:pt x="388" y="1686"/>
                  </a:lnTo>
                  <a:lnTo>
                    <a:pt x="351" y="1646"/>
                  </a:lnTo>
                  <a:lnTo>
                    <a:pt x="316" y="1606"/>
                  </a:lnTo>
                  <a:lnTo>
                    <a:pt x="283" y="1564"/>
                  </a:lnTo>
                  <a:lnTo>
                    <a:pt x="253" y="1523"/>
                  </a:lnTo>
                  <a:lnTo>
                    <a:pt x="225" y="1479"/>
                  </a:lnTo>
                  <a:lnTo>
                    <a:pt x="201" y="1436"/>
                  </a:lnTo>
                  <a:lnTo>
                    <a:pt x="177" y="1391"/>
                  </a:lnTo>
                  <a:lnTo>
                    <a:pt x="158" y="1345"/>
                  </a:lnTo>
                  <a:lnTo>
                    <a:pt x="139" y="1298"/>
                  </a:lnTo>
                  <a:lnTo>
                    <a:pt x="124" y="1250"/>
                  </a:lnTo>
                  <a:lnTo>
                    <a:pt x="110" y="1200"/>
                  </a:lnTo>
                  <a:lnTo>
                    <a:pt x="100" y="1151"/>
                  </a:lnTo>
                  <a:lnTo>
                    <a:pt x="92" y="1099"/>
                  </a:lnTo>
                  <a:lnTo>
                    <a:pt x="87" y="1048"/>
                  </a:lnTo>
                  <a:lnTo>
                    <a:pt x="83" y="995"/>
                  </a:lnTo>
                  <a:lnTo>
                    <a:pt x="82" y="943"/>
                  </a:lnTo>
                  <a:lnTo>
                    <a:pt x="83" y="888"/>
                  </a:lnTo>
                  <a:lnTo>
                    <a:pt x="87" y="835"/>
                  </a:lnTo>
                  <a:lnTo>
                    <a:pt x="92" y="783"/>
                  </a:lnTo>
                  <a:lnTo>
                    <a:pt x="100" y="733"/>
                  </a:lnTo>
                  <a:lnTo>
                    <a:pt x="110" y="682"/>
                  </a:lnTo>
                  <a:lnTo>
                    <a:pt x="124" y="633"/>
                  </a:lnTo>
                  <a:lnTo>
                    <a:pt x="139" y="585"/>
                  </a:lnTo>
                  <a:lnTo>
                    <a:pt x="158" y="539"/>
                  </a:lnTo>
                  <a:lnTo>
                    <a:pt x="177" y="492"/>
                  </a:lnTo>
                  <a:lnTo>
                    <a:pt x="201" y="447"/>
                  </a:lnTo>
                  <a:lnTo>
                    <a:pt x="225" y="403"/>
                  </a:lnTo>
                  <a:lnTo>
                    <a:pt x="253" y="361"/>
                  </a:lnTo>
                  <a:lnTo>
                    <a:pt x="283" y="319"/>
                  </a:lnTo>
                  <a:lnTo>
                    <a:pt x="316" y="278"/>
                  </a:lnTo>
                  <a:lnTo>
                    <a:pt x="351" y="238"/>
                  </a:lnTo>
                  <a:lnTo>
                    <a:pt x="388" y="201"/>
                  </a:lnTo>
                  <a:lnTo>
                    <a:pt x="439" y="152"/>
                  </a:lnTo>
                  <a:lnTo>
                    <a:pt x="492" y="109"/>
                  </a:lnTo>
                  <a:close/>
                </a:path>
              </a:pathLst>
            </a:custGeom>
            <a:solidFill>
              <a:srgbClr val="97C0E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" name="Freeform 271"/>
            <p:cNvSpPr/>
            <p:nvPr/>
          </p:nvSpPr>
          <p:spPr bwMode="auto">
            <a:xfrm>
              <a:off x="1062" y="1646"/>
              <a:ext cx="46" cy="231"/>
            </a:xfrm>
            <a:custGeom>
              <a:avLst/>
              <a:gdLst/>
              <a:ahLst/>
              <a:cxnLst>
                <a:cxn ang="0">
                  <a:pos x="216" y="147"/>
                </a:cxn>
                <a:cxn ang="0">
                  <a:pos x="221" y="74"/>
                </a:cxn>
                <a:cxn ang="0">
                  <a:pos x="228" y="0"/>
                </a:cxn>
                <a:cxn ang="0">
                  <a:pos x="199" y="31"/>
                </a:cxn>
                <a:cxn ang="0">
                  <a:pos x="173" y="64"/>
                </a:cxn>
                <a:cxn ang="0">
                  <a:pos x="127" y="131"/>
                </a:cxn>
                <a:cxn ang="0">
                  <a:pos x="87" y="200"/>
                </a:cxn>
                <a:cxn ang="0">
                  <a:pos x="57" y="274"/>
                </a:cxn>
                <a:cxn ang="0">
                  <a:pos x="42" y="310"/>
                </a:cxn>
                <a:cxn ang="0">
                  <a:pos x="30" y="349"/>
                </a:cxn>
                <a:cxn ang="0">
                  <a:pos x="20" y="387"/>
                </a:cxn>
                <a:cxn ang="0">
                  <a:pos x="13" y="428"/>
                </a:cxn>
                <a:cxn ang="0">
                  <a:pos x="7" y="468"/>
                </a:cxn>
                <a:cxn ang="0">
                  <a:pos x="3" y="510"/>
                </a:cxn>
                <a:cxn ang="0">
                  <a:pos x="0" y="595"/>
                </a:cxn>
                <a:cxn ang="0">
                  <a:pos x="0" y="633"/>
                </a:cxn>
                <a:cxn ang="0">
                  <a:pos x="2" y="673"/>
                </a:cxn>
                <a:cxn ang="0">
                  <a:pos x="6" y="712"/>
                </a:cxn>
                <a:cxn ang="0">
                  <a:pos x="12" y="750"/>
                </a:cxn>
                <a:cxn ang="0">
                  <a:pos x="18" y="786"/>
                </a:cxn>
                <a:cxn ang="0">
                  <a:pos x="27" y="824"/>
                </a:cxn>
                <a:cxn ang="0">
                  <a:pos x="37" y="860"/>
                </a:cxn>
                <a:cxn ang="0">
                  <a:pos x="50" y="896"/>
                </a:cxn>
                <a:cxn ang="0">
                  <a:pos x="62" y="930"/>
                </a:cxn>
                <a:cxn ang="0">
                  <a:pos x="77" y="964"/>
                </a:cxn>
                <a:cxn ang="0">
                  <a:pos x="93" y="997"/>
                </a:cxn>
                <a:cxn ang="0">
                  <a:pos x="112" y="1031"/>
                </a:cxn>
                <a:cxn ang="0">
                  <a:pos x="130" y="1063"/>
                </a:cxn>
                <a:cxn ang="0">
                  <a:pos x="152" y="1095"/>
                </a:cxn>
                <a:cxn ang="0">
                  <a:pos x="174" y="1125"/>
                </a:cxn>
                <a:cxn ang="0">
                  <a:pos x="199" y="1157"/>
                </a:cxn>
                <a:cxn ang="0">
                  <a:pos x="196" y="1083"/>
                </a:cxn>
                <a:cxn ang="0">
                  <a:pos x="196" y="1011"/>
                </a:cxn>
                <a:cxn ang="0">
                  <a:pos x="168" y="963"/>
                </a:cxn>
                <a:cxn ang="0">
                  <a:pos x="155" y="938"/>
                </a:cxn>
                <a:cxn ang="0">
                  <a:pos x="145" y="915"/>
                </a:cxn>
                <a:cxn ang="0">
                  <a:pos x="125" y="865"/>
                </a:cxn>
                <a:cxn ang="0">
                  <a:pos x="110" y="814"/>
                </a:cxn>
                <a:cxn ang="0">
                  <a:pos x="102" y="786"/>
                </a:cxn>
                <a:cxn ang="0">
                  <a:pos x="96" y="760"/>
                </a:cxn>
                <a:cxn ang="0">
                  <a:pos x="88" y="706"/>
                </a:cxn>
                <a:cxn ang="0">
                  <a:pos x="83" y="650"/>
                </a:cxn>
                <a:cxn ang="0">
                  <a:pos x="82" y="595"/>
                </a:cxn>
                <a:cxn ang="0">
                  <a:pos x="83" y="531"/>
                </a:cxn>
                <a:cxn ang="0">
                  <a:pos x="89" y="471"/>
                </a:cxn>
                <a:cxn ang="0">
                  <a:pos x="99" y="412"/>
                </a:cxn>
                <a:cxn ang="0">
                  <a:pos x="114" y="357"/>
                </a:cxn>
                <a:cxn ang="0">
                  <a:pos x="133" y="301"/>
                </a:cxn>
                <a:cxn ang="0">
                  <a:pos x="156" y="248"/>
                </a:cxn>
                <a:cxn ang="0">
                  <a:pos x="184" y="195"/>
                </a:cxn>
                <a:cxn ang="0">
                  <a:pos x="216" y="147"/>
                </a:cxn>
              </a:cxnLst>
              <a:rect l="0" t="0" r="r" b="b"/>
              <a:pathLst>
                <a:path w="228" h="1157">
                  <a:moveTo>
                    <a:pt x="216" y="147"/>
                  </a:moveTo>
                  <a:lnTo>
                    <a:pt x="221" y="74"/>
                  </a:lnTo>
                  <a:lnTo>
                    <a:pt x="228" y="0"/>
                  </a:lnTo>
                  <a:lnTo>
                    <a:pt x="199" y="31"/>
                  </a:lnTo>
                  <a:lnTo>
                    <a:pt x="173" y="64"/>
                  </a:lnTo>
                  <a:lnTo>
                    <a:pt x="127" y="131"/>
                  </a:lnTo>
                  <a:lnTo>
                    <a:pt x="87" y="200"/>
                  </a:lnTo>
                  <a:lnTo>
                    <a:pt x="57" y="274"/>
                  </a:lnTo>
                  <a:lnTo>
                    <a:pt x="42" y="310"/>
                  </a:lnTo>
                  <a:lnTo>
                    <a:pt x="30" y="349"/>
                  </a:lnTo>
                  <a:lnTo>
                    <a:pt x="20" y="387"/>
                  </a:lnTo>
                  <a:lnTo>
                    <a:pt x="13" y="428"/>
                  </a:lnTo>
                  <a:lnTo>
                    <a:pt x="7" y="468"/>
                  </a:lnTo>
                  <a:lnTo>
                    <a:pt x="3" y="510"/>
                  </a:lnTo>
                  <a:lnTo>
                    <a:pt x="0" y="595"/>
                  </a:lnTo>
                  <a:lnTo>
                    <a:pt x="0" y="633"/>
                  </a:lnTo>
                  <a:lnTo>
                    <a:pt x="2" y="673"/>
                  </a:lnTo>
                  <a:lnTo>
                    <a:pt x="6" y="712"/>
                  </a:lnTo>
                  <a:lnTo>
                    <a:pt x="12" y="750"/>
                  </a:lnTo>
                  <a:lnTo>
                    <a:pt x="18" y="786"/>
                  </a:lnTo>
                  <a:lnTo>
                    <a:pt x="27" y="824"/>
                  </a:lnTo>
                  <a:lnTo>
                    <a:pt x="37" y="860"/>
                  </a:lnTo>
                  <a:lnTo>
                    <a:pt x="50" y="896"/>
                  </a:lnTo>
                  <a:lnTo>
                    <a:pt x="62" y="930"/>
                  </a:lnTo>
                  <a:lnTo>
                    <a:pt x="77" y="964"/>
                  </a:lnTo>
                  <a:lnTo>
                    <a:pt x="93" y="997"/>
                  </a:lnTo>
                  <a:lnTo>
                    <a:pt x="112" y="1031"/>
                  </a:lnTo>
                  <a:lnTo>
                    <a:pt x="130" y="1063"/>
                  </a:lnTo>
                  <a:lnTo>
                    <a:pt x="152" y="1095"/>
                  </a:lnTo>
                  <a:lnTo>
                    <a:pt x="174" y="1125"/>
                  </a:lnTo>
                  <a:lnTo>
                    <a:pt x="199" y="1157"/>
                  </a:lnTo>
                  <a:lnTo>
                    <a:pt x="196" y="1083"/>
                  </a:lnTo>
                  <a:lnTo>
                    <a:pt x="196" y="1011"/>
                  </a:lnTo>
                  <a:lnTo>
                    <a:pt x="168" y="963"/>
                  </a:lnTo>
                  <a:lnTo>
                    <a:pt x="155" y="938"/>
                  </a:lnTo>
                  <a:lnTo>
                    <a:pt x="145" y="915"/>
                  </a:lnTo>
                  <a:lnTo>
                    <a:pt x="125" y="865"/>
                  </a:lnTo>
                  <a:lnTo>
                    <a:pt x="110" y="814"/>
                  </a:lnTo>
                  <a:lnTo>
                    <a:pt x="102" y="786"/>
                  </a:lnTo>
                  <a:lnTo>
                    <a:pt x="96" y="760"/>
                  </a:lnTo>
                  <a:lnTo>
                    <a:pt x="88" y="706"/>
                  </a:lnTo>
                  <a:lnTo>
                    <a:pt x="83" y="650"/>
                  </a:lnTo>
                  <a:lnTo>
                    <a:pt x="82" y="595"/>
                  </a:lnTo>
                  <a:lnTo>
                    <a:pt x="83" y="531"/>
                  </a:lnTo>
                  <a:lnTo>
                    <a:pt x="89" y="471"/>
                  </a:lnTo>
                  <a:lnTo>
                    <a:pt x="99" y="412"/>
                  </a:lnTo>
                  <a:lnTo>
                    <a:pt x="114" y="357"/>
                  </a:lnTo>
                  <a:lnTo>
                    <a:pt x="133" y="301"/>
                  </a:lnTo>
                  <a:lnTo>
                    <a:pt x="156" y="248"/>
                  </a:lnTo>
                  <a:lnTo>
                    <a:pt x="184" y="195"/>
                  </a:lnTo>
                  <a:lnTo>
                    <a:pt x="216" y="147"/>
                  </a:lnTo>
                  <a:close/>
                </a:path>
              </a:pathLst>
            </a:custGeom>
            <a:solidFill>
              <a:srgbClr val="AFCFE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2" name="Freeform 272"/>
            <p:cNvSpPr/>
            <p:nvPr/>
          </p:nvSpPr>
          <p:spPr bwMode="auto">
            <a:xfrm>
              <a:off x="1046" y="1622"/>
              <a:ext cx="64" cy="280"/>
            </a:xfrm>
            <a:custGeom>
              <a:avLst/>
              <a:gdLst/>
              <a:ahLst/>
              <a:cxnLst>
                <a:cxn ang="0">
                  <a:pos x="317" y="0"/>
                </a:cxn>
                <a:cxn ang="0">
                  <a:pos x="283" y="32"/>
                </a:cxn>
                <a:cxn ang="0">
                  <a:pos x="215" y="103"/>
                </a:cxn>
                <a:cxn ang="0">
                  <a:pos x="158" y="179"/>
                </a:cxn>
                <a:cxn ang="0">
                  <a:pos x="108" y="259"/>
                </a:cxn>
                <a:cxn ang="0">
                  <a:pos x="70" y="344"/>
                </a:cxn>
                <a:cxn ang="0">
                  <a:pos x="38" y="430"/>
                </a:cxn>
                <a:cxn ang="0">
                  <a:pos x="9" y="568"/>
                </a:cxn>
                <a:cxn ang="0">
                  <a:pos x="0" y="665"/>
                </a:cxn>
                <a:cxn ang="0">
                  <a:pos x="0" y="764"/>
                </a:cxn>
                <a:cxn ang="0">
                  <a:pos x="9" y="861"/>
                </a:cxn>
                <a:cxn ang="0">
                  <a:pos x="26" y="954"/>
                </a:cxn>
                <a:cxn ang="0">
                  <a:pos x="53" y="1043"/>
                </a:cxn>
                <a:cxn ang="0">
                  <a:pos x="87" y="1129"/>
                </a:cxn>
                <a:cxn ang="0">
                  <a:pos x="132" y="1210"/>
                </a:cxn>
                <a:cxn ang="0">
                  <a:pos x="184" y="1288"/>
                </a:cxn>
                <a:cxn ang="0">
                  <a:pos x="248" y="1363"/>
                </a:cxn>
                <a:cxn ang="0">
                  <a:pos x="284" y="1401"/>
                </a:cxn>
                <a:cxn ang="0">
                  <a:pos x="278" y="1278"/>
                </a:cxn>
                <a:cxn ang="0">
                  <a:pos x="231" y="1216"/>
                </a:cxn>
                <a:cxn ang="0">
                  <a:pos x="191" y="1152"/>
                </a:cxn>
                <a:cxn ang="0">
                  <a:pos x="156" y="1085"/>
                </a:cxn>
                <a:cxn ang="0">
                  <a:pos x="129" y="1017"/>
                </a:cxn>
                <a:cxn ang="0">
                  <a:pos x="106" y="945"/>
                </a:cxn>
                <a:cxn ang="0">
                  <a:pos x="91" y="871"/>
                </a:cxn>
                <a:cxn ang="0">
                  <a:pos x="81" y="794"/>
                </a:cxn>
                <a:cxn ang="0">
                  <a:pos x="79" y="716"/>
                </a:cxn>
                <a:cxn ang="0">
                  <a:pos x="86" y="589"/>
                </a:cxn>
                <a:cxn ang="0">
                  <a:pos x="99" y="508"/>
                </a:cxn>
                <a:cxn ang="0">
                  <a:pos x="121" y="431"/>
                </a:cxn>
                <a:cxn ang="0">
                  <a:pos x="166" y="321"/>
                </a:cxn>
                <a:cxn ang="0">
                  <a:pos x="252" y="185"/>
                </a:cxn>
                <a:cxn ang="0">
                  <a:pos x="307" y="121"/>
                </a:cxn>
              </a:cxnLst>
              <a:rect l="0" t="0" r="r" b="b"/>
              <a:pathLst>
                <a:path w="317" h="1402">
                  <a:moveTo>
                    <a:pt x="307" y="121"/>
                  </a:moveTo>
                  <a:lnTo>
                    <a:pt x="317" y="0"/>
                  </a:lnTo>
                  <a:lnTo>
                    <a:pt x="299" y="15"/>
                  </a:lnTo>
                  <a:lnTo>
                    <a:pt x="283" y="32"/>
                  </a:lnTo>
                  <a:lnTo>
                    <a:pt x="248" y="67"/>
                  </a:lnTo>
                  <a:lnTo>
                    <a:pt x="215" y="103"/>
                  </a:lnTo>
                  <a:lnTo>
                    <a:pt x="184" y="141"/>
                  </a:lnTo>
                  <a:lnTo>
                    <a:pt x="158" y="179"/>
                  </a:lnTo>
                  <a:lnTo>
                    <a:pt x="132" y="218"/>
                  </a:lnTo>
                  <a:lnTo>
                    <a:pt x="108" y="259"/>
                  </a:lnTo>
                  <a:lnTo>
                    <a:pt x="87" y="301"/>
                  </a:lnTo>
                  <a:lnTo>
                    <a:pt x="70" y="344"/>
                  </a:lnTo>
                  <a:lnTo>
                    <a:pt x="53" y="386"/>
                  </a:lnTo>
                  <a:lnTo>
                    <a:pt x="38" y="430"/>
                  </a:lnTo>
                  <a:lnTo>
                    <a:pt x="17" y="522"/>
                  </a:lnTo>
                  <a:lnTo>
                    <a:pt x="9" y="568"/>
                  </a:lnTo>
                  <a:lnTo>
                    <a:pt x="3" y="616"/>
                  </a:lnTo>
                  <a:lnTo>
                    <a:pt x="0" y="665"/>
                  </a:lnTo>
                  <a:lnTo>
                    <a:pt x="0" y="716"/>
                  </a:lnTo>
                  <a:lnTo>
                    <a:pt x="0" y="764"/>
                  </a:lnTo>
                  <a:lnTo>
                    <a:pt x="3" y="813"/>
                  </a:lnTo>
                  <a:lnTo>
                    <a:pt x="9" y="861"/>
                  </a:lnTo>
                  <a:lnTo>
                    <a:pt x="17" y="908"/>
                  </a:lnTo>
                  <a:lnTo>
                    <a:pt x="26" y="954"/>
                  </a:lnTo>
                  <a:lnTo>
                    <a:pt x="38" y="999"/>
                  </a:lnTo>
                  <a:lnTo>
                    <a:pt x="53" y="1043"/>
                  </a:lnTo>
                  <a:lnTo>
                    <a:pt x="70" y="1088"/>
                  </a:lnTo>
                  <a:lnTo>
                    <a:pt x="87" y="1129"/>
                  </a:lnTo>
                  <a:lnTo>
                    <a:pt x="108" y="1170"/>
                  </a:lnTo>
                  <a:lnTo>
                    <a:pt x="132" y="1210"/>
                  </a:lnTo>
                  <a:lnTo>
                    <a:pt x="158" y="1251"/>
                  </a:lnTo>
                  <a:lnTo>
                    <a:pt x="184" y="1288"/>
                  </a:lnTo>
                  <a:lnTo>
                    <a:pt x="215" y="1327"/>
                  </a:lnTo>
                  <a:lnTo>
                    <a:pt x="248" y="1363"/>
                  </a:lnTo>
                  <a:lnTo>
                    <a:pt x="283" y="1400"/>
                  </a:lnTo>
                  <a:lnTo>
                    <a:pt x="284" y="1401"/>
                  </a:lnTo>
                  <a:lnTo>
                    <a:pt x="285" y="1402"/>
                  </a:lnTo>
                  <a:lnTo>
                    <a:pt x="278" y="1278"/>
                  </a:lnTo>
                  <a:lnTo>
                    <a:pt x="253" y="1246"/>
                  </a:lnTo>
                  <a:lnTo>
                    <a:pt x="231" y="1216"/>
                  </a:lnTo>
                  <a:lnTo>
                    <a:pt x="209" y="1184"/>
                  </a:lnTo>
                  <a:lnTo>
                    <a:pt x="191" y="1152"/>
                  </a:lnTo>
                  <a:lnTo>
                    <a:pt x="172" y="1118"/>
                  </a:lnTo>
                  <a:lnTo>
                    <a:pt x="156" y="1085"/>
                  </a:lnTo>
                  <a:lnTo>
                    <a:pt x="141" y="1051"/>
                  </a:lnTo>
                  <a:lnTo>
                    <a:pt x="129" y="1017"/>
                  </a:lnTo>
                  <a:lnTo>
                    <a:pt x="116" y="981"/>
                  </a:lnTo>
                  <a:lnTo>
                    <a:pt x="106" y="945"/>
                  </a:lnTo>
                  <a:lnTo>
                    <a:pt x="97" y="907"/>
                  </a:lnTo>
                  <a:lnTo>
                    <a:pt x="91" y="871"/>
                  </a:lnTo>
                  <a:lnTo>
                    <a:pt x="85" y="833"/>
                  </a:lnTo>
                  <a:lnTo>
                    <a:pt x="81" y="794"/>
                  </a:lnTo>
                  <a:lnTo>
                    <a:pt x="79" y="754"/>
                  </a:lnTo>
                  <a:lnTo>
                    <a:pt x="79" y="716"/>
                  </a:lnTo>
                  <a:lnTo>
                    <a:pt x="82" y="631"/>
                  </a:lnTo>
                  <a:lnTo>
                    <a:pt x="86" y="589"/>
                  </a:lnTo>
                  <a:lnTo>
                    <a:pt x="92" y="549"/>
                  </a:lnTo>
                  <a:lnTo>
                    <a:pt x="99" y="508"/>
                  </a:lnTo>
                  <a:lnTo>
                    <a:pt x="109" y="470"/>
                  </a:lnTo>
                  <a:lnTo>
                    <a:pt x="121" y="431"/>
                  </a:lnTo>
                  <a:lnTo>
                    <a:pt x="136" y="395"/>
                  </a:lnTo>
                  <a:lnTo>
                    <a:pt x="166" y="321"/>
                  </a:lnTo>
                  <a:lnTo>
                    <a:pt x="206" y="252"/>
                  </a:lnTo>
                  <a:lnTo>
                    <a:pt x="252" y="185"/>
                  </a:lnTo>
                  <a:lnTo>
                    <a:pt x="278" y="152"/>
                  </a:lnTo>
                  <a:lnTo>
                    <a:pt x="307" y="121"/>
                  </a:lnTo>
                  <a:close/>
                </a:path>
              </a:pathLst>
            </a:custGeom>
            <a:solidFill>
              <a:srgbClr val="A7CAED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" name="Freeform 273"/>
            <p:cNvSpPr/>
            <p:nvPr/>
          </p:nvSpPr>
          <p:spPr bwMode="auto">
            <a:xfrm>
              <a:off x="1030" y="1598"/>
              <a:ext cx="82" cy="328"/>
            </a:xfrm>
            <a:custGeom>
              <a:avLst/>
              <a:gdLst/>
              <a:ahLst/>
              <a:cxnLst>
                <a:cxn ang="0">
                  <a:pos x="380" y="133"/>
                </a:cxn>
                <a:cxn ang="0">
                  <a:pos x="410" y="0"/>
                </a:cxn>
                <a:cxn ang="0">
                  <a:pos x="306" y="92"/>
                </a:cxn>
                <a:cxn ang="0">
                  <a:pos x="234" y="169"/>
                </a:cxn>
                <a:cxn ang="0">
                  <a:pos x="171" y="252"/>
                </a:cxn>
                <a:cxn ang="0">
                  <a:pos x="119" y="338"/>
                </a:cxn>
                <a:cxn ang="0">
                  <a:pos x="76" y="430"/>
                </a:cxn>
                <a:cxn ang="0">
                  <a:pos x="42" y="524"/>
                </a:cxn>
                <a:cxn ang="0">
                  <a:pos x="18" y="624"/>
                </a:cxn>
                <a:cxn ang="0">
                  <a:pos x="5" y="726"/>
                </a:cxn>
                <a:cxn ang="0">
                  <a:pos x="0" y="834"/>
                </a:cxn>
                <a:cxn ang="0">
                  <a:pos x="5" y="939"/>
                </a:cxn>
                <a:cxn ang="0">
                  <a:pos x="18" y="1042"/>
                </a:cxn>
                <a:cxn ang="0">
                  <a:pos x="42" y="1141"/>
                </a:cxn>
                <a:cxn ang="0">
                  <a:pos x="76" y="1236"/>
                </a:cxn>
                <a:cxn ang="0">
                  <a:pos x="119" y="1327"/>
                </a:cxn>
                <a:cxn ang="0">
                  <a:pos x="171" y="1414"/>
                </a:cxn>
                <a:cxn ang="0">
                  <a:pos x="234" y="1497"/>
                </a:cxn>
                <a:cxn ang="0">
                  <a:pos x="306" y="1577"/>
                </a:cxn>
                <a:cxn ang="0">
                  <a:pos x="374" y="1640"/>
                </a:cxn>
                <a:cxn ang="0">
                  <a:pos x="365" y="1519"/>
                </a:cxn>
                <a:cxn ang="0">
                  <a:pos x="329" y="1481"/>
                </a:cxn>
                <a:cxn ang="0">
                  <a:pos x="265" y="1406"/>
                </a:cxn>
                <a:cxn ang="0">
                  <a:pos x="213" y="1328"/>
                </a:cxn>
                <a:cxn ang="0">
                  <a:pos x="168" y="1247"/>
                </a:cxn>
                <a:cxn ang="0">
                  <a:pos x="134" y="1161"/>
                </a:cxn>
                <a:cxn ang="0">
                  <a:pos x="107" y="1072"/>
                </a:cxn>
                <a:cxn ang="0">
                  <a:pos x="90" y="979"/>
                </a:cxn>
                <a:cxn ang="0">
                  <a:pos x="81" y="882"/>
                </a:cxn>
                <a:cxn ang="0">
                  <a:pos x="81" y="783"/>
                </a:cxn>
                <a:cxn ang="0">
                  <a:pos x="90" y="686"/>
                </a:cxn>
                <a:cxn ang="0">
                  <a:pos x="119" y="548"/>
                </a:cxn>
                <a:cxn ang="0">
                  <a:pos x="151" y="462"/>
                </a:cxn>
                <a:cxn ang="0">
                  <a:pos x="189" y="377"/>
                </a:cxn>
                <a:cxn ang="0">
                  <a:pos x="239" y="297"/>
                </a:cxn>
                <a:cxn ang="0">
                  <a:pos x="296" y="221"/>
                </a:cxn>
                <a:cxn ang="0">
                  <a:pos x="364" y="150"/>
                </a:cxn>
              </a:cxnLst>
              <a:rect l="0" t="0" r="r" b="b"/>
              <a:pathLst>
                <a:path w="410" h="1640">
                  <a:moveTo>
                    <a:pt x="364" y="150"/>
                  </a:moveTo>
                  <a:lnTo>
                    <a:pt x="380" y="133"/>
                  </a:lnTo>
                  <a:lnTo>
                    <a:pt x="398" y="118"/>
                  </a:lnTo>
                  <a:lnTo>
                    <a:pt x="410" y="0"/>
                  </a:lnTo>
                  <a:lnTo>
                    <a:pt x="357" y="43"/>
                  </a:lnTo>
                  <a:lnTo>
                    <a:pt x="306" y="92"/>
                  </a:lnTo>
                  <a:lnTo>
                    <a:pt x="269" y="129"/>
                  </a:lnTo>
                  <a:lnTo>
                    <a:pt x="234" y="169"/>
                  </a:lnTo>
                  <a:lnTo>
                    <a:pt x="201" y="210"/>
                  </a:lnTo>
                  <a:lnTo>
                    <a:pt x="171" y="252"/>
                  </a:lnTo>
                  <a:lnTo>
                    <a:pt x="143" y="294"/>
                  </a:lnTo>
                  <a:lnTo>
                    <a:pt x="119" y="338"/>
                  </a:lnTo>
                  <a:lnTo>
                    <a:pt x="95" y="383"/>
                  </a:lnTo>
                  <a:lnTo>
                    <a:pt x="76" y="430"/>
                  </a:lnTo>
                  <a:lnTo>
                    <a:pt x="57" y="476"/>
                  </a:lnTo>
                  <a:lnTo>
                    <a:pt x="42" y="524"/>
                  </a:lnTo>
                  <a:lnTo>
                    <a:pt x="28" y="573"/>
                  </a:lnTo>
                  <a:lnTo>
                    <a:pt x="18" y="624"/>
                  </a:lnTo>
                  <a:lnTo>
                    <a:pt x="10" y="674"/>
                  </a:lnTo>
                  <a:lnTo>
                    <a:pt x="5" y="726"/>
                  </a:lnTo>
                  <a:lnTo>
                    <a:pt x="1" y="779"/>
                  </a:lnTo>
                  <a:lnTo>
                    <a:pt x="0" y="834"/>
                  </a:lnTo>
                  <a:lnTo>
                    <a:pt x="1" y="886"/>
                  </a:lnTo>
                  <a:lnTo>
                    <a:pt x="5" y="939"/>
                  </a:lnTo>
                  <a:lnTo>
                    <a:pt x="10" y="990"/>
                  </a:lnTo>
                  <a:lnTo>
                    <a:pt x="18" y="1042"/>
                  </a:lnTo>
                  <a:lnTo>
                    <a:pt x="28" y="1091"/>
                  </a:lnTo>
                  <a:lnTo>
                    <a:pt x="42" y="1141"/>
                  </a:lnTo>
                  <a:lnTo>
                    <a:pt x="57" y="1189"/>
                  </a:lnTo>
                  <a:lnTo>
                    <a:pt x="76" y="1236"/>
                  </a:lnTo>
                  <a:lnTo>
                    <a:pt x="95" y="1282"/>
                  </a:lnTo>
                  <a:lnTo>
                    <a:pt x="119" y="1327"/>
                  </a:lnTo>
                  <a:lnTo>
                    <a:pt x="143" y="1370"/>
                  </a:lnTo>
                  <a:lnTo>
                    <a:pt x="171" y="1414"/>
                  </a:lnTo>
                  <a:lnTo>
                    <a:pt x="201" y="1455"/>
                  </a:lnTo>
                  <a:lnTo>
                    <a:pt x="234" y="1497"/>
                  </a:lnTo>
                  <a:lnTo>
                    <a:pt x="269" y="1537"/>
                  </a:lnTo>
                  <a:lnTo>
                    <a:pt x="306" y="1577"/>
                  </a:lnTo>
                  <a:lnTo>
                    <a:pt x="340" y="1609"/>
                  </a:lnTo>
                  <a:lnTo>
                    <a:pt x="374" y="1640"/>
                  </a:lnTo>
                  <a:lnTo>
                    <a:pt x="366" y="1520"/>
                  </a:lnTo>
                  <a:lnTo>
                    <a:pt x="365" y="1519"/>
                  </a:lnTo>
                  <a:lnTo>
                    <a:pt x="364" y="1518"/>
                  </a:lnTo>
                  <a:lnTo>
                    <a:pt x="329" y="1481"/>
                  </a:lnTo>
                  <a:lnTo>
                    <a:pt x="296" y="1445"/>
                  </a:lnTo>
                  <a:lnTo>
                    <a:pt x="265" y="1406"/>
                  </a:lnTo>
                  <a:lnTo>
                    <a:pt x="239" y="1369"/>
                  </a:lnTo>
                  <a:lnTo>
                    <a:pt x="213" y="1328"/>
                  </a:lnTo>
                  <a:lnTo>
                    <a:pt x="189" y="1288"/>
                  </a:lnTo>
                  <a:lnTo>
                    <a:pt x="168" y="1247"/>
                  </a:lnTo>
                  <a:lnTo>
                    <a:pt x="151" y="1206"/>
                  </a:lnTo>
                  <a:lnTo>
                    <a:pt x="134" y="1161"/>
                  </a:lnTo>
                  <a:lnTo>
                    <a:pt x="119" y="1117"/>
                  </a:lnTo>
                  <a:lnTo>
                    <a:pt x="107" y="1072"/>
                  </a:lnTo>
                  <a:lnTo>
                    <a:pt x="98" y="1026"/>
                  </a:lnTo>
                  <a:lnTo>
                    <a:pt x="90" y="979"/>
                  </a:lnTo>
                  <a:lnTo>
                    <a:pt x="84" y="931"/>
                  </a:lnTo>
                  <a:lnTo>
                    <a:pt x="81" y="882"/>
                  </a:lnTo>
                  <a:lnTo>
                    <a:pt x="81" y="834"/>
                  </a:lnTo>
                  <a:lnTo>
                    <a:pt x="81" y="783"/>
                  </a:lnTo>
                  <a:lnTo>
                    <a:pt x="84" y="734"/>
                  </a:lnTo>
                  <a:lnTo>
                    <a:pt x="90" y="686"/>
                  </a:lnTo>
                  <a:lnTo>
                    <a:pt x="98" y="640"/>
                  </a:lnTo>
                  <a:lnTo>
                    <a:pt x="119" y="548"/>
                  </a:lnTo>
                  <a:lnTo>
                    <a:pt x="134" y="504"/>
                  </a:lnTo>
                  <a:lnTo>
                    <a:pt x="151" y="462"/>
                  </a:lnTo>
                  <a:lnTo>
                    <a:pt x="168" y="419"/>
                  </a:lnTo>
                  <a:lnTo>
                    <a:pt x="189" y="377"/>
                  </a:lnTo>
                  <a:lnTo>
                    <a:pt x="213" y="336"/>
                  </a:lnTo>
                  <a:lnTo>
                    <a:pt x="239" y="297"/>
                  </a:lnTo>
                  <a:lnTo>
                    <a:pt x="265" y="259"/>
                  </a:lnTo>
                  <a:lnTo>
                    <a:pt x="296" y="221"/>
                  </a:lnTo>
                  <a:lnTo>
                    <a:pt x="329" y="185"/>
                  </a:lnTo>
                  <a:lnTo>
                    <a:pt x="364" y="150"/>
                  </a:lnTo>
                  <a:close/>
                </a:path>
              </a:pathLst>
            </a:custGeom>
            <a:solidFill>
              <a:srgbClr val="9FC5E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4" name="Freeform 274"/>
            <p:cNvSpPr/>
            <p:nvPr/>
          </p:nvSpPr>
          <p:spPr bwMode="auto">
            <a:xfrm>
              <a:off x="1078" y="1675"/>
              <a:ext cx="27" cy="173"/>
            </a:xfrm>
            <a:custGeom>
              <a:avLst/>
              <a:gdLst/>
              <a:ahLst/>
              <a:cxnLst>
                <a:cxn ang="0">
                  <a:pos x="80" y="448"/>
                </a:cxn>
                <a:cxn ang="0">
                  <a:pos x="82" y="382"/>
                </a:cxn>
                <a:cxn ang="0">
                  <a:pos x="90" y="320"/>
                </a:cxn>
                <a:cxn ang="0">
                  <a:pos x="103" y="257"/>
                </a:cxn>
                <a:cxn ang="0">
                  <a:pos x="122" y="199"/>
                </a:cxn>
                <a:cxn ang="0">
                  <a:pos x="134" y="0"/>
                </a:cxn>
                <a:cxn ang="0">
                  <a:pos x="102" y="48"/>
                </a:cxn>
                <a:cxn ang="0">
                  <a:pos x="74" y="101"/>
                </a:cxn>
                <a:cxn ang="0">
                  <a:pos x="51" y="154"/>
                </a:cxn>
                <a:cxn ang="0">
                  <a:pos x="32" y="210"/>
                </a:cxn>
                <a:cxn ang="0">
                  <a:pos x="17" y="265"/>
                </a:cxn>
                <a:cxn ang="0">
                  <a:pos x="7" y="324"/>
                </a:cxn>
                <a:cxn ang="0">
                  <a:pos x="1" y="384"/>
                </a:cxn>
                <a:cxn ang="0">
                  <a:pos x="0" y="448"/>
                </a:cxn>
                <a:cxn ang="0">
                  <a:pos x="1" y="503"/>
                </a:cxn>
                <a:cxn ang="0">
                  <a:pos x="6" y="559"/>
                </a:cxn>
                <a:cxn ang="0">
                  <a:pos x="14" y="613"/>
                </a:cxn>
                <a:cxn ang="0">
                  <a:pos x="20" y="639"/>
                </a:cxn>
                <a:cxn ang="0">
                  <a:pos x="28" y="667"/>
                </a:cxn>
                <a:cxn ang="0">
                  <a:pos x="43" y="718"/>
                </a:cxn>
                <a:cxn ang="0">
                  <a:pos x="63" y="768"/>
                </a:cxn>
                <a:cxn ang="0">
                  <a:pos x="73" y="791"/>
                </a:cxn>
                <a:cxn ang="0">
                  <a:pos x="86" y="816"/>
                </a:cxn>
                <a:cxn ang="0">
                  <a:pos x="114" y="864"/>
                </a:cxn>
                <a:cxn ang="0">
                  <a:pos x="111" y="763"/>
                </a:cxn>
                <a:cxn ang="0">
                  <a:pos x="109" y="662"/>
                </a:cxn>
                <a:cxn ang="0">
                  <a:pos x="102" y="636"/>
                </a:cxn>
                <a:cxn ang="0">
                  <a:pos x="96" y="611"/>
                </a:cxn>
                <a:cxn ang="0">
                  <a:pos x="90" y="584"/>
                </a:cxn>
                <a:cxn ang="0">
                  <a:pos x="87" y="558"/>
                </a:cxn>
                <a:cxn ang="0">
                  <a:pos x="81" y="503"/>
                </a:cxn>
                <a:cxn ang="0">
                  <a:pos x="80" y="448"/>
                </a:cxn>
              </a:cxnLst>
              <a:rect l="0" t="0" r="r" b="b"/>
              <a:pathLst>
                <a:path w="134" h="864">
                  <a:moveTo>
                    <a:pt x="80" y="448"/>
                  </a:moveTo>
                  <a:lnTo>
                    <a:pt x="82" y="382"/>
                  </a:lnTo>
                  <a:lnTo>
                    <a:pt x="90" y="320"/>
                  </a:lnTo>
                  <a:lnTo>
                    <a:pt x="103" y="257"/>
                  </a:lnTo>
                  <a:lnTo>
                    <a:pt x="122" y="199"/>
                  </a:lnTo>
                  <a:lnTo>
                    <a:pt x="134" y="0"/>
                  </a:lnTo>
                  <a:lnTo>
                    <a:pt x="102" y="48"/>
                  </a:lnTo>
                  <a:lnTo>
                    <a:pt x="74" y="101"/>
                  </a:lnTo>
                  <a:lnTo>
                    <a:pt x="51" y="154"/>
                  </a:lnTo>
                  <a:lnTo>
                    <a:pt x="32" y="210"/>
                  </a:lnTo>
                  <a:lnTo>
                    <a:pt x="17" y="265"/>
                  </a:lnTo>
                  <a:lnTo>
                    <a:pt x="7" y="324"/>
                  </a:lnTo>
                  <a:lnTo>
                    <a:pt x="1" y="384"/>
                  </a:lnTo>
                  <a:lnTo>
                    <a:pt x="0" y="448"/>
                  </a:lnTo>
                  <a:lnTo>
                    <a:pt x="1" y="503"/>
                  </a:lnTo>
                  <a:lnTo>
                    <a:pt x="6" y="559"/>
                  </a:lnTo>
                  <a:lnTo>
                    <a:pt x="14" y="613"/>
                  </a:lnTo>
                  <a:lnTo>
                    <a:pt x="20" y="639"/>
                  </a:lnTo>
                  <a:lnTo>
                    <a:pt x="28" y="667"/>
                  </a:lnTo>
                  <a:lnTo>
                    <a:pt x="43" y="718"/>
                  </a:lnTo>
                  <a:lnTo>
                    <a:pt x="63" y="768"/>
                  </a:lnTo>
                  <a:lnTo>
                    <a:pt x="73" y="791"/>
                  </a:lnTo>
                  <a:lnTo>
                    <a:pt x="86" y="816"/>
                  </a:lnTo>
                  <a:lnTo>
                    <a:pt x="114" y="864"/>
                  </a:lnTo>
                  <a:lnTo>
                    <a:pt x="111" y="763"/>
                  </a:lnTo>
                  <a:lnTo>
                    <a:pt x="109" y="662"/>
                  </a:lnTo>
                  <a:lnTo>
                    <a:pt x="102" y="636"/>
                  </a:lnTo>
                  <a:lnTo>
                    <a:pt x="96" y="611"/>
                  </a:lnTo>
                  <a:lnTo>
                    <a:pt x="90" y="584"/>
                  </a:lnTo>
                  <a:lnTo>
                    <a:pt x="87" y="558"/>
                  </a:lnTo>
                  <a:lnTo>
                    <a:pt x="81" y="503"/>
                  </a:lnTo>
                  <a:lnTo>
                    <a:pt x="80" y="448"/>
                  </a:lnTo>
                  <a:close/>
                </a:path>
              </a:pathLst>
            </a:custGeom>
            <a:solidFill>
              <a:srgbClr val="B7D3F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5" name="Freeform 275"/>
            <p:cNvSpPr/>
            <p:nvPr/>
          </p:nvSpPr>
          <p:spPr bwMode="auto">
            <a:xfrm>
              <a:off x="1094" y="1715"/>
              <a:ext cx="9" cy="93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23" y="58"/>
                </a:cxn>
                <a:cxn ang="0">
                  <a:pos x="10" y="121"/>
                </a:cxn>
                <a:cxn ang="0">
                  <a:pos x="2" y="183"/>
                </a:cxn>
                <a:cxn ang="0">
                  <a:pos x="0" y="249"/>
                </a:cxn>
                <a:cxn ang="0">
                  <a:pos x="1" y="304"/>
                </a:cxn>
                <a:cxn ang="0">
                  <a:pos x="7" y="359"/>
                </a:cxn>
                <a:cxn ang="0">
                  <a:pos x="10" y="385"/>
                </a:cxn>
                <a:cxn ang="0">
                  <a:pos x="16" y="412"/>
                </a:cxn>
                <a:cxn ang="0">
                  <a:pos x="22" y="437"/>
                </a:cxn>
                <a:cxn ang="0">
                  <a:pos x="29" y="463"/>
                </a:cxn>
                <a:cxn ang="0">
                  <a:pos x="29" y="347"/>
                </a:cxn>
                <a:cxn ang="0">
                  <a:pos x="32" y="233"/>
                </a:cxn>
                <a:cxn ang="0">
                  <a:pos x="35" y="116"/>
                </a:cxn>
                <a:cxn ang="0">
                  <a:pos x="42" y="0"/>
                </a:cxn>
              </a:cxnLst>
              <a:rect l="0" t="0" r="r" b="b"/>
              <a:pathLst>
                <a:path w="42" h="463">
                  <a:moveTo>
                    <a:pt x="42" y="0"/>
                  </a:moveTo>
                  <a:lnTo>
                    <a:pt x="23" y="58"/>
                  </a:lnTo>
                  <a:lnTo>
                    <a:pt x="10" y="121"/>
                  </a:lnTo>
                  <a:lnTo>
                    <a:pt x="2" y="183"/>
                  </a:lnTo>
                  <a:lnTo>
                    <a:pt x="0" y="249"/>
                  </a:lnTo>
                  <a:lnTo>
                    <a:pt x="1" y="304"/>
                  </a:lnTo>
                  <a:lnTo>
                    <a:pt x="7" y="359"/>
                  </a:lnTo>
                  <a:lnTo>
                    <a:pt x="10" y="385"/>
                  </a:lnTo>
                  <a:lnTo>
                    <a:pt x="16" y="412"/>
                  </a:lnTo>
                  <a:lnTo>
                    <a:pt x="22" y="437"/>
                  </a:lnTo>
                  <a:lnTo>
                    <a:pt x="29" y="463"/>
                  </a:lnTo>
                  <a:lnTo>
                    <a:pt x="29" y="347"/>
                  </a:lnTo>
                  <a:lnTo>
                    <a:pt x="32" y="233"/>
                  </a:lnTo>
                  <a:lnTo>
                    <a:pt x="35" y="11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BFD8F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" name="Freeform 276"/>
            <p:cNvSpPr/>
            <p:nvPr/>
          </p:nvSpPr>
          <p:spPr bwMode="auto">
            <a:xfrm>
              <a:off x="1005" y="1987"/>
              <a:ext cx="121" cy="98"/>
            </a:xfrm>
            <a:custGeom>
              <a:avLst/>
              <a:gdLst/>
              <a:ahLst/>
              <a:cxnLst>
                <a:cxn ang="0">
                  <a:pos x="32" y="32"/>
                </a:cxn>
                <a:cxn ang="0">
                  <a:pos x="0" y="0"/>
                </a:cxn>
                <a:cxn ang="0">
                  <a:pos x="39" y="93"/>
                </a:cxn>
                <a:cxn ang="0">
                  <a:pos x="84" y="188"/>
                </a:cxn>
                <a:cxn ang="0">
                  <a:pos x="144" y="237"/>
                </a:cxn>
                <a:cxn ang="0">
                  <a:pos x="207" y="284"/>
                </a:cxn>
                <a:cxn ang="0">
                  <a:pos x="269" y="325"/>
                </a:cxn>
                <a:cxn ang="0">
                  <a:pos x="335" y="366"/>
                </a:cxn>
                <a:cxn ang="0">
                  <a:pos x="399" y="401"/>
                </a:cxn>
                <a:cxn ang="0">
                  <a:pos x="467" y="435"/>
                </a:cxn>
                <a:cxn ang="0">
                  <a:pos x="535" y="465"/>
                </a:cxn>
                <a:cxn ang="0">
                  <a:pos x="606" y="492"/>
                </a:cxn>
                <a:cxn ang="0">
                  <a:pos x="590" y="400"/>
                </a:cxn>
                <a:cxn ang="0">
                  <a:pos x="513" y="369"/>
                </a:cxn>
                <a:cxn ang="0">
                  <a:pos x="439" y="332"/>
                </a:cxn>
                <a:cxn ang="0">
                  <a:pos x="366" y="291"/>
                </a:cxn>
                <a:cxn ang="0">
                  <a:pos x="297" y="248"/>
                </a:cxn>
                <a:cxn ang="0">
                  <a:pos x="227" y="200"/>
                </a:cxn>
                <a:cxn ang="0">
                  <a:pos x="160" y="147"/>
                </a:cxn>
                <a:cxn ang="0">
                  <a:pos x="94" y="91"/>
                </a:cxn>
                <a:cxn ang="0">
                  <a:pos x="32" y="32"/>
                </a:cxn>
              </a:cxnLst>
              <a:rect l="0" t="0" r="r" b="b"/>
              <a:pathLst>
                <a:path w="606" h="492">
                  <a:moveTo>
                    <a:pt x="32" y="32"/>
                  </a:moveTo>
                  <a:lnTo>
                    <a:pt x="0" y="0"/>
                  </a:lnTo>
                  <a:lnTo>
                    <a:pt x="39" y="93"/>
                  </a:lnTo>
                  <a:lnTo>
                    <a:pt x="84" y="188"/>
                  </a:lnTo>
                  <a:lnTo>
                    <a:pt x="144" y="237"/>
                  </a:lnTo>
                  <a:lnTo>
                    <a:pt x="207" y="284"/>
                  </a:lnTo>
                  <a:lnTo>
                    <a:pt x="269" y="325"/>
                  </a:lnTo>
                  <a:lnTo>
                    <a:pt x="335" y="366"/>
                  </a:lnTo>
                  <a:lnTo>
                    <a:pt x="399" y="401"/>
                  </a:lnTo>
                  <a:lnTo>
                    <a:pt x="467" y="435"/>
                  </a:lnTo>
                  <a:lnTo>
                    <a:pt x="535" y="465"/>
                  </a:lnTo>
                  <a:lnTo>
                    <a:pt x="606" y="492"/>
                  </a:lnTo>
                  <a:lnTo>
                    <a:pt x="590" y="400"/>
                  </a:lnTo>
                  <a:lnTo>
                    <a:pt x="513" y="369"/>
                  </a:lnTo>
                  <a:lnTo>
                    <a:pt x="439" y="332"/>
                  </a:lnTo>
                  <a:lnTo>
                    <a:pt x="366" y="291"/>
                  </a:lnTo>
                  <a:lnTo>
                    <a:pt x="297" y="248"/>
                  </a:lnTo>
                  <a:lnTo>
                    <a:pt x="227" y="200"/>
                  </a:lnTo>
                  <a:lnTo>
                    <a:pt x="160" y="147"/>
                  </a:lnTo>
                  <a:lnTo>
                    <a:pt x="94" y="91"/>
                  </a:lnTo>
                  <a:lnTo>
                    <a:pt x="32" y="32"/>
                  </a:lnTo>
                  <a:close/>
                </a:path>
              </a:pathLst>
            </a:custGeom>
            <a:solidFill>
              <a:srgbClr val="5F9FD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" name="Freeform 277"/>
            <p:cNvSpPr/>
            <p:nvPr/>
          </p:nvSpPr>
          <p:spPr bwMode="auto">
            <a:xfrm>
              <a:off x="988" y="1941"/>
              <a:ext cx="135" cy="126"/>
            </a:xfrm>
            <a:custGeom>
              <a:avLst/>
              <a:gdLst/>
              <a:ahLst/>
              <a:cxnLst>
                <a:cxn ang="0">
                  <a:pos x="84" y="230"/>
                </a:cxn>
                <a:cxn ang="0">
                  <a:pos x="116" y="262"/>
                </a:cxn>
                <a:cxn ang="0">
                  <a:pos x="178" y="321"/>
                </a:cxn>
                <a:cxn ang="0">
                  <a:pos x="244" y="377"/>
                </a:cxn>
                <a:cxn ang="0">
                  <a:pos x="311" y="430"/>
                </a:cxn>
                <a:cxn ang="0">
                  <a:pos x="381" y="478"/>
                </a:cxn>
                <a:cxn ang="0">
                  <a:pos x="450" y="521"/>
                </a:cxn>
                <a:cxn ang="0">
                  <a:pos x="523" y="562"/>
                </a:cxn>
                <a:cxn ang="0">
                  <a:pos x="597" y="599"/>
                </a:cxn>
                <a:cxn ang="0">
                  <a:pos x="674" y="630"/>
                </a:cxn>
                <a:cxn ang="0">
                  <a:pos x="664" y="584"/>
                </a:cxn>
                <a:cxn ang="0">
                  <a:pos x="658" y="538"/>
                </a:cxn>
                <a:cxn ang="0">
                  <a:pos x="591" y="507"/>
                </a:cxn>
                <a:cxn ang="0">
                  <a:pos x="527" y="474"/>
                </a:cxn>
                <a:cxn ang="0">
                  <a:pos x="464" y="436"/>
                </a:cxn>
                <a:cxn ang="0">
                  <a:pos x="404" y="397"/>
                </a:cxn>
                <a:cxn ang="0">
                  <a:pos x="344" y="352"/>
                </a:cxn>
                <a:cxn ang="0">
                  <a:pos x="286" y="306"/>
                </a:cxn>
                <a:cxn ang="0">
                  <a:pos x="228" y="256"/>
                </a:cxn>
                <a:cxn ang="0">
                  <a:pos x="174" y="204"/>
                </a:cxn>
                <a:cxn ang="0">
                  <a:pos x="125" y="154"/>
                </a:cxn>
                <a:cxn ang="0">
                  <a:pos x="81" y="104"/>
                </a:cxn>
                <a:cxn ang="0">
                  <a:pos x="39" y="52"/>
                </a:cxn>
                <a:cxn ang="0">
                  <a:pos x="0" y="0"/>
                </a:cxn>
                <a:cxn ang="0">
                  <a:pos x="39" y="114"/>
                </a:cxn>
                <a:cxn ang="0">
                  <a:pos x="84" y="230"/>
                </a:cxn>
              </a:cxnLst>
              <a:rect l="0" t="0" r="r" b="b"/>
              <a:pathLst>
                <a:path w="674" h="630">
                  <a:moveTo>
                    <a:pt x="84" y="230"/>
                  </a:moveTo>
                  <a:lnTo>
                    <a:pt x="116" y="262"/>
                  </a:lnTo>
                  <a:lnTo>
                    <a:pt x="178" y="321"/>
                  </a:lnTo>
                  <a:lnTo>
                    <a:pt x="244" y="377"/>
                  </a:lnTo>
                  <a:lnTo>
                    <a:pt x="311" y="430"/>
                  </a:lnTo>
                  <a:lnTo>
                    <a:pt x="381" y="478"/>
                  </a:lnTo>
                  <a:lnTo>
                    <a:pt x="450" y="521"/>
                  </a:lnTo>
                  <a:lnTo>
                    <a:pt x="523" y="562"/>
                  </a:lnTo>
                  <a:lnTo>
                    <a:pt x="597" y="599"/>
                  </a:lnTo>
                  <a:lnTo>
                    <a:pt x="674" y="630"/>
                  </a:lnTo>
                  <a:lnTo>
                    <a:pt x="664" y="584"/>
                  </a:lnTo>
                  <a:lnTo>
                    <a:pt x="658" y="538"/>
                  </a:lnTo>
                  <a:lnTo>
                    <a:pt x="591" y="507"/>
                  </a:lnTo>
                  <a:lnTo>
                    <a:pt x="527" y="474"/>
                  </a:lnTo>
                  <a:lnTo>
                    <a:pt x="464" y="436"/>
                  </a:lnTo>
                  <a:lnTo>
                    <a:pt x="404" y="397"/>
                  </a:lnTo>
                  <a:lnTo>
                    <a:pt x="344" y="352"/>
                  </a:lnTo>
                  <a:lnTo>
                    <a:pt x="286" y="306"/>
                  </a:lnTo>
                  <a:lnTo>
                    <a:pt x="228" y="256"/>
                  </a:lnTo>
                  <a:lnTo>
                    <a:pt x="174" y="204"/>
                  </a:lnTo>
                  <a:lnTo>
                    <a:pt x="125" y="154"/>
                  </a:lnTo>
                  <a:lnTo>
                    <a:pt x="81" y="104"/>
                  </a:lnTo>
                  <a:lnTo>
                    <a:pt x="39" y="52"/>
                  </a:lnTo>
                  <a:lnTo>
                    <a:pt x="0" y="0"/>
                  </a:lnTo>
                  <a:lnTo>
                    <a:pt x="39" y="114"/>
                  </a:lnTo>
                  <a:lnTo>
                    <a:pt x="84" y="230"/>
                  </a:lnTo>
                  <a:close/>
                </a:path>
              </a:pathLst>
            </a:custGeom>
            <a:solidFill>
              <a:srgbClr val="67A3E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" name="Freeform 278"/>
            <p:cNvSpPr/>
            <p:nvPr/>
          </p:nvSpPr>
          <p:spPr bwMode="auto">
            <a:xfrm>
              <a:off x="970" y="1877"/>
              <a:ext cx="150" cy="172"/>
            </a:xfrm>
            <a:custGeom>
              <a:avLst/>
              <a:gdLst/>
              <a:ahLst/>
              <a:cxnLst>
                <a:cxn ang="0">
                  <a:pos x="88" y="322"/>
                </a:cxn>
                <a:cxn ang="0">
                  <a:pos x="127" y="374"/>
                </a:cxn>
                <a:cxn ang="0">
                  <a:pos x="169" y="426"/>
                </a:cxn>
                <a:cxn ang="0">
                  <a:pos x="213" y="476"/>
                </a:cxn>
                <a:cxn ang="0">
                  <a:pos x="262" y="526"/>
                </a:cxn>
                <a:cxn ang="0">
                  <a:pos x="316" y="578"/>
                </a:cxn>
                <a:cxn ang="0">
                  <a:pos x="374" y="628"/>
                </a:cxn>
                <a:cxn ang="0">
                  <a:pos x="432" y="674"/>
                </a:cxn>
                <a:cxn ang="0">
                  <a:pos x="492" y="719"/>
                </a:cxn>
                <a:cxn ang="0">
                  <a:pos x="552" y="758"/>
                </a:cxn>
                <a:cxn ang="0">
                  <a:pos x="615" y="796"/>
                </a:cxn>
                <a:cxn ang="0">
                  <a:pos x="679" y="829"/>
                </a:cxn>
                <a:cxn ang="0">
                  <a:pos x="746" y="860"/>
                </a:cxn>
                <a:cxn ang="0">
                  <a:pos x="730" y="762"/>
                </a:cxn>
                <a:cxn ang="0">
                  <a:pos x="673" y="733"/>
                </a:cxn>
                <a:cxn ang="0">
                  <a:pos x="619" y="704"/>
                </a:cxn>
                <a:cxn ang="0">
                  <a:pos x="566" y="671"/>
                </a:cxn>
                <a:cxn ang="0">
                  <a:pos x="515" y="637"/>
                </a:cxn>
                <a:cxn ang="0">
                  <a:pos x="462" y="598"/>
                </a:cxn>
                <a:cxn ang="0">
                  <a:pos x="414" y="559"/>
                </a:cxn>
                <a:cxn ang="0">
                  <a:pos x="365" y="515"/>
                </a:cxn>
                <a:cxn ang="0">
                  <a:pos x="318" y="470"/>
                </a:cxn>
                <a:cxn ang="0">
                  <a:pos x="291" y="442"/>
                </a:cxn>
                <a:cxn ang="0">
                  <a:pos x="266" y="415"/>
                </a:cxn>
                <a:cxn ang="0">
                  <a:pos x="241" y="386"/>
                </a:cxn>
                <a:cxn ang="0">
                  <a:pos x="219" y="359"/>
                </a:cxn>
                <a:cxn ang="0">
                  <a:pos x="173" y="302"/>
                </a:cxn>
                <a:cxn ang="0">
                  <a:pos x="152" y="273"/>
                </a:cxn>
                <a:cxn ang="0">
                  <a:pos x="132" y="245"/>
                </a:cxn>
                <a:cxn ang="0">
                  <a:pos x="112" y="214"/>
                </a:cxn>
                <a:cxn ang="0">
                  <a:pos x="94" y="185"/>
                </a:cxn>
                <a:cxn ang="0">
                  <a:pos x="59" y="124"/>
                </a:cxn>
                <a:cxn ang="0">
                  <a:pos x="42" y="93"/>
                </a:cxn>
                <a:cxn ang="0">
                  <a:pos x="27" y="62"/>
                </a:cxn>
                <a:cxn ang="0">
                  <a:pos x="12" y="30"/>
                </a:cxn>
                <a:cxn ang="0">
                  <a:pos x="0" y="0"/>
                </a:cxn>
                <a:cxn ang="0">
                  <a:pos x="17" y="79"/>
                </a:cxn>
                <a:cxn ang="0">
                  <a:pos x="38" y="160"/>
                </a:cxn>
                <a:cxn ang="0">
                  <a:pos x="62" y="240"/>
                </a:cxn>
                <a:cxn ang="0">
                  <a:pos x="88" y="322"/>
                </a:cxn>
              </a:cxnLst>
              <a:rect l="0" t="0" r="r" b="b"/>
              <a:pathLst>
                <a:path w="746" h="860">
                  <a:moveTo>
                    <a:pt x="88" y="322"/>
                  </a:moveTo>
                  <a:lnTo>
                    <a:pt x="127" y="374"/>
                  </a:lnTo>
                  <a:lnTo>
                    <a:pt x="169" y="426"/>
                  </a:lnTo>
                  <a:lnTo>
                    <a:pt x="213" y="476"/>
                  </a:lnTo>
                  <a:lnTo>
                    <a:pt x="262" y="526"/>
                  </a:lnTo>
                  <a:lnTo>
                    <a:pt x="316" y="578"/>
                  </a:lnTo>
                  <a:lnTo>
                    <a:pt x="374" y="628"/>
                  </a:lnTo>
                  <a:lnTo>
                    <a:pt x="432" y="674"/>
                  </a:lnTo>
                  <a:lnTo>
                    <a:pt x="492" y="719"/>
                  </a:lnTo>
                  <a:lnTo>
                    <a:pt x="552" y="758"/>
                  </a:lnTo>
                  <a:lnTo>
                    <a:pt x="615" y="796"/>
                  </a:lnTo>
                  <a:lnTo>
                    <a:pt x="679" y="829"/>
                  </a:lnTo>
                  <a:lnTo>
                    <a:pt x="746" y="860"/>
                  </a:lnTo>
                  <a:lnTo>
                    <a:pt x="730" y="762"/>
                  </a:lnTo>
                  <a:lnTo>
                    <a:pt x="673" y="733"/>
                  </a:lnTo>
                  <a:lnTo>
                    <a:pt x="619" y="704"/>
                  </a:lnTo>
                  <a:lnTo>
                    <a:pt x="566" y="671"/>
                  </a:lnTo>
                  <a:lnTo>
                    <a:pt x="515" y="637"/>
                  </a:lnTo>
                  <a:lnTo>
                    <a:pt x="462" y="598"/>
                  </a:lnTo>
                  <a:lnTo>
                    <a:pt x="414" y="559"/>
                  </a:lnTo>
                  <a:lnTo>
                    <a:pt x="365" y="515"/>
                  </a:lnTo>
                  <a:lnTo>
                    <a:pt x="318" y="470"/>
                  </a:lnTo>
                  <a:lnTo>
                    <a:pt x="291" y="442"/>
                  </a:lnTo>
                  <a:lnTo>
                    <a:pt x="266" y="415"/>
                  </a:lnTo>
                  <a:lnTo>
                    <a:pt x="241" y="386"/>
                  </a:lnTo>
                  <a:lnTo>
                    <a:pt x="219" y="359"/>
                  </a:lnTo>
                  <a:lnTo>
                    <a:pt x="173" y="302"/>
                  </a:lnTo>
                  <a:lnTo>
                    <a:pt x="152" y="273"/>
                  </a:lnTo>
                  <a:lnTo>
                    <a:pt x="132" y="245"/>
                  </a:lnTo>
                  <a:lnTo>
                    <a:pt x="112" y="214"/>
                  </a:lnTo>
                  <a:lnTo>
                    <a:pt x="94" y="185"/>
                  </a:lnTo>
                  <a:lnTo>
                    <a:pt x="59" y="124"/>
                  </a:lnTo>
                  <a:lnTo>
                    <a:pt x="42" y="93"/>
                  </a:lnTo>
                  <a:lnTo>
                    <a:pt x="27" y="62"/>
                  </a:lnTo>
                  <a:lnTo>
                    <a:pt x="12" y="30"/>
                  </a:lnTo>
                  <a:lnTo>
                    <a:pt x="0" y="0"/>
                  </a:lnTo>
                  <a:lnTo>
                    <a:pt x="17" y="79"/>
                  </a:lnTo>
                  <a:lnTo>
                    <a:pt x="38" y="160"/>
                  </a:lnTo>
                  <a:lnTo>
                    <a:pt x="62" y="240"/>
                  </a:lnTo>
                  <a:lnTo>
                    <a:pt x="88" y="322"/>
                  </a:lnTo>
                  <a:close/>
                </a:path>
              </a:pathLst>
            </a:custGeom>
            <a:solidFill>
              <a:srgbClr val="6FA8E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" name="Freeform 279"/>
            <p:cNvSpPr/>
            <p:nvPr/>
          </p:nvSpPr>
          <p:spPr bwMode="auto">
            <a:xfrm>
              <a:off x="1039" y="2059"/>
              <a:ext cx="95" cy="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72"/>
                </a:cxn>
                <a:cxn ang="0">
                  <a:pos x="84" y="147"/>
                </a:cxn>
                <a:cxn ang="0">
                  <a:pos x="130" y="172"/>
                </a:cxn>
                <a:cxn ang="0">
                  <a:pos x="177" y="197"/>
                </a:cxn>
                <a:cxn ang="0">
                  <a:pos x="225" y="220"/>
                </a:cxn>
                <a:cxn ang="0">
                  <a:pos x="274" y="241"/>
                </a:cxn>
                <a:cxn ang="0">
                  <a:pos x="372" y="280"/>
                </a:cxn>
                <a:cxn ang="0">
                  <a:pos x="422" y="297"/>
                </a:cxn>
                <a:cxn ang="0">
                  <a:pos x="474" y="313"/>
                </a:cxn>
                <a:cxn ang="0">
                  <a:pos x="462" y="268"/>
                </a:cxn>
                <a:cxn ang="0">
                  <a:pos x="454" y="223"/>
                </a:cxn>
                <a:cxn ang="0">
                  <a:pos x="393" y="202"/>
                </a:cxn>
                <a:cxn ang="0">
                  <a:pos x="334" y="180"/>
                </a:cxn>
                <a:cxn ang="0">
                  <a:pos x="276" y="155"/>
                </a:cxn>
                <a:cxn ang="0">
                  <a:pos x="219" y="129"/>
                </a:cxn>
                <a:cxn ang="0">
                  <a:pos x="163" y="98"/>
                </a:cxn>
                <a:cxn ang="0">
                  <a:pos x="107" y="68"/>
                </a:cxn>
                <a:cxn ang="0">
                  <a:pos x="53" y="35"/>
                </a:cxn>
                <a:cxn ang="0">
                  <a:pos x="0" y="0"/>
                </a:cxn>
              </a:cxnLst>
              <a:rect l="0" t="0" r="r" b="b"/>
              <a:pathLst>
                <a:path w="474" h="313">
                  <a:moveTo>
                    <a:pt x="0" y="0"/>
                  </a:moveTo>
                  <a:lnTo>
                    <a:pt x="40" y="72"/>
                  </a:lnTo>
                  <a:lnTo>
                    <a:pt x="84" y="147"/>
                  </a:lnTo>
                  <a:lnTo>
                    <a:pt x="130" y="172"/>
                  </a:lnTo>
                  <a:lnTo>
                    <a:pt x="177" y="197"/>
                  </a:lnTo>
                  <a:lnTo>
                    <a:pt x="225" y="220"/>
                  </a:lnTo>
                  <a:lnTo>
                    <a:pt x="274" y="241"/>
                  </a:lnTo>
                  <a:lnTo>
                    <a:pt x="372" y="280"/>
                  </a:lnTo>
                  <a:lnTo>
                    <a:pt x="422" y="297"/>
                  </a:lnTo>
                  <a:lnTo>
                    <a:pt x="474" y="313"/>
                  </a:lnTo>
                  <a:lnTo>
                    <a:pt x="462" y="268"/>
                  </a:lnTo>
                  <a:lnTo>
                    <a:pt x="454" y="223"/>
                  </a:lnTo>
                  <a:lnTo>
                    <a:pt x="393" y="202"/>
                  </a:lnTo>
                  <a:lnTo>
                    <a:pt x="334" y="180"/>
                  </a:lnTo>
                  <a:lnTo>
                    <a:pt x="276" y="155"/>
                  </a:lnTo>
                  <a:lnTo>
                    <a:pt x="219" y="129"/>
                  </a:lnTo>
                  <a:lnTo>
                    <a:pt x="163" y="98"/>
                  </a:lnTo>
                  <a:lnTo>
                    <a:pt x="107" y="68"/>
                  </a:lnTo>
                  <a:lnTo>
                    <a:pt x="53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93DB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" name="Freeform 280"/>
            <p:cNvSpPr/>
            <p:nvPr/>
          </p:nvSpPr>
          <p:spPr bwMode="auto">
            <a:xfrm>
              <a:off x="1022" y="2025"/>
              <a:ext cx="108" cy="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" y="86"/>
                </a:cxn>
                <a:cxn ang="0">
                  <a:pos x="88" y="173"/>
                </a:cxn>
                <a:cxn ang="0">
                  <a:pos x="141" y="208"/>
                </a:cxn>
                <a:cxn ang="0">
                  <a:pos x="195" y="241"/>
                </a:cxn>
                <a:cxn ang="0">
                  <a:pos x="251" y="271"/>
                </a:cxn>
                <a:cxn ang="0">
                  <a:pos x="307" y="302"/>
                </a:cxn>
                <a:cxn ang="0">
                  <a:pos x="364" y="328"/>
                </a:cxn>
                <a:cxn ang="0">
                  <a:pos x="422" y="353"/>
                </a:cxn>
                <a:cxn ang="0">
                  <a:pos x="481" y="375"/>
                </a:cxn>
                <a:cxn ang="0">
                  <a:pos x="542" y="396"/>
                </a:cxn>
                <a:cxn ang="0">
                  <a:pos x="522" y="304"/>
                </a:cxn>
                <a:cxn ang="0">
                  <a:pos x="451" y="277"/>
                </a:cxn>
                <a:cxn ang="0">
                  <a:pos x="383" y="247"/>
                </a:cxn>
                <a:cxn ang="0">
                  <a:pos x="315" y="213"/>
                </a:cxn>
                <a:cxn ang="0">
                  <a:pos x="251" y="178"/>
                </a:cxn>
                <a:cxn ang="0">
                  <a:pos x="185" y="137"/>
                </a:cxn>
                <a:cxn ang="0">
                  <a:pos x="123" y="96"/>
                </a:cxn>
                <a:cxn ang="0">
                  <a:pos x="60" y="49"/>
                </a:cxn>
                <a:cxn ang="0">
                  <a:pos x="0" y="0"/>
                </a:cxn>
              </a:cxnLst>
              <a:rect l="0" t="0" r="r" b="b"/>
              <a:pathLst>
                <a:path w="542" h="396">
                  <a:moveTo>
                    <a:pt x="0" y="0"/>
                  </a:moveTo>
                  <a:lnTo>
                    <a:pt x="42" y="86"/>
                  </a:lnTo>
                  <a:lnTo>
                    <a:pt x="88" y="173"/>
                  </a:lnTo>
                  <a:lnTo>
                    <a:pt x="141" y="208"/>
                  </a:lnTo>
                  <a:lnTo>
                    <a:pt x="195" y="241"/>
                  </a:lnTo>
                  <a:lnTo>
                    <a:pt x="251" y="271"/>
                  </a:lnTo>
                  <a:lnTo>
                    <a:pt x="307" y="302"/>
                  </a:lnTo>
                  <a:lnTo>
                    <a:pt x="364" y="328"/>
                  </a:lnTo>
                  <a:lnTo>
                    <a:pt x="422" y="353"/>
                  </a:lnTo>
                  <a:lnTo>
                    <a:pt x="481" y="375"/>
                  </a:lnTo>
                  <a:lnTo>
                    <a:pt x="542" y="396"/>
                  </a:lnTo>
                  <a:lnTo>
                    <a:pt x="522" y="304"/>
                  </a:lnTo>
                  <a:lnTo>
                    <a:pt x="451" y="277"/>
                  </a:lnTo>
                  <a:lnTo>
                    <a:pt x="383" y="247"/>
                  </a:lnTo>
                  <a:lnTo>
                    <a:pt x="315" y="213"/>
                  </a:lnTo>
                  <a:lnTo>
                    <a:pt x="251" y="178"/>
                  </a:lnTo>
                  <a:lnTo>
                    <a:pt x="185" y="137"/>
                  </a:lnTo>
                  <a:lnTo>
                    <a:pt x="123" y="96"/>
                  </a:lnTo>
                  <a:lnTo>
                    <a:pt x="60" y="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397D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1" name="Freeform 281"/>
            <p:cNvSpPr/>
            <p:nvPr/>
          </p:nvSpPr>
          <p:spPr bwMode="auto">
            <a:xfrm>
              <a:off x="1122" y="2186"/>
              <a:ext cx="36" cy="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103"/>
                </a:cxn>
                <a:cxn ang="0">
                  <a:pos x="129" y="112"/>
                </a:cxn>
                <a:cxn ang="0">
                  <a:pos x="177" y="121"/>
                </a:cxn>
                <a:cxn ang="0">
                  <a:pos x="151" y="34"/>
                </a:cxn>
                <a:cxn ang="0">
                  <a:pos x="75" y="17"/>
                </a:cxn>
                <a:cxn ang="0">
                  <a:pos x="0" y="0"/>
                </a:cxn>
              </a:cxnLst>
              <a:rect l="0" t="0" r="r" b="b"/>
              <a:pathLst>
                <a:path w="177" h="121">
                  <a:moveTo>
                    <a:pt x="0" y="0"/>
                  </a:moveTo>
                  <a:lnTo>
                    <a:pt x="83" y="103"/>
                  </a:lnTo>
                  <a:lnTo>
                    <a:pt x="129" y="112"/>
                  </a:lnTo>
                  <a:lnTo>
                    <a:pt x="177" y="121"/>
                  </a:lnTo>
                  <a:lnTo>
                    <a:pt x="151" y="34"/>
                  </a:lnTo>
                  <a:lnTo>
                    <a:pt x="75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7BD3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" name="Freeform 282"/>
            <p:cNvSpPr/>
            <p:nvPr/>
          </p:nvSpPr>
          <p:spPr bwMode="auto">
            <a:xfrm>
              <a:off x="1106" y="2164"/>
              <a:ext cx="46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1" y="109"/>
                </a:cxn>
                <a:cxn ang="0">
                  <a:pos x="156" y="126"/>
                </a:cxn>
                <a:cxn ang="0">
                  <a:pos x="232" y="143"/>
                </a:cxn>
                <a:cxn ang="0">
                  <a:pos x="218" y="98"/>
                </a:cxn>
                <a:cxn ang="0">
                  <a:pos x="206" y="56"/>
                </a:cxn>
                <a:cxn ang="0">
                  <a:pos x="101" y="29"/>
                </a:cxn>
                <a:cxn ang="0">
                  <a:pos x="0" y="0"/>
                </a:cxn>
              </a:cxnLst>
              <a:rect l="0" t="0" r="r" b="b"/>
              <a:pathLst>
                <a:path w="232" h="143">
                  <a:moveTo>
                    <a:pt x="0" y="0"/>
                  </a:moveTo>
                  <a:lnTo>
                    <a:pt x="81" y="109"/>
                  </a:lnTo>
                  <a:lnTo>
                    <a:pt x="156" y="126"/>
                  </a:lnTo>
                  <a:lnTo>
                    <a:pt x="232" y="143"/>
                  </a:lnTo>
                  <a:lnTo>
                    <a:pt x="218" y="98"/>
                  </a:lnTo>
                  <a:lnTo>
                    <a:pt x="206" y="56"/>
                  </a:lnTo>
                  <a:lnTo>
                    <a:pt x="101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B7FD4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" name="Freeform 283"/>
            <p:cNvSpPr/>
            <p:nvPr/>
          </p:nvSpPr>
          <p:spPr bwMode="auto">
            <a:xfrm>
              <a:off x="1090" y="2141"/>
              <a:ext cx="57" cy="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2" y="116"/>
                </a:cxn>
                <a:cxn ang="0">
                  <a:pos x="183" y="145"/>
                </a:cxn>
                <a:cxn ang="0">
                  <a:pos x="288" y="172"/>
                </a:cxn>
                <a:cxn ang="0">
                  <a:pos x="266" y="84"/>
                </a:cxn>
                <a:cxn ang="0">
                  <a:pos x="196" y="66"/>
                </a:cxn>
                <a:cxn ang="0">
                  <a:pos x="129" y="47"/>
                </a:cxn>
                <a:cxn ang="0">
                  <a:pos x="64" y="24"/>
                </a:cxn>
                <a:cxn ang="0">
                  <a:pos x="0" y="0"/>
                </a:cxn>
              </a:cxnLst>
              <a:rect l="0" t="0" r="r" b="b"/>
              <a:pathLst>
                <a:path w="288" h="172">
                  <a:moveTo>
                    <a:pt x="0" y="0"/>
                  </a:moveTo>
                  <a:lnTo>
                    <a:pt x="82" y="116"/>
                  </a:lnTo>
                  <a:lnTo>
                    <a:pt x="183" y="145"/>
                  </a:lnTo>
                  <a:lnTo>
                    <a:pt x="288" y="172"/>
                  </a:lnTo>
                  <a:lnTo>
                    <a:pt x="266" y="84"/>
                  </a:lnTo>
                  <a:lnTo>
                    <a:pt x="196" y="66"/>
                  </a:lnTo>
                  <a:lnTo>
                    <a:pt x="129" y="47"/>
                  </a:lnTo>
                  <a:lnTo>
                    <a:pt x="64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84D6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" name="Freeform 284"/>
            <p:cNvSpPr/>
            <p:nvPr/>
          </p:nvSpPr>
          <p:spPr bwMode="auto">
            <a:xfrm>
              <a:off x="1073" y="2116"/>
              <a:ext cx="70" cy="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63"/>
                </a:cxn>
                <a:cxn ang="0">
                  <a:pos x="84" y="126"/>
                </a:cxn>
                <a:cxn ang="0">
                  <a:pos x="148" y="150"/>
                </a:cxn>
                <a:cxn ang="0">
                  <a:pos x="213" y="173"/>
                </a:cxn>
                <a:cxn ang="0">
                  <a:pos x="280" y="192"/>
                </a:cxn>
                <a:cxn ang="0">
                  <a:pos x="350" y="210"/>
                </a:cxn>
                <a:cxn ang="0">
                  <a:pos x="326" y="120"/>
                </a:cxn>
                <a:cxn ang="0">
                  <a:pos x="241" y="95"/>
                </a:cxn>
                <a:cxn ang="0">
                  <a:pos x="159" y="67"/>
                </a:cxn>
                <a:cxn ang="0">
                  <a:pos x="79" y="35"/>
                </a:cxn>
                <a:cxn ang="0">
                  <a:pos x="0" y="0"/>
                </a:cxn>
              </a:cxnLst>
              <a:rect l="0" t="0" r="r" b="b"/>
              <a:pathLst>
                <a:path w="350" h="210">
                  <a:moveTo>
                    <a:pt x="0" y="0"/>
                  </a:moveTo>
                  <a:lnTo>
                    <a:pt x="40" y="63"/>
                  </a:lnTo>
                  <a:lnTo>
                    <a:pt x="84" y="126"/>
                  </a:lnTo>
                  <a:lnTo>
                    <a:pt x="148" y="150"/>
                  </a:lnTo>
                  <a:lnTo>
                    <a:pt x="213" y="173"/>
                  </a:lnTo>
                  <a:lnTo>
                    <a:pt x="280" y="192"/>
                  </a:lnTo>
                  <a:lnTo>
                    <a:pt x="350" y="210"/>
                  </a:lnTo>
                  <a:lnTo>
                    <a:pt x="326" y="120"/>
                  </a:lnTo>
                  <a:lnTo>
                    <a:pt x="241" y="95"/>
                  </a:lnTo>
                  <a:lnTo>
                    <a:pt x="159" y="67"/>
                  </a:lnTo>
                  <a:lnTo>
                    <a:pt x="79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89D7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5" name="Freeform 285"/>
            <p:cNvSpPr/>
            <p:nvPr/>
          </p:nvSpPr>
          <p:spPr bwMode="auto">
            <a:xfrm>
              <a:off x="1056" y="2089"/>
              <a:ext cx="82" cy="51"/>
            </a:xfrm>
            <a:custGeom>
              <a:avLst/>
              <a:gdLst/>
              <a:ahLst/>
              <a:cxnLst>
                <a:cxn ang="0">
                  <a:pos x="84" y="136"/>
                </a:cxn>
                <a:cxn ang="0">
                  <a:pos x="163" y="171"/>
                </a:cxn>
                <a:cxn ang="0">
                  <a:pos x="243" y="203"/>
                </a:cxn>
                <a:cxn ang="0">
                  <a:pos x="325" y="231"/>
                </a:cxn>
                <a:cxn ang="0">
                  <a:pos x="410" y="256"/>
                </a:cxn>
                <a:cxn ang="0">
                  <a:pos x="390" y="166"/>
                </a:cxn>
                <a:cxn ang="0">
                  <a:pos x="338" y="150"/>
                </a:cxn>
                <a:cxn ang="0">
                  <a:pos x="288" y="133"/>
                </a:cxn>
                <a:cxn ang="0">
                  <a:pos x="190" y="94"/>
                </a:cxn>
                <a:cxn ang="0">
                  <a:pos x="141" y="73"/>
                </a:cxn>
                <a:cxn ang="0">
                  <a:pos x="93" y="50"/>
                </a:cxn>
                <a:cxn ang="0">
                  <a:pos x="46" y="25"/>
                </a:cxn>
                <a:cxn ang="0">
                  <a:pos x="0" y="0"/>
                </a:cxn>
                <a:cxn ang="0">
                  <a:pos x="40" y="68"/>
                </a:cxn>
                <a:cxn ang="0">
                  <a:pos x="84" y="136"/>
                </a:cxn>
              </a:cxnLst>
              <a:rect l="0" t="0" r="r" b="b"/>
              <a:pathLst>
                <a:path w="410" h="256">
                  <a:moveTo>
                    <a:pt x="84" y="136"/>
                  </a:moveTo>
                  <a:lnTo>
                    <a:pt x="163" y="171"/>
                  </a:lnTo>
                  <a:lnTo>
                    <a:pt x="243" y="203"/>
                  </a:lnTo>
                  <a:lnTo>
                    <a:pt x="325" y="231"/>
                  </a:lnTo>
                  <a:lnTo>
                    <a:pt x="410" y="256"/>
                  </a:lnTo>
                  <a:lnTo>
                    <a:pt x="390" y="166"/>
                  </a:lnTo>
                  <a:lnTo>
                    <a:pt x="338" y="150"/>
                  </a:lnTo>
                  <a:lnTo>
                    <a:pt x="288" y="133"/>
                  </a:lnTo>
                  <a:lnTo>
                    <a:pt x="190" y="94"/>
                  </a:lnTo>
                  <a:lnTo>
                    <a:pt x="141" y="73"/>
                  </a:lnTo>
                  <a:lnTo>
                    <a:pt x="93" y="50"/>
                  </a:lnTo>
                  <a:lnTo>
                    <a:pt x="46" y="25"/>
                  </a:lnTo>
                  <a:lnTo>
                    <a:pt x="0" y="0"/>
                  </a:lnTo>
                  <a:lnTo>
                    <a:pt x="40" y="68"/>
                  </a:lnTo>
                  <a:lnTo>
                    <a:pt x="84" y="136"/>
                  </a:lnTo>
                  <a:close/>
                </a:path>
              </a:pathLst>
            </a:custGeom>
            <a:solidFill>
              <a:srgbClr val="4790DA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6" name="Freeform 286"/>
            <p:cNvSpPr/>
            <p:nvPr/>
          </p:nvSpPr>
          <p:spPr bwMode="auto">
            <a:xfrm>
              <a:off x="1155" y="2226"/>
              <a:ext cx="13" cy="15"/>
            </a:xfrm>
            <a:custGeom>
              <a:avLst/>
              <a:gdLst/>
              <a:ahLst/>
              <a:cxnLst>
                <a:cxn ang="0">
                  <a:pos x="42" y="6"/>
                </a:cxn>
                <a:cxn ang="0">
                  <a:pos x="0" y="0"/>
                </a:cxn>
                <a:cxn ang="0">
                  <a:pos x="64" y="74"/>
                </a:cxn>
                <a:cxn ang="0">
                  <a:pos x="42" y="6"/>
                </a:cxn>
              </a:cxnLst>
              <a:rect l="0" t="0" r="r" b="b"/>
              <a:pathLst>
                <a:path w="64" h="74">
                  <a:moveTo>
                    <a:pt x="42" y="6"/>
                  </a:moveTo>
                  <a:lnTo>
                    <a:pt x="0" y="0"/>
                  </a:lnTo>
                  <a:lnTo>
                    <a:pt x="64" y="7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1773D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7" name="Freeform 287"/>
            <p:cNvSpPr/>
            <p:nvPr/>
          </p:nvSpPr>
          <p:spPr bwMode="auto">
            <a:xfrm>
              <a:off x="1139" y="2207"/>
              <a:ext cx="24" cy="20"/>
            </a:xfrm>
            <a:custGeom>
              <a:avLst/>
              <a:gdLst/>
              <a:ahLst/>
              <a:cxnLst>
                <a:cxn ang="0">
                  <a:pos x="80" y="98"/>
                </a:cxn>
                <a:cxn ang="0">
                  <a:pos x="122" y="104"/>
                </a:cxn>
                <a:cxn ang="0">
                  <a:pos x="94" y="18"/>
                </a:cxn>
                <a:cxn ang="0">
                  <a:pos x="46" y="9"/>
                </a:cxn>
                <a:cxn ang="0">
                  <a:pos x="0" y="0"/>
                </a:cxn>
                <a:cxn ang="0">
                  <a:pos x="38" y="49"/>
                </a:cxn>
                <a:cxn ang="0">
                  <a:pos x="80" y="98"/>
                </a:cxn>
              </a:cxnLst>
              <a:rect l="0" t="0" r="r" b="b"/>
              <a:pathLst>
                <a:path w="122" h="104">
                  <a:moveTo>
                    <a:pt x="80" y="98"/>
                  </a:moveTo>
                  <a:lnTo>
                    <a:pt x="122" y="104"/>
                  </a:lnTo>
                  <a:lnTo>
                    <a:pt x="94" y="18"/>
                  </a:lnTo>
                  <a:lnTo>
                    <a:pt x="46" y="9"/>
                  </a:lnTo>
                  <a:lnTo>
                    <a:pt x="0" y="0"/>
                  </a:lnTo>
                  <a:lnTo>
                    <a:pt x="38" y="49"/>
                  </a:lnTo>
                  <a:lnTo>
                    <a:pt x="80" y="98"/>
                  </a:lnTo>
                  <a:close/>
                </a:path>
              </a:pathLst>
            </a:custGeom>
            <a:solidFill>
              <a:srgbClr val="1F78D2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8" name="Freeform 288"/>
            <p:cNvSpPr/>
            <p:nvPr/>
          </p:nvSpPr>
          <p:spPr bwMode="auto">
            <a:xfrm>
              <a:off x="3417" y="1291"/>
              <a:ext cx="216" cy="95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4" y="143"/>
                </a:cxn>
                <a:cxn ang="0">
                  <a:pos x="105" y="288"/>
                </a:cxn>
                <a:cxn ang="0">
                  <a:pos x="151" y="434"/>
                </a:cxn>
                <a:cxn ang="0">
                  <a:pos x="196" y="579"/>
                </a:cxn>
                <a:cxn ang="0">
                  <a:pos x="236" y="724"/>
                </a:cxn>
                <a:cxn ang="0">
                  <a:pos x="275" y="869"/>
                </a:cxn>
                <a:cxn ang="0">
                  <a:pos x="309" y="1014"/>
                </a:cxn>
                <a:cxn ang="0">
                  <a:pos x="340" y="1162"/>
                </a:cxn>
                <a:cxn ang="0">
                  <a:pos x="367" y="1307"/>
                </a:cxn>
                <a:cxn ang="0">
                  <a:pos x="391" y="1454"/>
                </a:cxn>
                <a:cxn ang="0">
                  <a:pos x="412" y="1602"/>
                </a:cxn>
                <a:cxn ang="0">
                  <a:pos x="430" y="1749"/>
                </a:cxn>
                <a:cxn ang="0">
                  <a:pos x="444" y="1897"/>
                </a:cxn>
                <a:cxn ang="0">
                  <a:pos x="455" y="2044"/>
                </a:cxn>
                <a:cxn ang="0">
                  <a:pos x="462" y="2193"/>
                </a:cxn>
                <a:cxn ang="0">
                  <a:pos x="467" y="2342"/>
                </a:cxn>
                <a:cxn ang="0">
                  <a:pos x="467" y="2490"/>
                </a:cxn>
                <a:cxn ang="0">
                  <a:pos x="465" y="2639"/>
                </a:cxn>
                <a:cxn ang="0">
                  <a:pos x="458" y="2789"/>
                </a:cxn>
                <a:cxn ang="0">
                  <a:pos x="450" y="2939"/>
                </a:cxn>
                <a:cxn ang="0">
                  <a:pos x="437" y="3089"/>
                </a:cxn>
                <a:cxn ang="0">
                  <a:pos x="421" y="3239"/>
                </a:cxn>
                <a:cxn ang="0">
                  <a:pos x="402" y="3390"/>
                </a:cxn>
                <a:cxn ang="0">
                  <a:pos x="380" y="3542"/>
                </a:cxn>
                <a:cxn ang="0">
                  <a:pos x="353" y="3692"/>
                </a:cxn>
                <a:cxn ang="0">
                  <a:pos x="325" y="3844"/>
                </a:cxn>
                <a:cxn ang="0">
                  <a:pos x="292" y="3996"/>
                </a:cxn>
                <a:cxn ang="0">
                  <a:pos x="257" y="4149"/>
                </a:cxn>
                <a:cxn ang="0">
                  <a:pos x="217" y="4301"/>
                </a:cxn>
                <a:cxn ang="0">
                  <a:pos x="175" y="4454"/>
                </a:cxn>
                <a:cxn ang="0">
                  <a:pos x="128" y="4607"/>
                </a:cxn>
                <a:cxn ang="0">
                  <a:pos x="81" y="4761"/>
                </a:cxn>
                <a:cxn ang="0">
                  <a:pos x="1081" y="4761"/>
                </a:cxn>
                <a:cxn ang="0">
                  <a:pos x="1081" y="0"/>
                </a:cxn>
                <a:cxn ang="0">
                  <a:pos x="0" y="0"/>
                </a:cxn>
              </a:cxnLst>
              <a:rect l="0" t="0" r="r" b="b"/>
              <a:pathLst>
                <a:path w="1081" h="4761">
                  <a:moveTo>
                    <a:pt x="0" y="0"/>
                  </a:moveTo>
                  <a:lnTo>
                    <a:pt x="54" y="143"/>
                  </a:lnTo>
                  <a:lnTo>
                    <a:pt x="105" y="288"/>
                  </a:lnTo>
                  <a:lnTo>
                    <a:pt x="151" y="434"/>
                  </a:lnTo>
                  <a:lnTo>
                    <a:pt x="196" y="579"/>
                  </a:lnTo>
                  <a:lnTo>
                    <a:pt x="236" y="724"/>
                  </a:lnTo>
                  <a:lnTo>
                    <a:pt x="275" y="869"/>
                  </a:lnTo>
                  <a:lnTo>
                    <a:pt x="309" y="1014"/>
                  </a:lnTo>
                  <a:lnTo>
                    <a:pt x="340" y="1162"/>
                  </a:lnTo>
                  <a:lnTo>
                    <a:pt x="367" y="1307"/>
                  </a:lnTo>
                  <a:lnTo>
                    <a:pt x="391" y="1454"/>
                  </a:lnTo>
                  <a:lnTo>
                    <a:pt x="412" y="1602"/>
                  </a:lnTo>
                  <a:lnTo>
                    <a:pt x="430" y="1749"/>
                  </a:lnTo>
                  <a:lnTo>
                    <a:pt x="444" y="1897"/>
                  </a:lnTo>
                  <a:lnTo>
                    <a:pt x="455" y="2044"/>
                  </a:lnTo>
                  <a:lnTo>
                    <a:pt x="462" y="2193"/>
                  </a:lnTo>
                  <a:lnTo>
                    <a:pt x="467" y="2342"/>
                  </a:lnTo>
                  <a:lnTo>
                    <a:pt x="467" y="2490"/>
                  </a:lnTo>
                  <a:lnTo>
                    <a:pt x="465" y="2639"/>
                  </a:lnTo>
                  <a:lnTo>
                    <a:pt x="458" y="2789"/>
                  </a:lnTo>
                  <a:lnTo>
                    <a:pt x="450" y="2939"/>
                  </a:lnTo>
                  <a:lnTo>
                    <a:pt x="437" y="3089"/>
                  </a:lnTo>
                  <a:lnTo>
                    <a:pt x="421" y="3239"/>
                  </a:lnTo>
                  <a:lnTo>
                    <a:pt x="402" y="3390"/>
                  </a:lnTo>
                  <a:lnTo>
                    <a:pt x="380" y="3542"/>
                  </a:lnTo>
                  <a:lnTo>
                    <a:pt x="353" y="3692"/>
                  </a:lnTo>
                  <a:lnTo>
                    <a:pt x="325" y="3844"/>
                  </a:lnTo>
                  <a:lnTo>
                    <a:pt x="292" y="3996"/>
                  </a:lnTo>
                  <a:lnTo>
                    <a:pt x="257" y="4149"/>
                  </a:lnTo>
                  <a:lnTo>
                    <a:pt x="217" y="4301"/>
                  </a:lnTo>
                  <a:lnTo>
                    <a:pt x="175" y="4454"/>
                  </a:lnTo>
                  <a:lnTo>
                    <a:pt x="128" y="4607"/>
                  </a:lnTo>
                  <a:lnTo>
                    <a:pt x="81" y="4761"/>
                  </a:lnTo>
                  <a:lnTo>
                    <a:pt x="1081" y="4761"/>
                  </a:lnTo>
                  <a:lnTo>
                    <a:pt x="1081" y="0"/>
                  </a:lnTo>
                  <a:lnTo>
                    <a:pt x="0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9" name="Freeform 289"/>
            <p:cNvSpPr/>
            <p:nvPr/>
          </p:nvSpPr>
          <p:spPr bwMode="auto">
            <a:xfrm>
              <a:off x="2203" y="1293"/>
              <a:ext cx="248" cy="952"/>
            </a:xfrm>
            <a:custGeom>
              <a:avLst/>
              <a:gdLst/>
              <a:ahLst/>
              <a:cxnLst>
                <a:cxn ang="0">
                  <a:pos x="59" y="143"/>
                </a:cxn>
                <a:cxn ang="0">
                  <a:pos x="166" y="432"/>
                </a:cxn>
                <a:cxn ang="0">
                  <a:pos x="258" y="722"/>
                </a:cxn>
                <a:cxn ang="0">
                  <a:pos x="335" y="1012"/>
                </a:cxn>
                <a:cxn ang="0">
                  <a:pos x="396" y="1305"/>
                </a:cxn>
                <a:cxn ang="0">
                  <a:pos x="441" y="1600"/>
                </a:cxn>
                <a:cxn ang="0">
                  <a:pos x="472" y="1895"/>
                </a:cxn>
                <a:cxn ang="0">
                  <a:pos x="488" y="2191"/>
                </a:cxn>
                <a:cxn ang="0">
                  <a:pos x="488" y="2488"/>
                </a:cxn>
                <a:cxn ang="0">
                  <a:pos x="472" y="2787"/>
                </a:cxn>
                <a:cxn ang="0">
                  <a:pos x="441" y="3087"/>
                </a:cxn>
                <a:cxn ang="0">
                  <a:pos x="396" y="3388"/>
                </a:cxn>
                <a:cxn ang="0">
                  <a:pos x="335" y="3691"/>
                </a:cxn>
                <a:cxn ang="0">
                  <a:pos x="258" y="3995"/>
                </a:cxn>
                <a:cxn ang="0">
                  <a:pos x="166" y="4300"/>
                </a:cxn>
                <a:cxn ang="0">
                  <a:pos x="59" y="4606"/>
                </a:cxn>
                <a:cxn ang="0">
                  <a:pos x="1241" y="4761"/>
                </a:cxn>
                <a:cxn ang="0">
                  <a:pos x="1129" y="4508"/>
                </a:cxn>
                <a:cxn ang="0">
                  <a:pos x="1080" y="4380"/>
                </a:cxn>
                <a:cxn ang="0">
                  <a:pos x="991" y="4119"/>
                </a:cxn>
                <a:cxn ang="0">
                  <a:pos x="919" y="3851"/>
                </a:cxn>
                <a:cxn ang="0">
                  <a:pos x="889" y="3716"/>
                </a:cxn>
                <a:cxn ang="0">
                  <a:pos x="837" y="3439"/>
                </a:cxn>
                <a:cxn ang="0">
                  <a:pos x="807" y="3227"/>
                </a:cxn>
                <a:cxn ang="0">
                  <a:pos x="793" y="3084"/>
                </a:cxn>
                <a:cxn ang="0">
                  <a:pos x="779" y="2868"/>
                </a:cxn>
                <a:cxn ang="0">
                  <a:pos x="772" y="2574"/>
                </a:cxn>
                <a:cxn ang="0">
                  <a:pos x="779" y="2272"/>
                </a:cxn>
                <a:cxn ang="0">
                  <a:pos x="793" y="2042"/>
                </a:cxn>
                <a:cxn ang="0">
                  <a:pos x="817" y="1810"/>
                </a:cxn>
                <a:cxn ang="0">
                  <a:pos x="861" y="1494"/>
                </a:cxn>
                <a:cxn ang="0">
                  <a:pos x="903" y="1253"/>
                </a:cxn>
                <a:cxn ang="0">
                  <a:pos x="954" y="1009"/>
                </a:cxn>
                <a:cxn ang="0">
                  <a:pos x="1034" y="679"/>
                </a:cxn>
                <a:cxn ang="0">
                  <a:pos x="1103" y="426"/>
                </a:cxn>
                <a:cxn ang="0">
                  <a:pos x="1183" y="171"/>
                </a:cxn>
                <a:cxn ang="0">
                  <a:pos x="0" y="0"/>
                </a:cxn>
              </a:cxnLst>
              <a:rect l="0" t="0" r="r" b="b"/>
              <a:pathLst>
                <a:path w="1241" h="4761">
                  <a:moveTo>
                    <a:pt x="0" y="0"/>
                  </a:moveTo>
                  <a:lnTo>
                    <a:pt x="59" y="143"/>
                  </a:lnTo>
                  <a:lnTo>
                    <a:pt x="115" y="287"/>
                  </a:lnTo>
                  <a:lnTo>
                    <a:pt x="166" y="432"/>
                  </a:lnTo>
                  <a:lnTo>
                    <a:pt x="214" y="577"/>
                  </a:lnTo>
                  <a:lnTo>
                    <a:pt x="258" y="722"/>
                  </a:lnTo>
                  <a:lnTo>
                    <a:pt x="298" y="867"/>
                  </a:lnTo>
                  <a:lnTo>
                    <a:pt x="335" y="1012"/>
                  </a:lnTo>
                  <a:lnTo>
                    <a:pt x="368" y="1160"/>
                  </a:lnTo>
                  <a:lnTo>
                    <a:pt x="396" y="1305"/>
                  </a:lnTo>
                  <a:lnTo>
                    <a:pt x="421" y="1452"/>
                  </a:lnTo>
                  <a:lnTo>
                    <a:pt x="441" y="1600"/>
                  </a:lnTo>
                  <a:lnTo>
                    <a:pt x="459" y="1747"/>
                  </a:lnTo>
                  <a:lnTo>
                    <a:pt x="472" y="1895"/>
                  </a:lnTo>
                  <a:lnTo>
                    <a:pt x="482" y="2042"/>
                  </a:lnTo>
                  <a:lnTo>
                    <a:pt x="488" y="2191"/>
                  </a:lnTo>
                  <a:lnTo>
                    <a:pt x="490" y="2340"/>
                  </a:lnTo>
                  <a:lnTo>
                    <a:pt x="488" y="2488"/>
                  </a:lnTo>
                  <a:lnTo>
                    <a:pt x="482" y="2638"/>
                  </a:lnTo>
                  <a:lnTo>
                    <a:pt x="472" y="2787"/>
                  </a:lnTo>
                  <a:lnTo>
                    <a:pt x="459" y="2937"/>
                  </a:lnTo>
                  <a:lnTo>
                    <a:pt x="441" y="3087"/>
                  </a:lnTo>
                  <a:lnTo>
                    <a:pt x="421" y="3238"/>
                  </a:lnTo>
                  <a:lnTo>
                    <a:pt x="396" y="3388"/>
                  </a:lnTo>
                  <a:lnTo>
                    <a:pt x="368" y="3540"/>
                  </a:lnTo>
                  <a:lnTo>
                    <a:pt x="335" y="3691"/>
                  </a:lnTo>
                  <a:lnTo>
                    <a:pt x="298" y="3843"/>
                  </a:lnTo>
                  <a:lnTo>
                    <a:pt x="258" y="3995"/>
                  </a:lnTo>
                  <a:lnTo>
                    <a:pt x="214" y="4148"/>
                  </a:lnTo>
                  <a:lnTo>
                    <a:pt x="166" y="4300"/>
                  </a:lnTo>
                  <a:lnTo>
                    <a:pt x="115" y="4453"/>
                  </a:lnTo>
                  <a:lnTo>
                    <a:pt x="59" y="4606"/>
                  </a:lnTo>
                  <a:lnTo>
                    <a:pt x="0" y="4761"/>
                  </a:lnTo>
                  <a:lnTo>
                    <a:pt x="1241" y="4761"/>
                  </a:lnTo>
                  <a:lnTo>
                    <a:pt x="1183" y="4635"/>
                  </a:lnTo>
                  <a:lnTo>
                    <a:pt x="1129" y="4508"/>
                  </a:lnTo>
                  <a:lnTo>
                    <a:pt x="1103" y="4443"/>
                  </a:lnTo>
                  <a:lnTo>
                    <a:pt x="1080" y="4380"/>
                  </a:lnTo>
                  <a:lnTo>
                    <a:pt x="1034" y="4250"/>
                  </a:lnTo>
                  <a:lnTo>
                    <a:pt x="991" y="4119"/>
                  </a:lnTo>
                  <a:lnTo>
                    <a:pt x="954" y="3986"/>
                  </a:lnTo>
                  <a:lnTo>
                    <a:pt x="919" y="3851"/>
                  </a:lnTo>
                  <a:lnTo>
                    <a:pt x="903" y="3783"/>
                  </a:lnTo>
                  <a:lnTo>
                    <a:pt x="889" y="3716"/>
                  </a:lnTo>
                  <a:lnTo>
                    <a:pt x="861" y="3578"/>
                  </a:lnTo>
                  <a:lnTo>
                    <a:pt x="837" y="3439"/>
                  </a:lnTo>
                  <a:lnTo>
                    <a:pt x="817" y="3299"/>
                  </a:lnTo>
                  <a:lnTo>
                    <a:pt x="807" y="3227"/>
                  </a:lnTo>
                  <a:lnTo>
                    <a:pt x="801" y="3157"/>
                  </a:lnTo>
                  <a:lnTo>
                    <a:pt x="793" y="3084"/>
                  </a:lnTo>
                  <a:lnTo>
                    <a:pt x="787" y="3013"/>
                  </a:lnTo>
                  <a:lnTo>
                    <a:pt x="779" y="2868"/>
                  </a:lnTo>
                  <a:lnTo>
                    <a:pt x="773" y="2721"/>
                  </a:lnTo>
                  <a:lnTo>
                    <a:pt x="772" y="2574"/>
                  </a:lnTo>
                  <a:lnTo>
                    <a:pt x="773" y="2423"/>
                  </a:lnTo>
                  <a:lnTo>
                    <a:pt x="779" y="2272"/>
                  </a:lnTo>
                  <a:lnTo>
                    <a:pt x="787" y="2119"/>
                  </a:lnTo>
                  <a:lnTo>
                    <a:pt x="793" y="2042"/>
                  </a:lnTo>
                  <a:lnTo>
                    <a:pt x="801" y="1966"/>
                  </a:lnTo>
                  <a:lnTo>
                    <a:pt x="817" y="1810"/>
                  </a:lnTo>
                  <a:lnTo>
                    <a:pt x="837" y="1653"/>
                  </a:lnTo>
                  <a:lnTo>
                    <a:pt x="861" y="1494"/>
                  </a:lnTo>
                  <a:lnTo>
                    <a:pt x="889" y="1334"/>
                  </a:lnTo>
                  <a:lnTo>
                    <a:pt x="903" y="1253"/>
                  </a:lnTo>
                  <a:lnTo>
                    <a:pt x="919" y="1172"/>
                  </a:lnTo>
                  <a:lnTo>
                    <a:pt x="954" y="1009"/>
                  </a:lnTo>
                  <a:lnTo>
                    <a:pt x="991" y="845"/>
                  </a:lnTo>
                  <a:lnTo>
                    <a:pt x="1034" y="679"/>
                  </a:lnTo>
                  <a:lnTo>
                    <a:pt x="1080" y="511"/>
                  </a:lnTo>
                  <a:lnTo>
                    <a:pt x="1103" y="426"/>
                  </a:lnTo>
                  <a:lnTo>
                    <a:pt x="1129" y="342"/>
                  </a:lnTo>
                  <a:lnTo>
                    <a:pt x="1183" y="171"/>
                  </a:lnTo>
                  <a:lnTo>
                    <a:pt x="1241" y="0"/>
                  </a:lnTo>
                  <a:lnTo>
                    <a:pt x="0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0" name="Freeform 290"/>
            <p:cNvSpPr/>
            <p:nvPr/>
          </p:nvSpPr>
          <p:spPr bwMode="auto">
            <a:xfrm>
              <a:off x="2762" y="1287"/>
              <a:ext cx="187" cy="952"/>
            </a:xfrm>
            <a:custGeom>
              <a:avLst/>
              <a:gdLst/>
              <a:ahLst/>
              <a:cxnLst>
                <a:cxn ang="0">
                  <a:pos x="935" y="4760"/>
                </a:cxn>
                <a:cxn ang="0">
                  <a:pos x="935" y="0"/>
                </a:cxn>
                <a:cxn ang="0">
                  <a:pos x="821" y="161"/>
                </a:cxn>
                <a:cxn ang="0">
                  <a:pos x="765" y="242"/>
                </a:cxn>
                <a:cxn ang="0">
                  <a:pos x="714" y="323"/>
                </a:cxn>
                <a:cxn ang="0">
                  <a:pos x="663" y="403"/>
                </a:cxn>
                <a:cxn ang="0">
                  <a:pos x="616" y="483"/>
                </a:cxn>
                <a:cxn ang="0">
                  <a:pos x="569" y="563"/>
                </a:cxn>
                <a:cxn ang="0">
                  <a:pos x="525" y="643"/>
                </a:cxn>
                <a:cxn ang="0">
                  <a:pos x="481" y="721"/>
                </a:cxn>
                <a:cxn ang="0">
                  <a:pos x="440" y="801"/>
                </a:cxn>
                <a:cxn ang="0">
                  <a:pos x="364" y="960"/>
                </a:cxn>
                <a:cxn ang="0">
                  <a:pos x="295" y="1116"/>
                </a:cxn>
                <a:cxn ang="0">
                  <a:pos x="262" y="1194"/>
                </a:cxn>
                <a:cxn ang="0">
                  <a:pos x="234" y="1274"/>
                </a:cxn>
                <a:cxn ang="0">
                  <a:pos x="178" y="1428"/>
                </a:cxn>
                <a:cxn ang="0">
                  <a:pos x="152" y="1505"/>
                </a:cxn>
                <a:cxn ang="0">
                  <a:pos x="130" y="1582"/>
                </a:cxn>
                <a:cxn ang="0">
                  <a:pos x="109" y="1658"/>
                </a:cxn>
                <a:cxn ang="0">
                  <a:pos x="91" y="1735"/>
                </a:cxn>
                <a:cxn ang="0">
                  <a:pos x="73" y="1811"/>
                </a:cxn>
                <a:cxn ang="0">
                  <a:pos x="58" y="1888"/>
                </a:cxn>
                <a:cxn ang="0">
                  <a:pos x="43" y="1963"/>
                </a:cxn>
                <a:cxn ang="0">
                  <a:pos x="32" y="2039"/>
                </a:cxn>
                <a:cxn ang="0">
                  <a:pos x="22" y="2114"/>
                </a:cxn>
                <a:cxn ang="0">
                  <a:pos x="14" y="2191"/>
                </a:cxn>
                <a:cxn ang="0">
                  <a:pos x="3" y="2341"/>
                </a:cxn>
                <a:cxn ang="0">
                  <a:pos x="0" y="2416"/>
                </a:cxn>
                <a:cxn ang="0">
                  <a:pos x="0" y="2492"/>
                </a:cxn>
                <a:cxn ang="0">
                  <a:pos x="3" y="2639"/>
                </a:cxn>
                <a:cxn ang="0">
                  <a:pos x="14" y="2787"/>
                </a:cxn>
                <a:cxn ang="0">
                  <a:pos x="22" y="2859"/>
                </a:cxn>
                <a:cxn ang="0">
                  <a:pos x="32" y="2933"/>
                </a:cxn>
                <a:cxn ang="0">
                  <a:pos x="43" y="3006"/>
                </a:cxn>
                <a:cxn ang="0">
                  <a:pos x="58" y="3079"/>
                </a:cxn>
                <a:cxn ang="0">
                  <a:pos x="73" y="3151"/>
                </a:cxn>
                <a:cxn ang="0">
                  <a:pos x="91" y="3223"/>
                </a:cxn>
                <a:cxn ang="0">
                  <a:pos x="109" y="3295"/>
                </a:cxn>
                <a:cxn ang="0">
                  <a:pos x="130" y="3367"/>
                </a:cxn>
                <a:cxn ang="0">
                  <a:pos x="152" y="3438"/>
                </a:cxn>
                <a:cxn ang="0">
                  <a:pos x="178" y="3510"/>
                </a:cxn>
                <a:cxn ang="0">
                  <a:pos x="234" y="3653"/>
                </a:cxn>
                <a:cxn ang="0">
                  <a:pos x="262" y="3723"/>
                </a:cxn>
                <a:cxn ang="0">
                  <a:pos x="295" y="3794"/>
                </a:cxn>
                <a:cxn ang="0">
                  <a:pos x="364" y="3934"/>
                </a:cxn>
                <a:cxn ang="0">
                  <a:pos x="400" y="4004"/>
                </a:cxn>
                <a:cxn ang="0">
                  <a:pos x="440" y="4074"/>
                </a:cxn>
                <a:cxn ang="0">
                  <a:pos x="481" y="4143"/>
                </a:cxn>
                <a:cxn ang="0">
                  <a:pos x="525" y="4213"/>
                </a:cxn>
                <a:cxn ang="0">
                  <a:pos x="569" y="4281"/>
                </a:cxn>
                <a:cxn ang="0">
                  <a:pos x="616" y="4351"/>
                </a:cxn>
                <a:cxn ang="0">
                  <a:pos x="663" y="4419"/>
                </a:cxn>
                <a:cxn ang="0">
                  <a:pos x="714" y="4488"/>
                </a:cxn>
                <a:cxn ang="0">
                  <a:pos x="765" y="4556"/>
                </a:cxn>
                <a:cxn ang="0">
                  <a:pos x="821" y="4624"/>
                </a:cxn>
                <a:cxn ang="0">
                  <a:pos x="935" y="4760"/>
                </a:cxn>
              </a:cxnLst>
              <a:rect l="0" t="0" r="r" b="b"/>
              <a:pathLst>
                <a:path w="935" h="4760">
                  <a:moveTo>
                    <a:pt x="935" y="4760"/>
                  </a:moveTo>
                  <a:lnTo>
                    <a:pt x="935" y="0"/>
                  </a:lnTo>
                  <a:lnTo>
                    <a:pt x="821" y="161"/>
                  </a:lnTo>
                  <a:lnTo>
                    <a:pt x="765" y="242"/>
                  </a:lnTo>
                  <a:lnTo>
                    <a:pt x="714" y="323"/>
                  </a:lnTo>
                  <a:lnTo>
                    <a:pt x="663" y="403"/>
                  </a:lnTo>
                  <a:lnTo>
                    <a:pt x="616" y="483"/>
                  </a:lnTo>
                  <a:lnTo>
                    <a:pt x="569" y="563"/>
                  </a:lnTo>
                  <a:lnTo>
                    <a:pt x="525" y="643"/>
                  </a:lnTo>
                  <a:lnTo>
                    <a:pt x="481" y="721"/>
                  </a:lnTo>
                  <a:lnTo>
                    <a:pt x="440" y="801"/>
                  </a:lnTo>
                  <a:lnTo>
                    <a:pt x="364" y="960"/>
                  </a:lnTo>
                  <a:lnTo>
                    <a:pt x="295" y="1116"/>
                  </a:lnTo>
                  <a:lnTo>
                    <a:pt x="262" y="1194"/>
                  </a:lnTo>
                  <a:lnTo>
                    <a:pt x="234" y="1274"/>
                  </a:lnTo>
                  <a:lnTo>
                    <a:pt x="178" y="1428"/>
                  </a:lnTo>
                  <a:lnTo>
                    <a:pt x="152" y="1505"/>
                  </a:lnTo>
                  <a:lnTo>
                    <a:pt x="130" y="1582"/>
                  </a:lnTo>
                  <a:lnTo>
                    <a:pt x="109" y="1658"/>
                  </a:lnTo>
                  <a:lnTo>
                    <a:pt x="91" y="1735"/>
                  </a:lnTo>
                  <a:lnTo>
                    <a:pt x="73" y="1811"/>
                  </a:lnTo>
                  <a:lnTo>
                    <a:pt x="58" y="1888"/>
                  </a:lnTo>
                  <a:lnTo>
                    <a:pt x="43" y="1963"/>
                  </a:lnTo>
                  <a:lnTo>
                    <a:pt x="32" y="2039"/>
                  </a:lnTo>
                  <a:lnTo>
                    <a:pt x="22" y="2114"/>
                  </a:lnTo>
                  <a:lnTo>
                    <a:pt x="14" y="2191"/>
                  </a:lnTo>
                  <a:lnTo>
                    <a:pt x="3" y="2341"/>
                  </a:lnTo>
                  <a:lnTo>
                    <a:pt x="0" y="2416"/>
                  </a:lnTo>
                  <a:lnTo>
                    <a:pt x="0" y="2492"/>
                  </a:lnTo>
                  <a:lnTo>
                    <a:pt x="3" y="2639"/>
                  </a:lnTo>
                  <a:lnTo>
                    <a:pt x="14" y="2787"/>
                  </a:lnTo>
                  <a:lnTo>
                    <a:pt x="22" y="2859"/>
                  </a:lnTo>
                  <a:lnTo>
                    <a:pt x="32" y="2933"/>
                  </a:lnTo>
                  <a:lnTo>
                    <a:pt x="43" y="3006"/>
                  </a:lnTo>
                  <a:lnTo>
                    <a:pt x="58" y="3079"/>
                  </a:lnTo>
                  <a:lnTo>
                    <a:pt x="73" y="3151"/>
                  </a:lnTo>
                  <a:lnTo>
                    <a:pt x="91" y="3223"/>
                  </a:lnTo>
                  <a:lnTo>
                    <a:pt x="109" y="3295"/>
                  </a:lnTo>
                  <a:lnTo>
                    <a:pt x="130" y="3367"/>
                  </a:lnTo>
                  <a:lnTo>
                    <a:pt x="152" y="3438"/>
                  </a:lnTo>
                  <a:lnTo>
                    <a:pt x="178" y="3510"/>
                  </a:lnTo>
                  <a:lnTo>
                    <a:pt x="234" y="3653"/>
                  </a:lnTo>
                  <a:lnTo>
                    <a:pt x="262" y="3723"/>
                  </a:lnTo>
                  <a:lnTo>
                    <a:pt x="295" y="3794"/>
                  </a:lnTo>
                  <a:lnTo>
                    <a:pt x="364" y="3934"/>
                  </a:lnTo>
                  <a:lnTo>
                    <a:pt x="400" y="4004"/>
                  </a:lnTo>
                  <a:lnTo>
                    <a:pt x="440" y="4074"/>
                  </a:lnTo>
                  <a:lnTo>
                    <a:pt x="481" y="4143"/>
                  </a:lnTo>
                  <a:lnTo>
                    <a:pt x="525" y="4213"/>
                  </a:lnTo>
                  <a:lnTo>
                    <a:pt x="569" y="4281"/>
                  </a:lnTo>
                  <a:lnTo>
                    <a:pt x="616" y="4351"/>
                  </a:lnTo>
                  <a:lnTo>
                    <a:pt x="663" y="4419"/>
                  </a:lnTo>
                  <a:lnTo>
                    <a:pt x="714" y="4488"/>
                  </a:lnTo>
                  <a:lnTo>
                    <a:pt x="765" y="4556"/>
                  </a:lnTo>
                  <a:lnTo>
                    <a:pt x="821" y="4624"/>
                  </a:lnTo>
                  <a:lnTo>
                    <a:pt x="935" y="476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1" name="Freeform 291"/>
            <p:cNvSpPr/>
            <p:nvPr/>
          </p:nvSpPr>
          <p:spPr bwMode="auto">
            <a:xfrm>
              <a:off x="1596" y="1293"/>
              <a:ext cx="183" cy="952"/>
            </a:xfrm>
            <a:custGeom>
              <a:avLst/>
              <a:gdLst/>
              <a:ahLst/>
              <a:cxnLst>
                <a:cxn ang="0">
                  <a:pos x="451" y="4727"/>
                </a:cxn>
                <a:cxn ang="0">
                  <a:pos x="494" y="4628"/>
                </a:cxn>
                <a:cxn ang="0">
                  <a:pos x="548" y="4495"/>
                </a:cxn>
                <a:cxn ang="0">
                  <a:pos x="598" y="4360"/>
                </a:cxn>
                <a:cxn ang="0">
                  <a:pos x="634" y="4258"/>
                </a:cxn>
                <a:cxn ang="0">
                  <a:pos x="666" y="4156"/>
                </a:cxn>
                <a:cxn ang="0">
                  <a:pos x="697" y="4053"/>
                </a:cxn>
                <a:cxn ang="0">
                  <a:pos x="728" y="3951"/>
                </a:cxn>
                <a:cxn ang="0">
                  <a:pos x="796" y="3674"/>
                </a:cxn>
                <a:cxn ang="0">
                  <a:pos x="823" y="3532"/>
                </a:cxn>
                <a:cxn ang="0">
                  <a:pos x="835" y="3461"/>
                </a:cxn>
                <a:cxn ang="0">
                  <a:pos x="868" y="3248"/>
                </a:cxn>
                <a:cxn ang="0">
                  <a:pos x="887" y="3067"/>
                </a:cxn>
                <a:cxn ang="0">
                  <a:pos x="898" y="2959"/>
                </a:cxn>
                <a:cxn ang="0">
                  <a:pos x="914" y="2666"/>
                </a:cxn>
                <a:cxn ang="0">
                  <a:pos x="915" y="2480"/>
                </a:cxn>
                <a:cxn ang="0">
                  <a:pos x="914" y="2368"/>
                </a:cxn>
                <a:cxn ang="0">
                  <a:pos x="898" y="2066"/>
                </a:cxn>
                <a:cxn ang="0">
                  <a:pos x="868" y="1760"/>
                </a:cxn>
                <a:cxn ang="0">
                  <a:pos x="823" y="1449"/>
                </a:cxn>
                <a:cxn ang="0">
                  <a:pos x="796" y="1294"/>
                </a:cxn>
                <a:cxn ang="0">
                  <a:pos x="728" y="976"/>
                </a:cxn>
                <a:cxn ang="0">
                  <a:pos x="677" y="774"/>
                </a:cxn>
                <a:cxn ang="0">
                  <a:pos x="646" y="655"/>
                </a:cxn>
                <a:cxn ang="0">
                  <a:pos x="548" y="328"/>
                </a:cxn>
                <a:cxn ang="0">
                  <a:pos x="494" y="164"/>
                </a:cxn>
                <a:cxn ang="0">
                  <a:pos x="466" y="81"/>
                </a:cxn>
                <a:cxn ang="0">
                  <a:pos x="383" y="158"/>
                </a:cxn>
                <a:cxn ang="0">
                  <a:pos x="287" y="475"/>
                </a:cxn>
                <a:cxn ang="0">
                  <a:pos x="205" y="789"/>
                </a:cxn>
                <a:cxn ang="0">
                  <a:pos x="137" y="1101"/>
                </a:cxn>
                <a:cxn ang="0">
                  <a:pos x="82" y="1409"/>
                </a:cxn>
                <a:cxn ang="0">
                  <a:pos x="42" y="1714"/>
                </a:cxn>
                <a:cxn ang="0">
                  <a:pos x="14" y="2018"/>
                </a:cxn>
                <a:cxn ang="0">
                  <a:pos x="1" y="2319"/>
                </a:cxn>
                <a:cxn ang="0">
                  <a:pos x="1" y="2617"/>
                </a:cxn>
                <a:cxn ang="0">
                  <a:pos x="14" y="2911"/>
                </a:cxn>
                <a:cxn ang="0">
                  <a:pos x="42" y="3203"/>
                </a:cxn>
                <a:cxn ang="0">
                  <a:pos x="82" y="3493"/>
                </a:cxn>
                <a:cxn ang="0">
                  <a:pos x="137" y="3780"/>
                </a:cxn>
                <a:cxn ang="0">
                  <a:pos x="205" y="4062"/>
                </a:cxn>
                <a:cxn ang="0">
                  <a:pos x="287" y="4343"/>
                </a:cxn>
                <a:cxn ang="0">
                  <a:pos x="383" y="4621"/>
                </a:cxn>
                <a:cxn ang="0">
                  <a:pos x="437" y="4761"/>
                </a:cxn>
              </a:cxnLst>
              <a:rect l="0" t="0" r="r" b="b"/>
              <a:pathLst>
                <a:path w="916" h="4761">
                  <a:moveTo>
                    <a:pt x="437" y="4761"/>
                  </a:moveTo>
                  <a:lnTo>
                    <a:pt x="451" y="4727"/>
                  </a:lnTo>
                  <a:lnTo>
                    <a:pt x="466" y="4694"/>
                  </a:lnTo>
                  <a:lnTo>
                    <a:pt x="494" y="4628"/>
                  </a:lnTo>
                  <a:lnTo>
                    <a:pt x="521" y="4561"/>
                  </a:lnTo>
                  <a:lnTo>
                    <a:pt x="548" y="4495"/>
                  </a:lnTo>
                  <a:lnTo>
                    <a:pt x="573" y="4427"/>
                  </a:lnTo>
                  <a:lnTo>
                    <a:pt x="598" y="4360"/>
                  </a:lnTo>
                  <a:lnTo>
                    <a:pt x="622" y="4292"/>
                  </a:lnTo>
                  <a:lnTo>
                    <a:pt x="634" y="4258"/>
                  </a:lnTo>
                  <a:lnTo>
                    <a:pt x="646" y="4225"/>
                  </a:lnTo>
                  <a:lnTo>
                    <a:pt x="666" y="4156"/>
                  </a:lnTo>
                  <a:lnTo>
                    <a:pt x="688" y="4088"/>
                  </a:lnTo>
                  <a:lnTo>
                    <a:pt x="697" y="4053"/>
                  </a:lnTo>
                  <a:lnTo>
                    <a:pt x="707" y="4019"/>
                  </a:lnTo>
                  <a:lnTo>
                    <a:pt x="728" y="3951"/>
                  </a:lnTo>
                  <a:lnTo>
                    <a:pt x="763" y="3812"/>
                  </a:lnTo>
                  <a:lnTo>
                    <a:pt x="796" y="3674"/>
                  </a:lnTo>
                  <a:lnTo>
                    <a:pt x="809" y="3603"/>
                  </a:lnTo>
                  <a:lnTo>
                    <a:pt x="823" y="3532"/>
                  </a:lnTo>
                  <a:lnTo>
                    <a:pt x="829" y="3496"/>
                  </a:lnTo>
                  <a:lnTo>
                    <a:pt x="835" y="3461"/>
                  </a:lnTo>
                  <a:lnTo>
                    <a:pt x="848" y="3391"/>
                  </a:lnTo>
                  <a:lnTo>
                    <a:pt x="868" y="3248"/>
                  </a:lnTo>
                  <a:lnTo>
                    <a:pt x="885" y="3105"/>
                  </a:lnTo>
                  <a:lnTo>
                    <a:pt x="887" y="3067"/>
                  </a:lnTo>
                  <a:lnTo>
                    <a:pt x="891" y="3031"/>
                  </a:lnTo>
                  <a:lnTo>
                    <a:pt x="898" y="2959"/>
                  </a:lnTo>
                  <a:lnTo>
                    <a:pt x="908" y="2813"/>
                  </a:lnTo>
                  <a:lnTo>
                    <a:pt x="914" y="2666"/>
                  </a:lnTo>
                  <a:lnTo>
                    <a:pt x="916" y="2518"/>
                  </a:lnTo>
                  <a:lnTo>
                    <a:pt x="915" y="2480"/>
                  </a:lnTo>
                  <a:lnTo>
                    <a:pt x="915" y="2442"/>
                  </a:lnTo>
                  <a:lnTo>
                    <a:pt x="914" y="2368"/>
                  </a:lnTo>
                  <a:lnTo>
                    <a:pt x="908" y="2218"/>
                  </a:lnTo>
                  <a:lnTo>
                    <a:pt x="898" y="2066"/>
                  </a:lnTo>
                  <a:lnTo>
                    <a:pt x="885" y="1914"/>
                  </a:lnTo>
                  <a:lnTo>
                    <a:pt x="868" y="1760"/>
                  </a:lnTo>
                  <a:lnTo>
                    <a:pt x="848" y="1606"/>
                  </a:lnTo>
                  <a:lnTo>
                    <a:pt x="823" y="1449"/>
                  </a:lnTo>
                  <a:lnTo>
                    <a:pt x="809" y="1371"/>
                  </a:lnTo>
                  <a:lnTo>
                    <a:pt x="796" y="1294"/>
                  </a:lnTo>
                  <a:lnTo>
                    <a:pt x="763" y="1135"/>
                  </a:lnTo>
                  <a:lnTo>
                    <a:pt x="728" y="976"/>
                  </a:lnTo>
                  <a:lnTo>
                    <a:pt x="688" y="815"/>
                  </a:lnTo>
                  <a:lnTo>
                    <a:pt x="677" y="774"/>
                  </a:lnTo>
                  <a:lnTo>
                    <a:pt x="666" y="735"/>
                  </a:lnTo>
                  <a:lnTo>
                    <a:pt x="646" y="655"/>
                  </a:lnTo>
                  <a:lnTo>
                    <a:pt x="598" y="492"/>
                  </a:lnTo>
                  <a:lnTo>
                    <a:pt x="548" y="328"/>
                  </a:lnTo>
                  <a:lnTo>
                    <a:pt x="521" y="246"/>
                  </a:lnTo>
                  <a:lnTo>
                    <a:pt x="494" y="164"/>
                  </a:lnTo>
                  <a:lnTo>
                    <a:pt x="479" y="122"/>
                  </a:lnTo>
                  <a:lnTo>
                    <a:pt x="466" y="81"/>
                  </a:lnTo>
                  <a:lnTo>
                    <a:pt x="437" y="0"/>
                  </a:lnTo>
                  <a:lnTo>
                    <a:pt x="383" y="158"/>
                  </a:lnTo>
                  <a:lnTo>
                    <a:pt x="333" y="317"/>
                  </a:lnTo>
                  <a:lnTo>
                    <a:pt x="287" y="475"/>
                  </a:lnTo>
                  <a:lnTo>
                    <a:pt x="245" y="634"/>
                  </a:lnTo>
                  <a:lnTo>
                    <a:pt x="205" y="789"/>
                  </a:lnTo>
                  <a:lnTo>
                    <a:pt x="170" y="945"/>
                  </a:lnTo>
                  <a:lnTo>
                    <a:pt x="137" y="1101"/>
                  </a:lnTo>
                  <a:lnTo>
                    <a:pt x="109" y="1256"/>
                  </a:lnTo>
                  <a:lnTo>
                    <a:pt x="82" y="1409"/>
                  </a:lnTo>
                  <a:lnTo>
                    <a:pt x="61" y="1562"/>
                  </a:lnTo>
                  <a:lnTo>
                    <a:pt x="42" y="1714"/>
                  </a:lnTo>
                  <a:lnTo>
                    <a:pt x="27" y="1867"/>
                  </a:lnTo>
                  <a:lnTo>
                    <a:pt x="14" y="2018"/>
                  </a:lnTo>
                  <a:lnTo>
                    <a:pt x="7" y="2169"/>
                  </a:lnTo>
                  <a:lnTo>
                    <a:pt x="1" y="2319"/>
                  </a:lnTo>
                  <a:lnTo>
                    <a:pt x="0" y="2470"/>
                  </a:lnTo>
                  <a:lnTo>
                    <a:pt x="1" y="2617"/>
                  </a:lnTo>
                  <a:lnTo>
                    <a:pt x="7" y="2765"/>
                  </a:lnTo>
                  <a:lnTo>
                    <a:pt x="14" y="2911"/>
                  </a:lnTo>
                  <a:lnTo>
                    <a:pt x="27" y="3058"/>
                  </a:lnTo>
                  <a:lnTo>
                    <a:pt x="42" y="3203"/>
                  </a:lnTo>
                  <a:lnTo>
                    <a:pt x="61" y="3349"/>
                  </a:lnTo>
                  <a:lnTo>
                    <a:pt x="82" y="3493"/>
                  </a:lnTo>
                  <a:lnTo>
                    <a:pt x="109" y="3638"/>
                  </a:lnTo>
                  <a:lnTo>
                    <a:pt x="137" y="3780"/>
                  </a:lnTo>
                  <a:lnTo>
                    <a:pt x="170" y="3921"/>
                  </a:lnTo>
                  <a:lnTo>
                    <a:pt x="205" y="4062"/>
                  </a:lnTo>
                  <a:lnTo>
                    <a:pt x="245" y="4204"/>
                  </a:lnTo>
                  <a:lnTo>
                    <a:pt x="287" y="4343"/>
                  </a:lnTo>
                  <a:lnTo>
                    <a:pt x="333" y="4483"/>
                  </a:lnTo>
                  <a:lnTo>
                    <a:pt x="383" y="4621"/>
                  </a:lnTo>
                  <a:lnTo>
                    <a:pt x="409" y="4690"/>
                  </a:lnTo>
                  <a:lnTo>
                    <a:pt x="437" y="4761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2" name="Freeform 292"/>
            <p:cNvSpPr/>
            <p:nvPr/>
          </p:nvSpPr>
          <p:spPr bwMode="auto">
            <a:xfrm>
              <a:off x="958" y="1281"/>
              <a:ext cx="210" cy="960"/>
            </a:xfrm>
            <a:custGeom>
              <a:avLst/>
              <a:gdLst/>
              <a:ahLst/>
              <a:cxnLst>
                <a:cxn ang="0">
                  <a:pos x="921" y="149"/>
                </a:cxn>
                <a:cxn ang="0">
                  <a:pos x="744" y="374"/>
                </a:cxn>
                <a:cxn ang="0">
                  <a:pos x="638" y="523"/>
                </a:cxn>
                <a:cxn ang="0">
                  <a:pos x="540" y="673"/>
                </a:cxn>
                <a:cxn ang="0">
                  <a:pos x="409" y="898"/>
                </a:cxn>
                <a:cxn ang="0">
                  <a:pos x="295" y="1122"/>
                </a:cxn>
                <a:cxn ang="0">
                  <a:pos x="200" y="1347"/>
                </a:cxn>
                <a:cxn ang="0">
                  <a:pos x="123" y="1571"/>
                </a:cxn>
                <a:cxn ang="0">
                  <a:pos x="82" y="1721"/>
                </a:cxn>
                <a:cxn ang="0">
                  <a:pos x="48" y="1871"/>
                </a:cxn>
                <a:cxn ang="0">
                  <a:pos x="16" y="2095"/>
                </a:cxn>
                <a:cxn ang="0">
                  <a:pos x="0" y="2396"/>
                </a:cxn>
                <a:cxn ang="0">
                  <a:pos x="16" y="2695"/>
                </a:cxn>
                <a:cxn ang="0">
                  <a:pos x="48" y="2920"/>
                </a:cxn>
                <a:cxn ang="0">
                  <a:pos x="82" y="3071"/>
                </a:cxn>
                <a:cxn ang="0">
                  <a:pos x="123" y="3220"/>
                </a:cxn>
                <a:cxn ang="0">
                  <a:pos x="200" y="3445"/>
                </a:cxn>
                <a:cxn ang="0">
                  <a:pos x="295" y="3672"/>
                </a:cxn>
                <a:cxn ang="0">
                  <a:pos x="409" y="3896"/>
                </a:cxn>
                <a:cxn ang="0">
                  <a:pos x="540" y="4121"/>
                </a:cxn>
                <a:cxn ang="0">
                  <a:pos x="638" y="4273"/>
                </a:cxn>
                <a:cxn ang="0">
                  <a:pos x="744" y="4422"/>
                </a:cxn>
                <a:cxn ang="0">
                  <a:pos x="921" y="4649"/>
                </a:cxn>
                <a:cxn ang="0">
                  <a:pos x="1007" y="4678"/>
                </a:cxn>
                <a:cxn ang="0">
                  <a:pos x="934" y="4426"/>
                </a:cxn>
                <a:cxn ang="0">
                  <a:pos x="870" y="4167"/>
                </a:cxn>
                <a:cxn ang="0">
                  <a:pos x="829" y="3969"/>
                </a:cxn>
                <a:cxn ang="0">
                  <a:pos x="796" y="3768"/>
                </a:cxn>
                <a:cxn ang="0">
                  <a:pos x="776" y="3631"/>
                </a:cxn>
                <a:cxn ang="0">
                  <a:pos x="744" y="3352"/>
                </a:cxn>
                <a:cxn ang="0">
                  <a:pos x="733" y="3210"/>
                </a:cxn>
                <a:cxn ang="0">
                  <a:pos x="717" y="2921"/>
                </a:cxn>
                <a:cxn ang="0">
                  <a:pos x="712" y="2625"/>
                </a:cxn>
                <a:cxn ang="0">
                  <a:pos x="717" y="2320"/>
                </a:cxn>
                <a:cxn ang="0">
                  <a:pos x="733" y="2010"/>
                </a:cxn>
                <a:cxn ang="0">
                  <a:pos x="759" y="1691"/>
                </a:cxn>
                <a:cxn ang="0">
                  <a:pos x="785" y="1449"/>
                </a:cxn>
                <a:cxn ang="0">
                  <a:pos x="818" y="1203"/>
                </a:cxn>
                <a:cxn ang="0">
                  <a:pos x="843" y="1036"/>
                </a:cxn>
                <a:cxn ang="0">
                  <a:pos x="870" y="867"/>
                </a:cxn>
                <a:cxn ang="0">
                  <a:pos x="934" y="526"/>
                </a:cxn>
                <a:cxn ang="0">
                  <a:pos x="987" y="264"/>
                </a:cxn>
                <a:cxn ang="0">
                  <a:pos x="1049" y="0"/>
                </a:cxn>
              </a:cxnLst>
              <a:rect l="0" t="0" r="r" b="b"/>
              <a:pathLst>
                <a:path w="1049" h="4801">
                  <a:moveTo>
                    <a:pt x="1049" y="0"/>
                  </a:moveTo>
                  <a:lnTo>
                    <a:pt x="921" y="149"/>
                  </a:lnTo>
                  <a:lnTo>
                    <a:pt x="802" y="299"/>
                  </a:lnTo>
                  <a:lnTo>
                    <a:pt x="744" y="374"/>
                  </a:lnTo>
                  <a:lnTo>
                    <a:pt x="691" y="448"/>
                  </a:lnTo>
                  <a:lnTo>
                    <a:pt x="638" y="523"/>
                  </a:lnTo>
                  <a:lnTo>
                    <a:pt x="589" y="598"/>
                  </a:lnTo>
                  <a:lnTo>
                    <a:pt x="540" y="673"/>
                  </a:lnTo>
                  <a:lnTo>
                    <a:pt x="494" y="748"/>
                  </a:lnTo>
                  <a:lnTo>
                    <a:pt x="409" y="898"/>
                  </a:lnTo>
                  <a:lnTo>
                    <a:pt x="330" y="1047"/>
                  </a:lnTo>
                  <a:lnTo>
                    <a:pt x="295" y="1122"/>
                  </a:lnTo>
                  <a:lnTo>
                    <a:pt x="262" y="1197"/>
                  </a:lnTo>
                  <a:lnTo>
                    <a:pt x="200" y="1347"/>
                  </a:lnTo>
                  <a:lnTo>
                    <a:pt x="147" y="1496"/>
                  </a:lnTo>
                  <a:lnTo>
                    <a:pt x="123" y="1571"/>
                  </a:lnTo>
                  <a:lnTo>
                    <a:pt x="101" y="1646"/>
                  </a:lnTo>
                  <a:lnTo>
                    <a:pt x="82" y="1721"/>
                  </a:lnTo>
                  <a:lnTo>
                    <a:pt x="65" y="1796"/>
                  </a:lnTo>
                  <a:lnTo>
                    <a:pt x="48" y="1871"/>
                  </a:lnTo>
                  <a:lnTo>
                    <a:pt x="36" y="1946"/>
                  </a:lnTo>
                  <a:lnTo>
                    <a:pt x="16" y="2095"/>
                  </a:lnTo>
                  <a:lnTo>
                    <a:pt x="4" y="2245"/>
                  </a:lnTo>
                  <a:lnTo>
                    <a:pt x="0" y="2396"/>
                  </a:lnTo>
                  <a:lnTo>
                    <a:pt x="4" y="2545"/>
                  </a:lnTo>
                  <a:lnTo>
                    <a:pt x="16" y="2695"/>
                  </a:lnTo>
                  <a:lnTo>
                    <a:pt x="36" y="2845"/>
                  </a:lnTo>
                  <a:lnTo>
                    <a:pt x="48" y="2920"/>
                  </a:lnTo>
                  <a:lnTo>
                    <a:pt x="65" y="2996"/>
                  </a:lnTo>
                  <a:lnTo>
                    <a:pt x="82" y="3071"/>
                  </a:lnTo>
                  <a:lnTo>
                    <a:pt x="101" y="3145"/>
                  </a:lnTo>
                  <a:lnTo>
                    <a:pt x="123" y="3220"/>
                  </a:lnTo>
                  <a:lnTo>
                    <a:pt x="147" y="3295"/>
                  </a:lnTo>
                  <a:lnTo>
                    <a:pt x="200" y="3445"/>
                  </a:lnTo>
                  <a:lnTo>
                    <a:pt x="262" y="3597"/>
                  </a:lnTo>
                  <a:lnTo>
                    <a:pt x="295" y="3672"/>
                  </a:lnTo>
                  <a:lnTo>
                    <a:pt x="330" y="3746"/>
                  </a:lnTo>
                  <a:lnTo>
                    <a:pt x="409" y="3896"/>
                  </a:lnTo>
                  <a:lnTo>
                    <a:pt x="494" y="4046"/>
                  </a:lnTo>
                  <a:lnTo>
                    <a:pt x="540" y="4121"/>
                  </a:lnTo>
                  <a:lnTo>
                    <a:pt x="589" y="4198"/>
                  </a:lnTo>
                  <a:lnTo>
                    <a:pt x="638" y="4273"/>
                  </a:lnTo>
                  <a:lnTo>
                    <a:pt x="691" y="4348"/>
                  </a:lnTo>
                  <a:lnTo>
                    <a:pt x="744" y="4422"/>
                  </a:lnTo>
                  <a:lnTo>
                    <a:pt x="802" y="4500"/>
                  </a:lnTo>
                  <a:lnTo>
                    <a:pt x="921" y="4649"/>
                  </a:lnTo>
                  <a:lnTo>
                    <a:pt x="1049" y="4801"/>
                  </a:lnTo>
                  <a:lnTo>
                    <a:pt x="1007" y="4678"/>
                  </a:lnTo>
                  <a:lnTo>
                    <a:pt x="969" y="4553"/>
                  </a:lnTo>
                  <a:lnTo>
                    <a:pt x="934" y="4426"/>
                  </a:lnTo>
                  <a:lnTo>
                    <a:pt x="901" y="4298"/>
                  </a:lnTo>
                  <a:lnTo>
                    <a:pt x="870" y="4167"/>
                  </a:lnTo>
                  <a:lnTo>
                    <a:pt x="843" y="4036"/>
                  </a:lnTo>
                  <a:lnTo>
                    <a:pt x="829" y="3969"/>
                  </a:lnTo>
                  <a:lnTo>
                    <a:pt x="818" y="3903"/>
                  </a:lnTo>
                  <a:lnTo>
                    <a:pt x="796" y="3768"/>
                  </a:lnTo>
                  <a:lnTo>
                    <a:pt x="785" y="3699"/>
                  </a:lnTo>
                  <a:lnTo>
                    <a:pt x="776" y="3631"/>
                  </a:lnTo>
                  <a:lnTo>
                    <a:pt x="759" y="3492"/>
                  </a:lnTo>
                  <a:lnTo>
                    <a:pt x="744" y="3352"/>
                  </a:lnTo>
                  <a:lnTo>
                    <a:pt x="737" y="3280"/>
                  </a:lnTo>
                  <a:lnTo>
                    <a:pt x="733" y="3210"/>
                  </a:lnTo>
                  <a:lnTo>
                    <a:pt x="723" y="3066"/>
                  </a:lnTo>
                  <a:lnTo>
                    <a:pt x="717" y="2921"/>
                  </a:lnTo>
                  <a:lnTo>
                    <a:pt x="714" y="2773"/>
                  </a:lnTo>
                  <a:lnTo>
                    <a:pt x="712" y="2625"/>
                  </a:lnTo>
                  <a:lnTo>
                    <a:pt x="714" y="2473"/>
                  </a:lnTo>
                  <a:lnTo>
                    <a:pt x="717" y="2320"/>
                  </a:lnTo>
                  <a:lnTo>
                    <a:pt x="723" y="2166"/>
                  </a:lnTo>
                  <a:lnTo>
                    <a:pt x="733" y="2010"/>
                  </a:lnTo>
                  <a:lnTo>
                    <a:pt x="744" y="1851"/>
                  </a:lnTo>
                  <a:lnTo>
                    <a:pt x="759" y="1691"/>
                  </a:lnTo>
                  <a:lnTo>
                    <a:pt x="776" y="1530"/>
                  </a:lnTo>
                  <a:lnTo>
                    <a:pt x="785" y="1449"/>
                  </a:lnTo>
                  <a:lnTo>
                    <a:pt x="796" y="1368"/>
                  </a:lnTo>
                  <a:lnTo>
                    <a:pt x="818" y="1203"/>
                  </a:lnTo>
                  <a:lnTo>
                    <a:pt x="829" y="1119"/>
                  </a:lnTo>
                  <a:lnTo>
                    <a:pt x="843" y="1036"/>
                  </a:lnTo>
                  <a:lnTo>
                    <a:pt x="855" y="951"/>
                  </a:lnTo>
                  <a:lnTo>
                    <a:pt x="870" y="867"/>
                  </a:lnTo>
                  <a:lnTo>
                    <a:pt x="901" y="698"/>
                  </a:lnTo>
                  <a:lnTo>
                    <a:pt x="934" y="526"/>
                  </a:lnTo>
                  <a:lnTo>
                    <a:pt x="969" y="352"/>
                  </a:lnTo>
                  <a:lnTo>
                    <a:pt x="987" y="264"/>
                  </a:lnTo>
                  <a:lnTo>
                    <a:pt x="1007" y="176"/>
                  </a:lnTo>
                  <a:lnTo>
                    <a:pt x="1049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" name="Freeform 293"/>
            <p:cNvSpPr/>
            <p:nvPr/>
          </p:nvSpPr>
          <p:spPr bwMode="auto">
            <a:xfrm>
              <a:off x="3993" y="1291"/>
              <a:ext cx="299" cy="952"/>
            </a:xfrm>
            <a:custGeom>
              <a:avLst/>
              <a:gdLst/>
              <a:ahLst/>
              <a:cxnLst>
                <a:cxn ang="0">
                  <a:pos x="104" y="75"/>
                </a:cxn>
                <a:cxn ang="0">
                  <a:pos x="230" y="229"/>
                </a:cxn>
                <a:cxn ang="0">
                  <a:pos x="347" y="381"/>
                </a:cxn>
                <a:cxn ang="0">
                  <a:pos x="429" y="496"/>
                </a:cxn>
                <a:cxn ang="0">
                  <a:pos x="507" y="612"/>
                </a:cxn>
                <a:cxn ang="0">
                  <a:pos x="602" y="764"/>
                </a:cxn>
                <a:cxn ang="0">
                  <a:pos x="690" y="916"/>
                </a:cxn>
                <a:cxn ang="0">
                  <a:pos x="768" y="1068"/>
                </a:cxn>
                <a:cxn ang="0">
                  <a:pos x="839" y="1220"/>
                </a:cxn>
                <a:cxn ang="0">
                  <a:pos x="900" y="1369"/>
                </a:cxn>
                <a:cxn ang="0">
                  <a:pos x="954" y="1521"/>
                </a:cxn>
                <a:cxn ang="0">
                  <a:pos x="999" y="1671"/>
                </a:cxn>
                <a:cxn ang="0">
                  <a:pos x="1036" y="1822"/>
                </a:cxn>
                <a:cxn ang="0">
                  <a:pos x="1065" y="1971"/>
                </a:cxn>
                <a:cxn ang="0">
                  <a:pos x="1085" y="2121"/>
                </a:cxn>
                <a:cxn ang="0">
                  <a:pos x="1097" y="2271"/>
                </a:cxn>
                <a:cxn ang="0">
                  <a:pos x="1100" y="2421"/>
                </a:cxn>
                <a:cxn ang="0">
                  <a:pos x="1094" y="2568"/>
                </a:cxn>
                <a:cxn ang="0">
                  <a:pos x="1089" y="2642"/>
                </a:cxn>
                <a:cxn ang="0">
                  <a:pos x="1070" y="2789"/>
                </a:cxn>
                <a:cxn ang="0">
                  <a:pos x="1050" y="2900"/>
                </a:cxn>
                <a:cxn ang="0">
                  <a:pos x="1027" y="3013"/>
                </a:cxn>
                <a:cxn ang="0">
                  <a:pos x="988" y="3160"/>
                </a:cxn>
                <a:cxn ang="0">
                  <a:pos x="940" y="3307"/>
                </a:cxn>
                <a:cxn ang="0">
                  <a:pos x="897" y="3416"/>
                </a:cxn>
                <a:cxn ang="0">
                  <a:pos x="853" y="3526"/>
                </a:cxn>
                <a:cxn ang="0">
                  <a:pos x="784" y="3674"/>
                </a:cxn>
                <a:cxn ang="0">
                  <a:pos x="707" y="3819"/>
                </a:cxn>
                <a:cxn ang="0">
                  <a:pos x="665" y="3893"/>
                </a:cxn>
                <a:cxn ang="0">
                  <a:pos x="575" y="4038"/>
                </a:cxn>
                <a:cxn ang="0">
                  <a:pos x="478" y="4183"/>
                </a:cxn>
                <a:cxn ang="0">
                  <a:pos x="424" y="4254"/>
                </a:cxn>
                <a:cxn ang="0">
                  <a:pos x="313" y="4400"/>
                </a:cxn>
                <a:cxn ang="0">
                  <a:pos x="194" y="4544"/>
                </a:cxn>
                <a:cxn ang="0">
                  <a:pos x="67" y="4689"/>
                </a:cxn>
                <a:cxn ang="0">
                  <a:pos x="1120" y="4761"/>
                </a:cxn>
                <a:cxn ang="0">
                  <a:pos x="1208" y="4462"/>
                </a:cxn>
                <a:cxn ang="0">
                  <a:pos x="1284" y="4165"/>
                </a:cxn>
                <a:cxn ang="0">
                  <a:pos x="1347" y="3868"/>
                </a:cxn>
                <a:cxn ang="0">
                  <a:pos x="1400" y="3571"/>
                </a:cxn>
                <a:cxn ang="0">
                  <a:pos x="1440" y="3271"/>
                </a:cxn>
                <a:cxn ang="0">
                  <a:pos x="1471" y="2974"/>
                </a:cxn>
                <a:cxn ang="0">
                  <a:pos x="1488" y="2677"/>
                </a:cxn>
                <a:cxn ang="0">
                  <a:pos x="1495" y="2380"/>
                </a:cxn>
                <a:cxn ang="0">
                  <a:pos x="1488" y="2080"/>
                </a:cxn>
                <a:cxn ang="0">
                  <a:pos x="1471" y="1783"/>
                </a:cxn>
                <a:cxn ang="0">
                  <a:pos x="1440" y="1486"/>
                </a:cxn>
                <a:cxn ang="0">
                  <a:pos x="1400" y="1189"/>
                </a:cxn>
                <a:cxn ang="0">
                  <a:pos x="1347" y="892"/>
                </a:cxn>
                <a:cxn ang="0">
                  <a:pos x="1284" y="595"/>
                </a:cxn>
                <a:cxn ang="0">
                  <a:pos x="1208" y="298"/>
                </a:cxn>
                <a:cxn ang="0">
                  <a:pos x="1120" y="0"/>
                </a:cxn>
              </a:cxnLst>
              <a:rect l="0" t="0" r="r" b="b"/>
              <a:pathLst>
                <a:path w="1495" h="4761">
                  <a:moveTo>
                    <a:pt x="40" y="0"/>
                  </a:moveTo>
                  <a:lnTo>
                    <a:pt x="104" y="75"/>
                  </a:lnTo>
                  <a:lnTo>
                    <a:pt x="169" y="152"/>
                  </a:lnTo>
                  <a:lnTo>
                    <a:pt x="230" y="229"/>
                  </a:lnTo>
                  <a:lnTo>
                    <a:pt x="290" y="307"/>
                  </a:lnTo>
                  <a:lnTo>
                    <a:pt x="347" y="381"/>
                  </a:lnTo>
                  <a:lnTo>
                    <a:pt x="403" y="459"/>
                  </a:lnTo>
                  <a:lnTo>
                    <a:pt x="429" y="496"/>
                  </a:lnTo>
                  <a:lnTo>
                    <a:pt x="456" y="535"/>
                  </a:lnTo>
                  <a:lnTo>
                    <a:pt x="507" y="612"/>
                  </a:lnTo>
                  <a:lnTo>
                    <a:pt x="556" y="687"/>
                  </a:lnTo>
                  <a:lnTo>
                    <a:pt x="602" y="764"/>
                  </a:lnTo>
                  <a:lnTo>
                    <a:pt x="646" y="839"/>
                  </a:lnTo>
                  <a:lnTo>
                    <a:pt x="690" y="916"/>
                  </a:lnTo>
                  <a:lnTo>
                    <a:pt x="729" y="990"/>
                  </a:lnTo>
                  <a:lnTo>
                    <a:pt x="768" y="1068"/>
                  </a:lnTo>
                  <a:lnTo>
                    <a:pt x="804" y="1142"/>
                  </a:lnTo>
                  <a:lnTo>
                    <a:pt x="839" y="1220"/>
                  </a:lnTo>
                  <a:lnTo>
                    <a:pt x="870" y="1294"/>
                  </a:lnTo>
                  <a:lnTo>
                    <a:pt x="900" y="1369"/>
                  </a:lnTo>
                  <a:lnTo>
                    <a:pt x="928" y="1444"/>
                  </a:lnTo>
                  <a:lnTo>
                    <a:pt x="954" y="1521"/>
                  </a:lnTo>
                  <a:lnTo>
                    <a:pt x="978" y="1596"/>
                  </a:lnTo>
                  <a:lnTo>
                    <a:pt x="999" y="1671"/>
                  </a:lnTo>
                  <a:lnTo>
                    <a:pt x="1018" y="1746"/>
                  </a:lnTo>
                  <a:lnTo>
                    <a:pt x="1036" y="1822"/>
                  </a:lnTo>
                  <a:lnTo>
                    <a:pt x="1051" y="1897"/>
                  </a:lnTo>
                  <a:lnTo>
                    <a:pt x="1065" y="1971"/>
                  </a:lnTo>
                  <a:lnTo>
                    <a:pt x="1075" y="2046"/>
                  </a:lnTo>
                  <a:lnTo>
                    <a:pt x="1085" y="2121"/>
                  </a:lnTo>
                  <a:lnTo>
                    <a:pt x="1091" y="2196"/>
                  </a:lnTo>
                  <a:lnTo>
                    <a:pt x="1097" y="2271"/>
                  </a:lnTo>
                  <a:lnTo>
                    <a:pt x="1099" y="2346"/>
                  </a:lnTo>
                  <a:lnTo>
                    <a:pt x="1100" y="2421"/>
                  </a:lnTo>
                  <a:lnTo>
                    <a:pt x="1098" y="2493"/>
                  </a:lnTo>
                  <a:lnTo>
                    <a:pt x="1094" y="2568"/>
                  </a:lnTo>
                  <a:lnTo>
                    <a:pt x="1091" y="2604"/>
                  </a:lnTo>
                  <a:lnTo>
                    <a:pt x="1089" y="2642"/>
                  </a:lnTo>
                  <a:lnTo>
                    <a:pt x="1081" y="2717"/>
                  </a:lnTo>
                  <a:lnTo>
                    <a:pt x="1070" y="2789"/>
                  </a:lnTo>
                  <a:lnTo>
                    <a:pt x="1058" y="2864"/>
                  </a:lnTo>
                  <a:lnTo>
                    <a:pt x="1050" y="2900"/>
                  </a:lnTo>
                  <a:lnTo>
                    <a:pt x="1043" y="2938"/>
                  </a:lnTo>
                  <a:lnTo>
                    <a:pt x="1027" y="3013"/>
                  </a:lnTo>
                  <a:lnTo>
                    <a:pt x="1008" y="3085"/>
                  </a:lnTo>
                  <a:lnTo>
                    <a:pt x="988" y="3160"/>
                  </a:lnTo>
                  <a:lnTo>
                    <a:pt x="964" y="3233"/>
                  </a:lnTo>
                  <a:lnTo>
                    <a:pt x="940" y="3307"/>
                  </a:lnTo>
                  <a:lnTo>
                    <a:pt x="912" y="3380"/>
                  </a:lnTo>
                  <a:lnTo>
                    <a:pt x="897" y="3416"/>
                  </a:lnTo>
                  <a:lnTo>
                    <a:pt x="883" y="3454"/>
                  </a:lnTo>
                  <a:lnTo>
                    <a:pt x="853" y="3526"/>
                  </a:lnTo>
                  <a:lnTo>
                    <a:pt x="820" y="3601"/>
                  </a:lnTo>
                  <a:lnTo>
                    <a:pt x="784" y="3674"/>
                  </a:lnTo>
                  <a:lnTo>
                    <a:pt x="746" y="3746"/>
                  </a:lnTo>
                  <a:lnTo>
                    <a:pt x="707" y="3819"/>
                  </a:lnTo>
                  <a:lnTo>
                    <a:pt x="685" y="3855"/>
                  </a:lnTo>
                  <a:lnTo>
                    <a:pt x="665" y="3893"/>
                  </a:lnTo>
                  <a:lnTo>
                    <a:pt x="620" y="3965"/>
                  </a:lnTo>
                  <a:lnTo>
                    <a:pt x="575" y="4038"/>
                  </a:lnTo>
                  <a:lnTo>
                    <a:pt x="526" y="4110"/>
                  </a:lnTo>
                  <a:lnTo>
                    <a:pt x="478" y="4183"/>
                  </a:lnTo>
                  <a:lnTo>
                    <a:pt x="450" y="4218"/>
                  </a:lnTo>
                  <a:lnTo>
                    <a:pt x="424" y="4254"/>
                  </a:lnTo>
                  <a:lnTo>
                    <a:pt x="370" y="4327"/>
                  </a:lnTo>
                  <a:lnTo>
                    <a:pt x="313" y="4400"/>
                  </a:lnTo>
                  <a:lnTo>
                    <a:pt x="255" y="4472"/>
                  </a:lnTo>
                  <a:lnTo>
                    <a:pt x="194" y="4544"/>
                  </a:lnTo>
                  <a:lnTo>
                    <a:pt x="132" y="4616"/>
                  </a:lnTo>
                  <a:lnTo>
                    <a:pt x="67" y="4689"/>
                  </a:lnTo>
                  <a:lnTo>
                    <a:pt x="0" y="4761"/>
                  </a:lnTo>
                  <a:lnTo>
                    <a:pt x="1120" y="4761"/>
                  </a:lnTo>
                  <a:lnTo>
                    <a:pt x="1165" y="4612"/>
                  </a:lnTo>
                  <a:lnTo>
                    <a:pt x="1208" y="4462"/>
                  </a:lnTo>
                  <a:lnTo>
                    <a:pt x="1246" y="4312"/>
                  </a:lnTo>
                  <a:lnTo>
                    <a:pt x="1284" y="4165"/>
                  </a:lnTo>
                  <a:lnTo>
                    <a:pt x="1317" y="4015"/>
                  </a:lnTo>
                  <a:lnTo>
                    <a:pt x="1347" y="3868"/>
                  </a:lnTo>
                  <a:lnTo>
                    <a:pt x="1374" y="3718"/>
                  </a:lnTo>
                  <a:lnTo>
                    <a:pt x="1400" y="3571"/>
                  </a:lnTo>
                  <a:lnTo>
                    <a:pt x="1421" y="3421"/>
                  </a:lnTo>
                  <a:lnTo>
                    <a:pt x="1440" y="3271"/>
                  </a:lnTo>
                  <a:lnTo>
                    <a:pt x="1456" y="3121"/>
                  </a:lnTo>
                  <a:lnTo>
                    <a:pt x="1471" y="2974"/>
                  </a:lnTo>
                  <a:lnTo>
                    <a:pt x="1480" y="2824"/>
                  </a:lnTo>
                  <a:lnTo>
                    <a:pt x="1488" y="2677"/>
                  </a:lnTo>
                  <a:lnTo>
                    <a:pt x="1492" y="2527"/>
                  </a:lnTo>
                  <a:lnTo>
                    <a:pt x="1495" y="2380"/>
                  </a:lnTo>
                  <a:lnTo>
                    <a:pt x="1492" y="2230"/>
                  </a:lnTo>
                  <a:lnTo>
                    <a:pt x="1488" y="2080"/>
                  </a:lnTo>
                  <a:lnTo>
                    <a:pt x="1480" y="1931"/>
                  </a:lnTo>
                  <a:lnTo>
                    <a:pt x="1471" y="1783"/>
                  </a:lnTo>
                  <a:lnTo>
                    <a:pt x="1456" y="1634"/>
                  </a:lnTo>
                  <a:lnTo>
                    <a:pt x="1440" y="1486"/>
                  </a:lnTo>
                  <a:lnTo>
                    <a:pt x="1421" y="1336"/>
                  </a:lnTo>
                  <a:lnTo>
                    <a:pt x="1400" y="1189"/>
                  </a:lnTo>
                  <a:lnTo>
                    <a:pt x="1374" y="1039"/>
                  </a:lnTo>
                  <a:lnTo>
                    <a:pt x="1347" y="892"/>
                  </a:lnTo>
                  <a:lnTo>
                    <a:pt x="1317" y="742"/>
                  </a:lnTo>
                  <a:lnTo>
                    <a:pt x="1284" y="595"/>
                  </a:lnTo>
                  <a:lnTo>
                    <a:pt x="1246" y="445"/>
                  </a:lnTo>
                  <a:lnTo>
                    <a:pt x="1208" y="298"/>
                  </a:lnTo>
                  <a:lnTo>
                    <a:pt x="1165" y="148"/>
                  </a:lnTo>
                  <a:lnTo>
                    <a:pt x="1120" y="0"/>
                  </a:lnTo>
                  <a:lnTo>
                    <a:pt x="40" y="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1012960"/>
              </p:ext>
            </p:extLst>
          </p:nvPr>
        </p:nvGraphicFramePr>
        <p:xfrm>
          <a:off x="3406457" y="2961352"/>
          <a:ext cx="403225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MP 图象" r:id="rId2" imgW="219075" imgH="695325" progId="PBrush">
                  <p:embed/>
                </p:oleObj>
              </mc:Choice>
              <mc:Fallback>
                <p:oleObj name="BMP 图象" r:id="rId2" imgW="219075" imgH="695325" progId="PBrush">
                  <p:embed/>
                  <p:pic>
                    <p:nvPicPr>
                      <p:cNvPr id="0" name="Object 2" descr="image3"/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406457" y="2961352"/>
                        <a:ext cx="403225" cy="12192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组合 2"/>
          <p:cNvGrpSpPr/>
          <p:nvPr/>
        </p:nvGrpSpPr>
        <p:grpSpPr>
          <a:xfrm>
            <a:off x="1273144" y="2439400"/>
            <a:ext cx="6492240" cy="2057400"/>
            <a:chOff x="3838" y="1720"/>
            <a:chExt cx="10224" cy="3240"/>
          </a:xfrm>
        </p:grpSpPr>
        <p:sp>
          <p:nvSpPr>
            <p:cNvPr id="11" name="Oval 5"/>
            <p:cNvSpPr>
              <a:spLocks noChangeArrowheads="1"/>
            </p:cNvSpPr>
            <p:nvPr/>
          </p:nvSpPr>
          <p:spPr bwMode="auto">
            <a:xfrm>
              <a:off x="4918" y="2080"/>
              <a:ext cx="2880" cy="288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algn="ctr"/>
              <a:endParaRPr kumimoji="1" lang="zh-CN" altLang="zh-CN" sz="2400"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  <p:sp>
          <p:nvSpPr>
            <p:cNvPr id="12" name="Line 6"/>
            <p:cNvSpPr>
              <a:spLocks noChangeShapeType="1"/>
            </p:cNvSpPr>
            <p:nvPr/>
          </p:nvSpPr>
          <p:spPr bwMode="auto">
            <a:xfrm>
              <a:off x="3838" y="3520"/>
              <a:ext cx="8423" cy="3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prstDash val="lgDashDot"/>
              <a:rou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  <p:sp>
          <p:nvSpPr>
            <p:cNvPr id="13" name="Text Box 7"/>
            <p:cNvSpPr txBox="1">
              <a:spLocks noChangeArrowheads="1"/>
            </p:cNvSpPr>
            <p:nvPr/>
          </p:nvSpPr>
          <p:spPr bwMode="auto">
            <a:xfrm>
              <a:off x="5638" y="3520"/>
              <a:ext cx="1508" cy="7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>
                  <a:latin typeface="Times New Roman" pitchFamily="18" charset="0"/>
                  <a:ea typeface="+mj-ea"/>
                  <a:cs typeface="Times New Roman" pitchFamily="18" charset="0"/>
                </a:rPr>
                <a:t>    </a:t>
              </a:r>
              <a:r>
                <a:rPr kumimoji="1" lang="en-US" altLang="zh-CN" sz="2400" i="1">
                  <a:latin typeface="Times New Roman" pitchFamily="18" charset="0"/>
                  <a:ea typeface="+mj-ea"/>
                  <a:cs typeface="Times New Roman" pitchFamily="18" charset="0"/>
                </a:rPr>
                <a:t>C</a:t>
              </a:r>
              <a:r>
                <a:rPr kumimoji="1" lang="en-US" altLang="zh-CN" sz="1000">
                  <a:latin typeface="Times New Roman" pitchFamily="18" charset="0"/>
                  <a:ea typeface="+mj-ea"/>
                  <a:cs typeface="Times New Roman" pitchFamily="18" charset="0"/>
                </a:rPr>
                <a:t>1</a:t>
              </a:r>
              <a:endParaRPr kumimoji="1" lang="en-US" altLang="zh-CN" sz="2400"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  <p:sp>
          <p:nvSpPr>
            <p:cNvPr id="14" name="Text Box 8"/>
            <p:cNvSpPr txBox="1">
              <a:spLocks noChangeArrowheads="1"/>
            </p:cNvSpPr>
            <p:nvPr/>
          </p:nvSpPr>
          <p:spPr bwMode="auto">
            <a:xfrm>
              <a:off x="8278" y="3520"/>
              <a:ext cx="880" cy="7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>
                  <a:latin typeface="Times New Roman" pitchFamily="18" charset="0"/>
                  <a:ea typeface="+mj-ea"/>
                  <a:cs typeface="Times New Roman" pitchFamily="18" charset="0"/>
                </a:rPr>
                <a:t> </a:t>
              </a:r>
              <a:r>
                <a:rPr kumimoji="1" lang="en-US" altLang="zh-CN" sz="2400" i="1">
                  <a:latin typeface="Times New Roman" pitchFamily="18" charset="0"/>
                  <a:ea typeface="+mj-ea"/>
                  <a:cs typeface="Times New Roman" pitchFamily="18" charset="0"/>
                </a:rPr>
                <a:t>C</a:t>
              </a:r>
              <a:r>
                <a:rPr kumimoji="1" lang="en-US" altLang="zh-CN" sz="1000">
                  <a:latin typeface="Times New Roman" pitchFamily="18" charset="0"/>
                  <a:ea typeface="+mj-ea"/>
                  <a:cs typeface="Times New Roman" pitchFamily="18" charset="0"/>
                </a:rPr>
                <a:t>2</a:t>
              </a:r>
              <a:endParaRPr kumimoji="1" lang="en-US" altLang="zh-CN" sz="2400"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  <p:sp>
          <p:nvSpPr>
            <p:cNvPr id="15" name="AutoShape 9"/>
            <p:cNvSpPr>
              <a:spLocks noChangeArrowheads="1"/>
            </p:cNvSpPr>
            <p:nvPr/>
          </p:nvSpPr>
          <p:spPr bwMode="auto">
            <a:xfrm>
              <a:off x="11320" y="2023"/>
              <a:ext cx="2742" cy="720"/>
            </a:xfrm>
            <a:prstGeom prst="wedgeRoundRectCallout">
              <a:avLst>
                <a:gd name="adj1" fmla="val -48361"/>
                <a:gd name="adj2" fmla="val 153472"/>
                <a:gd name="adj3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algn="ctr"/>
              <a:r>
                <a:rPr kumimoji="1" lang="zh-CN" altLang="zh-CN" sz="2800" b="1">
                  <a:solidFill>
                    <a:schemeClr val="accent2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主光轴</a:t>
              </a:r>
              <a:endParaRPr kumimoji="1" lang="zh-CN" altLang="en-US" sz="2800" b="1">
                <a:solidFill>
                  <a:schemeClr val="accent2"/>
                </a:solidFill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  <p:sp>
          <p:nvSpPr>
            <p:cNvPr id="16" name="Oval 10"/>
            <p:cNvSpPr>
              <a:spLocks noChangeArrowheads="1"/>
            </p:cNvSpPr>
            <p:nvPr/>
          </p:nvSpPr>
          <p:spPr bwMode="auto">
            <a:xfrm>
              <a:off x="7198" y="2080"/>
              <a:ext cx="2880" cy="288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algn="ctr"/>
              <a:endParaRPr kumimoji="1" lang="zh-CN" altLang="zh-CN" sz="2400"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  <p:sp>
          <p:nvSpPr>
            <p:cNvPr id="17" name="AutoShape 11"/>
            <p:cNvSpPr>
              <a:spLocks noChangeArrowheads="1"/>
            </p:cNvSpPr>
            <p:nvPr/>
          </p:nvSpPr>
          <p:spPr bwMode="auto">
            <a:xfrm>
              <a:off x="8398" y="1720"/>
              <a:ext cx="2243" cy="600"/>
            </a:xfrm>
            <a:prstGeom prst="wedgeRoundRectCallout">
              <a:avLst>
                <a:gd name="adj1" fmla="val -85454"/>
                <a:gd name="adj2" fmla="val 234167"/>
                <a:gd name="adj3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algn="ctr"/>
              <a:r>
                <a:rPr kumimoji="1" lang="zh-CN" altLang="zh-CN" sz="2800" b="1" dirty="0">
                  <a:solidFill>
                    <a:schemeClr val="accent2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光心</a:t>
              </a:r>
              <a:r>
                <a:rPr kumimoji="1" lang="en-US" altLang="zh-CN" sz="2400" b="1" dirty="0">
                  <a:solidFill>
                    <a:schemeClr val="accent2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(</a:t>
              </a:r>
              <a:r>
                <a:rPr kumimoji="1" lang="en-US" altLang="zh-CN" sz="2400" b="1" i="1" dirty="0">
                  <a:solidFill>
                    <a:schemeClr val="accent2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O</a:t>
              </a:r>
              <a:r>
                <a:rPr kumimoji="1" lang="en-US" altLang="zh-CN" sz="2400" b="1" dirty="0">
                  <a:solidFill>
                    <a:schemeClr val="accent2"/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)</a:t>
              </a:r>
            </a:p>
          </p:txBody>
        </p:sp>
        <p:sp>
          <p:nvSpPr>
            <p:cNvPr id="18" name="Oval 12"/>
            <p:cNvSpPr>
              <a:spLocks noChangeArrowheads="1"/>
            </p:cNvSpPr>
            <p:nvPr/>
          </p:nvSpPr>
          <p:spPr bwMode="auto">
            <a:xfrm>
              <a:off x="7388" y="3417"/>
              <a:ext cx="170" cy="170"/>
            </a:xfrm>
            <a:prstGeom prst="ellipse">
              <a:avLst/>
            </a:prstGeom>
            <a:gradFill rotWithShape="0">
              <a:gsLst>
                <a:gs pos="0">
                  <a:srgbClr val="66FF33"/>
                </a:gs>
                <a:gs pos="100000">
                  <a:srgbClr val="2F7618"/>
                </a:gs>
              </a:gsLst>
              <a:path path="shape">
                <a:fillToRect l="50000" t="50000" r="50000" b="50000"/>
              </a:path>
            </a:gradFill>
            <a:ln w="0">
              <a:solidFill>
                <a:srgbClr val="CCFFCC"/>
              </a:solidFill>
              <a:miter lim="800000"/>
            </a:ln>
          </p:spPr>
          <p:txBody>
            <a:bodyPr wrap="none" anchor="ctr"/>
            <a:lstStyle/>
            <a:p>
              <a:pPr algn="ctr"/>
              <a:endParaRPr kumimoji="1" lang="zh-CN" altLang="zh-CN" sz="2400"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  <p:sp>
          <p:nvSpPr>
            <p:cNvPr id="19" name="Oval 13"/>
            <p:cNvSpPr>
              <a:spLocks noChangeArrowheads="1"/>
            </p:cNvSpPr>
            <p:nvPr/>
          </p:nvSpPr>
          <p:spPr bwMode="auto">
            <a:xfrm>
              <a:off x="8588" y="3417"/>
              <a:ext cx="170" cy="17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7600"/>
                </a:gs>
              </a:gsLst>
              <a:path path="shape">
                <a:fillToRect l="50000" t="50000" r="50000" b="50000"/>
              </a:path>
            </a:gradFill>
            <a:ln w="0">
              <a:solidFill>
                <a:srgbClr val="CCFFCC"/>
              </a:solidFill>
              <a:miter lim="800000"/>
            </a:ln>
          </p:spPr>
          <p:txBody>
            <a:bodyPr wrap="none" anchor="ctr"/>
            <a:lstStyle/>
            <a:p>
              <a:pPr algn="ctr"/>
              <a:endParaRPr kumimoji="1" lang="zh-CN" altLang="zh-CN" sz="2400"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  <p:sp>
          <p:nvSpPr>
            <p:cNvPr id="20" name="Oval 14"/>
            <p:cNvSpPr>
              <a:spLocks noChangeArrowheads="1"/>
            </p:cNvSpPr>
            <p:nvPr/>
          </p:nvSpPr>
          <p:spPr bwMode="auto">
            <a:xfrm>
              <a:off x="6238" y="3417"/>
              <a:ext cx="170" cy="170"/>
            </a:xfrm>
            <a:prstGeom prst="ellipse">
              <a:avLst/>
            </a:prstGeom>
            <a:gradFill rotWithShape="0">
              <a:gsLst>
                <a:gs pos="0">
                  <a:srgbClr val="00FF00"/>
                </a:gs>
                <a:gs pos="100000">
                  <a:srgbClr val="007600"/>
                </a:gs>
              </a:gsLst>
              <a:path path="shape">
                <a:fillToRect l="50000" t="50000" r="50000" b="50000"/>
              </a:path>
            </a:gradFill>
            <a:ln w="0">
              <a:solidFill>
                <a:srgbClr val="CCFFCC"/>
              </a:solidFill>
              <a:miter lim="800000"/>
            </a:ln>
          </p:spPr>
          <p:txBody>
            <a:bodyPr wrap="none" anchor="ctr"/>
            <a:lstStyle/>
            <a:p>
              <a:pPr algn="ctr"/>
              <a:endParaRPr kumimoji="1" lang="zh-CN" altLang="zh-CN" sz="2400"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</p:grp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2394302" y="1778291"/>
            <a:ext cx="4105275" cy="579437"/>
          </a:xfrm>
          <a:prstGeom prst="rect">
            <a:avLst/>
          </a:prstGeom>
          <a:noFill/>
          <a:ln w="38100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（</a:t>
            </a:r>
            <a:r>
              <a:rPr kumimoji="1" lang="en-US" altLang="zh-CN" sz="3200" b="1" dirty="0">
                <a:latin typeface="Times New Roman" pitchFamily="18" charset="0"/>
                <a:ea typeface="+mj-ea"/>
                <a:cs typeface="Times New Roman" pitchFamily="18" charset="0"/>
              </a:rPr>
              <a:t>1</a:t>
            </a:r>
            <a:r>
              <a:rPr kumimoji="1" lang="zh-CN" alt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）凸透镜的示意图</a:t>
            </a:r>
            <a:r>
              <a:rPr kumimoji="1" lang="zh-CN" altLang="en-US" sz="24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</p:txBody>
      </p:sp>
      <p:sp>
        <p:nvSpPr>
          <p:cNvPr id="24" name="Rectangle 4"/>
          <p:cNvSpPr txBox="1">
            <a:spLocks noChangeArrowheads="1"/>
          </p:cNvSpPr>
          <p:nvPr/>
        </p:nvSpPr>
        <p:spPr>
          <a:xfrm>
            <a:off x="887309" y="1092491"/>
            <a:ext cx="3095625" cy="6858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2.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光心和主光轴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ChangeArrowheads="1"/>
          </p:cNvSpPr>
          <p:nvPr/>
        </p:nvSpPr>
        <p:spPr bwMode="auto">
          <a:xfrm>
            <a:off x="827584" y="2499741"/>
            <a:ext cx="8244408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通过两个球面球心的直线叫作透镜的</a:t>
            </a:r>
            <a:r>
              <a:rPr lang="zh-CN" altLang="en-US" sz="3200" b="1" dirty="0">
                <a:solidFill>
                  <a:srgbClr val="8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主光轴</a:t>
            </a:r>
            <a:r>
              <a:rPr lang="zh-CN" alt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。</a:t>
            </a:r>
          </a:p>
        </p:txBody>
      </p:sp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827584" y="1548435"/>
            <a:ext cx="5976664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凸透镜的中心位置就是</a:t>
            </a:r>
            <a:r>
              <a:rPr lang="zh-CN" altLang="en-US" sz="3200" b="1" dirty="0">
                <a:solidFill>
                  <a:srgbClr val="8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光心。</a:t>
            </a:r>
          </a:p>
        </p:txBody>
      </p:sp>
    </p:spTree>
    <p:extLst>
      <p:ext uri="{BB962C8B-B14F-4D97-AF65-F5344CB8AC3E}">
        <p14:creationId xmlns:p14="http://schemas.microsoft.com/office/powerpoint/2010/main" val="1449010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6"/>
          <p:cNvSpPr txBox="1">
            <a:spLocks noChangeArrowheads="1"/>
          </p:cNvSpPr>
          <p:nvPr/>
        </p:nvSpPr>
        <p:spPr>
          <a:xfrm>
            <a:off x="2239644" y="843558"/>
            <a:ext cx="4521200" cy="81343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（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2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）凹透镜的示意图</a:t>
            </a:r>
            <a:r>
              <a:rPr kumimoji="0" lang="zh-CN" altLang="en-US" sz="46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 </a:t>
            </a:r>
            <a:endParaRPr kumimoji="0" lang="zh-CN" altLang="en-US" sz="4600" b="0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+mj-ea"/>
              <a:ea typeface="+mj-ea"/>
              <a:cs typeface="+mj-cs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828068" y="1610619"/>
            <a:ext cx="7467600" cy="3276600"/>
            <a:chOff x="1475" y="2415"/>
            <a:chExt cx="11760" cy="5160"/>
          </a:xfrm>
        </p:grpSpPr>
        <p:sp>
          <p:nvSpPr>
            <p:cNvPr id="10" name="Oval 2"/>
            <p:cNvSpPr>
              <a:spLocks noChangeArrowheads="1"/>
            </p:cNvSpPr>
            <p:nvPr/>
          </p:nvSpPr>
          <p:spPr bwMode="auto">
            <a:xfrm>
              <a:off x="1955" y="2415"/>
              <a:ext cx="5160" cy="516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algn="ctr"/>
              <a:endParaRPr kumimoji="1" lang="zh-CN" altLang="zh-CN" sz="2400">
                <a:latin typeface="Times New Roman" panose="02020603050405020304" pitchFamily="18" charset="0"/>
                <a:ea typeface="华文新魏" panose="02010800040101010101" pitchFamily="2" charset="-122"/>
              </a:endParaRPr>
            </a:p>
          </p:txBody>
        </p:sp>
        <p:sp>
          <p:nvSpPr>
            <p:cNvPr id="11" name="Oval 3"/>
            <p:cNvSpPr>
              <a:spLocks noChangeArrowheads="1"/>
            </p:cNvSpPr>
            <p:nvPr/>
          </p:nvSpPr>
          <p:spPr bwMode="auto">
            <a:xfrm>
              <a:off x="7355" y="2415"/>
              <a:ext cx="5160" cy="516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algn="ctr"/>
              <a:endParaRPr kumimoji="1" lang="zh-CN" altLang="zh-CN" sz="2400">
                <a:latin typeface="Times New Roman" panose="02020603050405020304" pitchFamily="18" charset="0"/>
                <a:ea typeface="华文新魏" panose="02010800040101010101" pitchFamily="2" charset="-122"/>
              </a:endParaRPr>
            </a:p>
          </p:txBody>
        </p:sp>
        <p:graphicFrame>
          <p:nvGraphicFramePr>
            <p:cNvPr id="12" name="Object 4"/>
            <p:cNvGraphicFramePr>
              <a:graphicFrameLocks noChangeAspect="1"/>
            </p:cNvGraphicFramePr>
            <p:nvPr/>
          </p:nvGraphicFramePr>
          <p:xfrm>
            <a:off x="6590" y="3375"/>
            <a:ext cx="1258" cy="3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BMP 图象" r:id="rId2" imgW="685800" imgH="1343025" progId="PBrush">
                    <p:embed/>
                  </p:oleObj>
                </mc:Choice>
                <mc:Fallback>
                  <p:oleObj name="BMP 图象" r:id="rId2" imgW="685800" imgH="1343025" progId="PBrush">
                    <p:embed/>
                    <p:pic>
                      <p:nvPicPr>
                        <p:cNvPr id="0" name="Object 4" descr="image4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3">
                          <a:lum bright="6000"/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6590" y="3375"/>
                          <a:ext cx="1258" cy="324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Line 5"/>
            <p:cNvSpPr>
              <a:spLocks noChangeShapeType="1"/>
            </p:cNvSpPr>
            <p:nvPr/>
          </p:nvSpPr>
          <p:spPr bwMode="auto">
            <a:xfrm>
              <a:off x="1475" y="5112"/>
              <a:ext cx="11760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lgDashDot"/>
              <a:miter lim="800000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8" name="Text Box 10"/>
            <p:cNvSpPr txBox="1">
              <a:spLocks noChangeArrowheads="1"/>
            </p:cNvSpPr>
            <p:nvPr/>
          </p:nvSpPr>
          <p:spPr bwMode="auto">
            <a:xfrm>
              <a:off x="9635" y="5175"/>
              <a:ext cx="920" cy="7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>
                  <a:latin typeface="Times New Roman" panose="02020603050405020304" pitchFamily="18" charset="0"/>
                </a:rPr>
                <a:t> </a:t>
              </a:r>
              <a:r>
                <a:rPr kumimoji="1" lang="en-US" altLang="zh-CN" sz="2400" i="1">
                  <a:latin typeface="Times New Roman" panose="02020603050405020304" pitchFamily="18" charset="0"/>
                </a:rPr>
                <a:t>C</a:t>
              </a:r>
              <a:r>
                <a:rPr kumimoji="1" lang="en-US" altLang="zh-CN" sz="1000">
                  <a:latin typeface="Times New Roman" panose="02020603050405020304" pitchFamily="18" charset="0"/>
                </a:rPr>
                <a:t>2</a:t>
              </a:r>
              <a:endParaRPr kumimoji="1" lang="en-US" altLang="zh-CN" sz="2400">
                <a:latin typeface="Times New Roman" panose="02020603050405020304" pitchFamily="18" charset="0"/>
              </a:endParaRPr>
            </a:p>
          </p:txBody>
        </p:sp>
        <p:sp>
          <p:nvSpPr>
            <p:cNvPr id="19" name="Text Box 11"/>
            <p:cNvSpPr txBox="1">
              <a:spLocks noChangeArrowheads="1"/>
            </p:cNvSpPr>
            <p:nvPr/>
          </p:nvSpPr>
          <p:spPr bwMode="auto">
            <a:xfrm>
              <a:off x="3875" y="5175"/>
              <a:ext cx="920" cy="7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>
                  <a:latin typeface="Times New Roman" panose="02020603050405020304" pitchFamily="18" charset="0"/>
                </a:rPr>
                <a:t> </a:t>
              </a:r>
              <a:r>
                <a:rPr kumimoji="1" lang="en-US" altLang="zh-CN" sz="2400" i="1">
                  <a:latin typeface="Times New Roman" panose="02020603050405020304" pitchFamily="18" charset="0"/>
                </a:rPr>
                <a:t>C</a:t>
              </a:r>
              <a:r>
                <a:rPr kumimoji="1" lang="en-US" altLang="zh-CN" sz="1000">
                  <a:latin typeface="Times New Roman" panose="02020603050405020304" pitchFamily="18" charset="0"/>
                </a:rPr>
                <a:t>1</a:t>
              </a:r>
              <a:endParaRPr kumimoji="1" lang="en-US" altLang="zh-CN" sz="2400">
                <a:latin typeface="Times New Roman" panose="02020603050405020304" pitchFamily="18" charset="0"/>
              </a:endParaRPr>
            </a:p>
          </p:txBody>
        </p:sp>
        <p:sp>
          <p:nvSpPr>
            <p:cNvPr id="20" name="AutoShape 12"/>
            <p:cNvSpPr>
              <a:spLocks noChangeArrowheads="1"/>
            </p:cNvSpPr>
            <p:nvPr/>
          </p:nvSpPr>
          <p:spPr bwMode="auto">
            <a:xfrm>
              <a:off x="11003" y="2895"/>
              <a:ext cx="1924" cy="1080"/>
            </a:xfrm>
            <a:prstGeom prst="wedgeRoundRectCallout">
              <a:avLst>
                <a:gd name="adj1" fmla="val -55292"/>
                <a:gd name="adj2" fmla="val 153472"/>
                <a:gd name="adj3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algn="ctr"/>
              <a:r>
                <a:rPr kumimoji="1" lang="zh-CN" altLang="zh-CN" sz="2800" b="1" dirty="0">
                  <a:solidFill>
                    <a:schemeClr val="accent2"/>
                  </a:solidFill>
                  <a:latin typeface="Times New Roman" panose="02020603050405020304" pitchFamily="18" charset="0"/>
                </a:rPr>
                <a:t>主光轴</a:t>
              </a:r>
              <a:endParaRPr kumimoji="1" lang="zh-CN" altLang="en-US" sz="2800" b="1" dirty="0">
                <a:solidFill>
                  <a:schemeClr val="accent2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1" name="AutoShape 13"/>
            <p:cNvSpPr>
              <a:spLocks noChangeArrowheads="1"/>
            </p:cNvSpPr>
            <p:nvPr/>
          </p:nvSpPr>
          <p:spPr bwMode="auto">
            <a:xfrm>
              <a:off x="8433" y="3135"/>
              <a:ext cx="2005" cy="900"/>
            </a:xfrm>
            <a:prstGeom prst="wedgeRoundRectCallout">
              <a:avLst>
                <a:gd name="adj1" fmla="val -106606"/>
                <a:gd name="adj2" fmla="val 174167"/>
                <a:gd name="adj3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algn="ctr"/>
              <a:r>
                <a:rPr kumimoji="1" lang="zh-CN" altLang="zh-CN" sz="2800" b="1" dirty="0">
                  <a:solidFill>
                    <a:schemeClr val="accent2"/>
                  </a:solidFill>
                  <a:latin typeface="Times New Roman" panose="02020603050405020304" pitchFamily="18" charset="0"/>
                </a:rPr>
                <a:t>光心</a:t>
              </a:r>
              <a:r>
                <a:rPr kumimoji="1" lang="en-US" altLang="zh-CN" sz="2400" b="1" dirty="0">
                  <a:solidFill>
                    <a:schemeClr val="accent2"/>
                  </a:solidFill>
                  <a:latin typeface="Times New Roman" panose="02020603050405020304" pitchFamily="18" charset="0"/>
                </a:rPr>
                <a:t>(</a:t>
              </a:r>
              <a:r>
                <a:rPr kumimoji="1" lang="en-US" altLang="zh-CN" sz="2400" b="1" i="1" dirty="0">
                  <a:solidFill>
                    <a:schemeClr val="accent2"/>
                  </a:solidFill>
                  <a:latin typeface="Times New Roman" panose="02020603050405020304" pitchFamily="18" charset="0"/>
                </a:rPr>
                <a:t>O</a:t>
              </a:r>
              <a:r>
                <a:rPr kumimoji="1" lang="en-US" altLang="zh-CN" sz="2400" b="1" dirty="0">
                  <a:solidFill>
                    <a:schemeClr val="accent2"/>
                  </a:solidFill>
                  <a:latin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22" name="Oval 14"/>
            <p:cNvSpPr>
              <a:spLocks noChangeArrowheads="1"/>
            </p:cNvSpPr>
            <p:nvPr/>
          </p:nvSpPr>
          <p:spPr bwMode="auto">
            <a:xfrm>
              <a:off x="7173" y="5005"/>
              <a:ext cx="170" cy="170"/>
            </a:xfrm>
            <a:prstGeom prst="ellipse">
              <a:avLst/>
            </a:prstGeom>
            <a:gradFill rotWithShape="0">
              <a:gsLst>
                <a:gs pos="0">
                  <a:srgbClr val="FF0066"/>
                </a:gs>
                <a:gs pos="100000">
                  <a:srgbClr val="76002F"/>
                </a:gs>
              </a:gsLst>
              <a:path path="shape">
                <a:fillToRect l="50000" t="50000" r="50000" b="50000"/>
              </a:path>
            </a:gradFill>
            <a:ln w="6350">
              <a:solidFill>
                <a:srgbClr val="800000"/>
              </a:solidFill>
              <a:miter lim="800000"/>
            </a:ln>
          </p:spPr>
          <p:txBody>
            <a:bodyPr wrap="none" anchor="ctr"/>
            <a:lstStyle/>
            <a:p>
              <a:pPr algn="ctr"/>
              <a:endParaRPr kumimoji="1" lang="zh-CN" altLang="zh-CN" sz="2400">
                <a:latin typeface="Times New Roman" panose="02020603050405020304" pitchFamily="18" charset="0"/>
                <a:ea typeface="华文新魏" panose="02010800040101010101" pitchFamily="2" charset="-122"/>
              </a:endParaRPr>
            </a:p>
          </p:txBody>
        </p:sp>
        <p:sp>
          <p:nvSpPr>
            <p:cNvPr id="23" name="Oval 15"/>
            <p:cNvSpPr>
              <a:spLocks noChangeArrowheads="1"/>
            </p:cNvSpPr>
            <p:nvPr/>
          </p:nvSpPr>
          <p:spPr bwMode="auto">
            <a:xfrm>
              <a:off x="9875" y="5005"/>
              <a:ext cx="170" cy="170"/>
            </a:xfrm>
            <a:prstGeom prst="ellipse">
              <a:avLst/>
            </a:prstGeom>
            <a:gradFill rotWithShape="0">
              <a:gsLst>
                <a:gs pos="0">
                  <a:srgbClr val="800000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6350">
              <a:solidFill>
                <a:srgbClr val="800000"/>
              </a:solidFill>
              <a:miter lim="800000"/>
            </a:ln>
          </p:spPr>
          <p:txBody>
            <a:bodyPr wrap="none" anchor="ctr"/>
            <a:lstStyle/>
            <a:p>
              <a:pPr algn="ctr"/>
              <a:endParaRPr kumimoji="1" lang="zh-CN" altLang="zh-CN" sz="2400">
                <a:latin typeface="Times New Roman" panose="02020603050405020304" pitchFamily="18" charset="0"/>
                <a:ea typeface="华文新魏" panose="02010800040101010101" pitchFamily="2" charset="-122"/>
              </a:endParaRPr>
            </a:p>
          </p:txBody>
        </p:sp>
        <p:sp>
          <p:nvSpPr>
            <p:cNvPr id="24" name="Oval 16"/>
            <p:cNvSpPr>
              <a:spLocks noChangeArrowheads="1"/>
            </p:cNvSpPr>
            <p:nvPr/>
          </p:nvSpPr>
          <p:spPr bwMode="auto">
            <a:xfrm>
              <a:off x="4425" y="5005"/>
              <a:ext cx="170" cy="170"/>
            </a:xfrm>
            <a:prstGeom prst="ellipse">
              <a:avLst/>
            </a:prstGeom>
            <a:gradFill rotWithShape="0">
              <a:gsLst>
                <a:gs pos="0">
                  <a:srgbClr val="990000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6350">
              <a:solidFill>
                <a:srgbClr val="800000"/>
              </a:solidFill>
              <a:miter lim="800000"/>
            </a:ln>
          </p:spPr>
          <p:txBody>
            <a:bodyPr wrap="none" anchor="ctr"/>
            <a:lstStyle/>
            <a:p>
              <a:pPr algn="ctr"/>
              <a:endParaRPr kumimoji="1" lang="zh-CN" altLang="zh-CN" sz="2400">
                <a:latin typeface="Times New Roman" panose="02020603050405020304" pitchFamily="18" charset="0"/>
                <a:ea typeface="华文新魏" panose="02010800040101010101" pitchFamily="2" charset="-122"/>
              </a:endParaRPr>
            </a:p>
          </p:txBody>
        </p:sp>
      </p:grp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826</Words>
  <Application>Microsoft Office PowerPoint</Application>
  <PresentationFormat>全屏显示(16:9)</PresentationFormat>
  <Paragraphs>98</Paragraphs>
  <Slides>25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25</vt:i4>
      </vt:variant>
    </vt:vector>
  </HeadingPairs>
  <TitlesOfParts>
    <vt:vector size="36" baseType="lpstr">
      <vt:lpstr>宋体</vt:lpstr>
      <vt:lpstr>Calibri</vt:lpstr>
      <vt:lpstr>Times New Roman</vt:lpstr>
      <vt:lpstr>黑体</vt:lpstr>
      <vt:lpstr>华文隶书</vt:lpstr>
      <vt:lpstr>楷体_GB2312</vt:lpstr>
      <vt:lpstr>Arial</vt:lpstr>
      <vt:lpstr>华文彩云</vt:lpstr>
      <vt:lpstr>自定义设计方案</vt:lpstr>
      <vt:lpstr>BMP 图象</vt:lpstr>
      <vt:lpstr>Photo Editor 照片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USER</dc:creator>
  <cp:lastModifiedBy>Administrator</cp:lastModifiedBy>
  <cp:revision>763</cp:revision>
  <dcterms:created xsi:type="dcterms:W3CDTF">2018-11-06T06:39:00Z</dcterms:created>
  <dcterms:modified xsi:type="dcterms:W3CDTF">2026-08-14T00:06:51Z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