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第六章  质量与密度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9．（2019·天水）小明同学到钢铁厂参加社会实践活动，师傅教他加工零件，他很想知道这个质地均匀的零件是什么材料做成的，于是把它带回学校利用天平和量筒来测这个零件的密度. 具体操作如下：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（1）把天平放在水平台上，并将游码移至标尺左端零刻度线处；调节天平横梁平衡，发现指针在分度盘标尺上的位置如图甲所示，此时应将平衡螺母向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（选填“左”或“右”）调节.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6799" y="522414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4624705"/>
            <a:ext cx="4652010" cy="1979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（2）用调节好的天平测零件的质量，天平平衡时，砝码的质量及游码在标尺上的位置如图乙所示，则零件的质量为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g，用量筒测得零件的体积如图丙所示，由此可算得金属零件的密度为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（3）该零件磨损后，它的密度将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（选填“变大”“变小”或“不变”）.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5157" y="213423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9582" y="316801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3.1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3037" y="36950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81864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10．用托盘天平称某物体质量时，将被测物体和砝码放错了位置，若天平平衡时，在左盘上放着100g和20g的砝码各一个，游码的读数是4g，则物体的质量是（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124g　　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118g　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122g　　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116g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4387" y="34029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11.用量杯盛某液体，测得液体体积V和液体与量杯的共同质量m的关系图像如图所示，从图中求出：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（1）量杯的质量是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（2）该液体的密度是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1725" y="4239895"/>
            <a:ext cx="3214370" cy="2068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30422" y="301307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0730" y="3528060"/>
            <a:ext cx="1189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12．（2018·安顺）小明同学在测定液体密度的实验中，没有把容器的质量测出来，而是多次测出容器和液体的总质量，并记录在下表中．根据表中的数据求得液体的密度是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，容器的质量是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4244975"/>
            <a:ext cx="6771640" cy="1525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8517" y="301307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0.8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2232" y="352806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13．（2017·通辽）某学习小组在探究同种物质的质量与体积的关系时，选用了体积为10cm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、20cm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、30cm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的三个铝块和托盘天平进行实验．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3045460"/>
            <a:ext cx="4776470" cy="29019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" y="4881880"/>
            <a:ext cx="2661920" cy="1337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0" y="4881880"/>
            <a:ext cx="5350510" cy="1564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（1）调节天平平衡后，小明用天平测量铝块1（体积为10cm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）的质量，如图甲．这一操作中的错误是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　　　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．改正错误后，他正确操作，平衡时右盘砝码和游码在标尺上位置如图乙．请将此铝块的质量填写在下表空白处．他接下来继续测量了铝块2和铝块3的质量并完成了下表格的记录．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7999" y="219646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用手拿砝码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1622" y="523240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27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660" y="4324350"/>
            <a:ext cx="2505075" cy="2142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小组在进行数据分析时，发现铝块3的数据与铝块1和铝块2反映的规律不相符，为了得到同种物质的质量与体积的比值相同的结论，他们将铝块3的质量数据改为81．并用描点法画出铝块的m-V图像，请你在图丙的方格纸中建立坐标系完成他们的图像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537" y="443674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如图所示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520" y="4436745"/>
            <a:ext cx="1683385" cy="181038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（3）请你对他们更改数据的做法进行评价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                    　　　     　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如果是你，对这种情况采用的做法应该是                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8075" y="1983105"/>
            <a:ext cx="6942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没有实事求是的科学态度，做法不正确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980" y="2964180"/>
            <a:ext cx="6942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分析原因，重新实验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14．（2019·济宁）小明用同一物体进行了以下实验. 实验中，保持物体处于静止状态，弹簧测力计的示数如图所示. 请根据图中信息，求：（g取10N/kg）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（1）物体的质量；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（2）物体在水中受到的浮力；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（3）某液体的密度.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165" y="4437380"/>
            <a:ext cx="4174490" cy="20535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1514475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246443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下列关于一名普通中学生的数据，合理的是（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A．体积约为0.05m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B．质量约为5000g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C．密度约为1×10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D．这名普通中学生位置发生改变时，质量改变，密度也随之改变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2663" y="869315"/>
            <a:ext cx="743267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第1课时   质量 密度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7047" y="30365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9305" y="5622925"/>
            <a:ext cx="3711575" cy="556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4091305"/>
            <a:ext cx="4431030" cy="661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8075" y="1337310"/>
            <a:ext cx="694245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解：（1）由图可知：G=F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=5.4N；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则物体的质量：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G/g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5.4N/(10N/kg)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=0.54kg；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（2）物体在水中受到的浮力：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浮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=G-F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=5.4N-3.4N=2N；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（3）物体的体积：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物体在液体中受到的浮力：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F′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浮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=G-F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=5.4N-3.8N=1.6N；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液体的密度：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1945005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2751455"/>
            <a:ext cx="74326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（2019·眉山）纳米陶瓷作为新材料应用广泛，它具有耐磨损、耐腐蚀、耐高温、防渗透、无磁性等特点，下列选项中不能使用纳米陶瓷材料的是（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装烧碱的容器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切割金属的刀具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乘坐公交用的IC卡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“C919”客机的外表涂层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797560"/>
            <a:ext cx="743267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课时   测量物质的密度 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密度与社会生活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1242" y="40239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0565" y="4291965"/>
            <a:ext cx="4036695" cy="1766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2.（2019·德州）如图所示，在“测量花岗石密度”的实验中.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称量时左盘放砝码，右盘放花岗石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称量花岗石质量的过程中，若天平横梁不平衡，可调节平衡螺母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花岗石的质量是25g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花岗石的密度是2.8×10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zh-CN" altLang="en-US" sz="2800" baseline="30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1682" y="16948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2220" y="4620895"/>
            <a:ext cx="4174490" cy="17348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3．（2019·眉山）某同学用托盘天平和量筒测量一小石块的密度，图甲是调节天平时的情形，图乙和图丙分别是测量石块质量和体积时的情形.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A.甲图中应将平衡螺母向左调，使横梁平衡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B.乙图中测石块质量时，天平的示数是l7.4g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C.由丙图量筒的示数测得石块的体积是40cm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D.利用图中信息，可计算出石块的密度是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1.72×l0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zh-CN" altLang="en-US" sz="2800" baseline="30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9442" y="25361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4．（2019·武汉）为了测出金属块的密度，某实验小组制定了如下的实验计划：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①用天平测出金属块的质量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②用细线系住金属块，轻轻放入空量筒中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③在量筒中装入适量的水，记下水的体积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④将金属块从量筒中取出，记下水的体积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⑤用细线系住金属块，把金属块浸没在量筒的水中，记下水的体积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⑥根据实验数据计算金属块的密度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以上实验步骤安排最合理的是（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①②③④⑥		B． ②③④①⑥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①③⑤⑥		D． ①②③⑥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9012" y="49980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255" y="3743960"/>
            <a:ext cx="4556760" cy="2080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5.（2018·菏泽）小丽用天平和量筒等器材测量小石块的密度．如图所示，石块的质量是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g，石块的体积是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，石块的密度是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6497" y="249237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27.2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75327" y="249237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5152" y="301434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2.72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4075" y="4589145"/>
            <a:ext cx="3437255" cy="1790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6．（2017·毕节）在测量小金属块的密度的实验中，露露先用天平测小金属块的质量如图甲所示，小金属块是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g．再用量筒测小金属块的体积如图乙所示，测得小金属块的密度ρ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，而阳阳做实验时，先用量筒测小金属块的体积，再用天平测小金属块的质量，测得的小金属块的密度为ρ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，则：ρ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.（选填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“＞”“=”或“＜”）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1232" y="214312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78.4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95565" y="3084830"/>
            <a:ext cx="16960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7.84×103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6895" y="4491990"/>
            <a:ext cx="385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&gt;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7．（2019·临沂）小明在滨河阳光沙滩游玩时捡到一块鹅卵石，并对该鹅卵石的密度进行了测量.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330" y="2975610"/>
            <a:ext cx="6625590" cy="28016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（1）将天平放在水平桌面上，并将游码移至称量标尺左端的零刻度线后，分度标尺的指针如图甲所示，此时应将平衡螺母向______（选填“左”或“右”）调节，使天平横梁平衡.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（2）测量鹅卵石质量时，将最小为5g的砝码放入托盘天平的右盘后，分度标尺的指针如图乙所示，接下来的操作是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，直至天平横梁平衡.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8444" y="21844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右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005" y="4243705"/>
            <a:ext cx="717740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先把最小为5g的砝码拿走，然后再向右移动游码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4988560"/>
            <a:ext cx="3483610" cy="1461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（3）天平平衡时，所用砝码和游码在称量标尺上的位置如图丙所示，该鹅卵石的质量是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（4）如图丁所示，鹅卵石的体积是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（5）由以上数据可知，该鹅卵石的密度为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（6）将该鹅卵石挂在弹簧测力计下并浸没在某液体中静止时，测力计的示数如图戊所示，鹅卵石所受浮力为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（g取10N/kg）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7977" y="205867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5452" y="252412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4592" y="350520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2.7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0902" y="490220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74688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2.（2018·宜昌）下列情况中，物质密度不变的是（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把纸撕成碎片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冰熔化成水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氧气罐中的氧气用去一部分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把铁丝烧红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3917" y="22764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（2017·烟台）学习质量和密度的知识后，小明同学想用天平、量筒和水完成下列实践课题，你认为能够完成的是（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①测量牛奶的密度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②鉴别金戒指的真伪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③测定一捆铜导线的长度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④鉴定铜球是空心的还是实心的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⑤测定一大堆大头针的数目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①②				B． ①②④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①②④⑤			D． ①②③④⑤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0667" y="25736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1355" y="3139440"/>
            <a:ext cx="2702560" cy="21615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028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9．（2019·株洲）用量筒、空瓶、小球和适量的水依次完成图示甲、乙、丙三步实验，量筒读数依次为V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．已知水的密度为ρ，则小球（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A．体积为V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-V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		 B．体积为V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-V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C．质量为ρ（V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-V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	 D．质量为ρ（V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-V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9682" y="27120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173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10．（2019·菏泽）小明测量“形状不规则的矿石密度”时（矿石的密度大于水的密度），可使用的器材有弹簧测力计、烧杯、细线和水. 请你设计一个实验方案帮助小明完成测量任务.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（1）简要写出实验步骤：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（2）矿石的密度表达式为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0" y="3733165"/>
            <a:ext cx="743267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87985" indent="-387985"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①将细线拉住矿石，用弹簧测力计测出矿石在空气中的重力G；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marL="387985" indent="-387985"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②用细线拉住矿石，将矿石完全浸没在水中，读出此时弹簧测力计的示数为F.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9300" y="5692775"/>
            <a:ext cx="1432560" cy="45275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9910" y="4931410"/>
            <a:ext cx="1827530" cy="1592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028" y="1185545"/>
            <a:ext cx="743267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11.（2019·苏州）测小瓷杯的密度如图所示，先在量筒内放入适量的水，液面刻度为V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；再将小瓷杯浸没于水中，液面刻度为V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；最后捞起小瓷杯并将杯中的水倒回量筒，使其浮于水面（水未损失），液面刻度为V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，小瓷杯密度的表达式ρ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杯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（用V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、V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、V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和ρ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表示）. 实验完毕后发现小瓷杯内的水未倒干净，则所测结果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（选填“偏大”“偏小”或“不变”）.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7327" y="44094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不变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030" y="3466465"/>
            <a:ext cx="966470" cy="4775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（2019·潍坊）李华利用生活中常见物品巧妙地测出一石块的密度，实验过程如下：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A．取一根筷子，用细线将其悬挂，调节悬挂位置，直至筷子水平平衡，悬挂位置记为O点，如图甲所示；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410" y="2355215"/>
            <a:ext cx="5378450" cy="18453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B．将矿泉水瓶剪成烧杯形状，倾斜固定放置，在瓶中装水至溢水口处，用细线系紧石块，将石块缓慢浸入水中，溢出的水全部装入轻质塑料袋中，如图乙所示；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取出石块，擦干水分；将装水的塑料袋和石块分别挂于筷子上O点两侧，移动悬挂位置使筷子仍水平平衡，用刻度尺分别测出O点到两悬挂点的距离l1和l2，如图丙所示.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7940" y="5327015"/>
            <a:ext cx="3343910" cy="114744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275" y="1596390"/>
            <a:ext cx="520065" cy="527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（1）已知水的密度为ρ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，则石块密度ρ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石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（用字母ρ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和所测得的物理量表示）；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（2）采用上述实验方法，筷子粗细不均匀对实验结果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（选填“有”或“无”）影响；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（3）图乙所示步骤中，若瓶中的水未装至溢水口，实验结果将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（选填“偏大”“偏小”或“不变”）.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7799" y="316801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6212" y="41979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偏大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3.（2019·连云港）中国科学技术大学俞书宏教授团队开发了一系列仿生人工木材，该木材具有轻质、高强、耐腐蚀和隔热防火等优点. 关于该木材的属性，下列说法错误的是（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导热性差		B. 硬度大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耐腐蚀性好		D. 密度大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6172" y="30848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4.（2018·德州模拟）对于同种物质而言，关于密度的公式“ρ=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m/V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ρ与m成正比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ρ与m、V没有关系，是个恒定值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ρ与V成反比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ρ与m成正比，ρ与V成反比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2247" y="254508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5．（2018·邵阳一模）在用托盘天平测量物体的质量时，下列情况会造成测量结果偏小的是（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调节横梁平衡时，指针偏向分度盘左边就停止调节螺母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调节天平平衡时，忘了把游码放在左端的零刻度线处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使用磨损的砝码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读数时，实验者头部偏向游码右边，会造成视线与游码左侧的标尺不垂直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2922" y="22225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6．（2016·广东）如图所示是甲和乙两种物质的质量和体积的关系图像.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A．乙物质的密度比水大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B．体积为50cm3的乙物质的质量为35g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C．质量为25g的甲物质的体积为30cm3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D．当甲和乙两物质的质量相同时，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乙物质的体积较大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6830" y="4500245"/>
            <a:ext cx="2351405" cy="1802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1337" y="23475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7.（2019·龙东）小明用天平测量苹果质量，在调节天平平衡的过程中，发现指针如图甲所示，他应将平衡螺母向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（选填“左”或“右”）移动，直到指针指在分度盘中央，然后将苹果放到天平的左盘，向右盘加减砝码并移动游码，使天平再次平衡时，砝码质量和游码对应的刻度值如图乙所示，则苹果质量为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3485" y="4818380"/>
            <a:ext cx="1638300" cy="1424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9595" y="4779645"/>
            <a:ext cx="2467610" cy="1645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17224" y="221043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8047" y="4779645"/>
            <a:ext cx="98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156.4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8．（2018·苏州）将一个小物块完全放入容积为200 mL的杯内，向杯中加入128g水或96g酒精都恰能将杯装满．小物块的体积为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，密度为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（ρ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酒精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＝0.8 g/cm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8377" y="268033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6899" y="3168015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0.9×10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5004</Words>
  <Application>WPS 演示</Application>
  <PresentationFormat>自定义</PresentationFormat>
  <Paragraphs>284</Paragraphs>
  <Slides>37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