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embeddedFontLst>
    <p:embeddedFont>
      <p:font typeface="华文楷体" panose="02010600040101010101" pitchFamily="2" charset="-122"/>
      <p:regular r:id="rId25"/>
    </p:embeddedFont>
    <p:embeddedFont>
      <p:font typeface="华文中宋" panose="02010600040101010101" pitchFamily="2" charset="-122"/>
      <p:regular r:id="rId26"/>
    </p:embeddedFont>
    <p:embeddedFont>
      <p:font typeface="微软雅黑" panose="020B0503020204020204" pitchFamily="34" charset="-122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346"/>
      </p:cViewPr>
      <p:guideLst>
        <p:guide orient="horz" pos="2151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 fontScale="90000"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4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7.xml"/><Relationship Id="rId47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40" Type="http://schemas.openxmlformats.org/officeDocument/2006/relationships/tags" Target="../tags/tag5.xml"/><Relationship Id="rId45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3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43"/>
            </p:custDataLst>
          </p:nvPr>
        </p:nvSpPr>
        <p:spPr>
          <a:xfrm>
            <a:off x="784225" y="5851525"/>
            <a:ext cx="1400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noFill/>
              </a:rPr>
              <a:t>24002</a:t>
            </a:r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6" r:link="rId4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3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image" Target="../media/image18.png"/><Relationship Id="rId5" Type="http://schemas.openxmlformats.org/officeDocument/2006/relationships/tags" Target="../tags/tag221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220.xml"/><Relationship Id="rId9" Type="http://schemas.openxmlformats.org/officeDocument/2006/relationships/tags" Target="../tags/tag225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251.xml"/><Relationship Id="rId21" Type="http://schemas.openxmlformats.org/officeDocument/2006/relationships/tags" Target="../tags/tag246.xml"/><Relationship Id="rId42" Type="http://schemas.openxmlformats.org/officeDocument/2006/relationships/tags" Target="../tags/tag267.xml"/><Relationship Id="rId47" Type="http://schemas.openxmlformats.org/officeDocument/2006/relationships/tags" Target="../tags/tag272.xml"/><Relationship Id="rId63" Type="http://schemas.openxmlformats.org/officeDocument/2006/relationships/tags" Target="../tags/tag288.xml"/><Relationship Id="rId68" Type="http://schemas.openxmlformats.org/officeDocument/2006/relationships/tags" Target="../tags/tag293.xml"/><Relationship Id="rId84" Type="http://schemas.openxmlformats.org/officeDocument/2006/relationships/tags" Target="../tags/tag309.xml"/><Relationship Id="rId89" Type="http://schemas.openxmlformats.org/officeDocument/2006/relationships/tags" Target="../tags/tag314.xml"/><Relationship Id="rId16" Type="http://schemas.openxmlformats.org/officeDocument/2006/relationships/tags" Target="../tags/tag241.xml"/><Relationship Id="rId11" Type="http://schemas.openxmlformats.org/officeDocument/2006/relationships/tags" Target="../tags/tag236.xml"/><Relationship Id="rId32" Type="http://schemas.openxmlformats.org/officeDocument/2006/relationships/tags" Target="../tags/tag257.xml"/><Relationship Id="rId37" Type="http://schemas.openxmlformats.org/officeDocument/2006/relationships/tags" Target="../tags/tag262.xml"/><Relationship Id="rId53" Type="http://schemas.openxmlformats.org/officeDocument/2006/relationships/tags" Target="../tags/tag278.xml"/><Relationship Id="rId58" Type="http://schemas.openxmlformats.org/officeDocument/2006/relationships/tags" Target="../tags/tag283.xml"/><Relationship Id="rId74" Type="http://schemas.openxmlformats.org/officeDocument/2006/relationships/tags" Target="../tags/tag299.xml"/><Relationship Id="rId79" Type="http://schemas.openxmlformats.org/officeDocument/2006/relationships/tags" Target="../tags/tag304.xml"/><Relationship Id="rId5" Type="http://schemas.openxmlformats.org/officeDocument/2006/relationships/tags" Target="../tags/tag230.xml"/><Relationship Id="rId90" Type="http://schemas.openxmlformats.org/officeDocument/2006/relationships/tags" Target="../tags/tag315.xml"/><Relationship Id="rId14" Type="http://schemas.openxmlformats.org/officeDocument/2006/relationships/tags" Target="../tags/tag239.xml"/><Relationship Id="rId22" Type="http://schemas.openxmlformats.org/officeDocument/2006/relationships/tags" Target="../tags/tag247.xml"/><Relationship Id="rId27" Type="http://schemas.openxmlformats.org/officeDocument/2006/relationships/tags" Target="../tags/tag252.xml"/><Relationship Id="rId30" Type="http://schemas.openxmlformats.org/officeDocument/2006/relationships/tags" Target="../tags/tag255.xml"/><Relationship Id="rId35" Type="http://schemas.openxmlformats.org/officeDocument/2006/relationships/tags" Target="../tags/tag260.xml"/><Relationship Id="rId43" Type="http://schemas.openxmlformats.org/officeDocument/2006/relationships/tags" Target="../tags/tag268.xml"/><Relationship Id="rId48" Type="http://schemas.openxmlformats.org/officeDocument/2006/relationships/tags" Target="../tags/tag273.xml"/><Relationship Id="rId56" Type="http://schemas.openxmlformats.org/officeDocument/2006/relationships/tags" Target="../tags/tag281.xml"/><Relationship Id="rId64" Type="http://schemas.openxmlformats.org/officeDocument/2006/relationships/tags" Target="../tags/tag289.xml"/><Relationship Id="rId69" Type="http://schemas.openxmlformats.org/officeDocument/2006/relationships/tags" Target="../tags/tag294.xml"/><Relationship Id="rId77" Type="http://schemas.openxmlformats.org/officeDocument/2006/relationships/tags" Target="../tags/tag302.xml"/><Relationship Id="rId8" Type="http://schemas.openxmlformats.org/officeDocument/2006/relationships/tags" Target="../tags/tag233.xml"/><Relationship Id="rId51" Type="http://schemas.openxmlformats.org/officeDocument/2006/relationships/tags" Target="../tags/tag276.xml"/><Relationship Id="rId72" Type="http://schemas.openxmlformats.org/officeDocument/2006/relationships/tags" Target="../tags/tag297.xml"/><Relationship Id="rId80" Type="http://schemas.openxmlformats.org/officeDocument/2006/relationships/tags" Target="../tags/tag305.xml"/><Relationship Id="rId85" Type="http://schemas.openxmlformats.org/officeDocument/2006/relationships/tags" Target="../tags/tag310.xml"/><Relationship Id="rId3" Type="http://schemas.openxmlformats.org/officeDocument/2006/relationships/tags" Target="../tags/tag228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5" Type="http://schemas.openxmlformats.org/officeDocument/2006/relationships/tags" Target="../tags/tag250.xml"/><Relationship Id="rId33" Type="http://schemas.openxmlformats.org/officeDocument/2006/relationships/tags" Target="../tags/tag258.xml"/><Relationship Id="rId38" Type="http://schemas.openxmlformats.org/officeDocument/2006/relationships/tags" Target="../tags/tag263.xml"/><Relationship Id="rId46" Type="http://schemas.openxmlformats.org/officeDocument/2006/relationships/tags" Target="../tags/tag271.xml"/><Relationship Id="rId59" Type="http://schemas.openxmlformats.org/officeDocument/2006/relationships/tags" Target="../tags/tag284.xml"/><Relationship Id="rId67" Type="http://schemas.openxmlformats.org/officeDocument/2006/relationships/tags" Target="../tags/tag292.xml"/><Relationship Id="rId20" Type="http://schemas.openxmlformats.org/officeDocument/2006/relationships/tags" Target="../tags/tag245.xml"/><Relationship Id="rId41" Type="http://schemas.openxmlformats.org/officeDocument/2006/relationships/tags" Target="../tags/tag266.xml"/><Relationship Id="rId54" Type="http://schemas.openxmlformats.org/officeDocument/2006/relationships/tags" Target="../tags/tag279.xml"/><Relationship Id="rId62" Type="http://schemas.openxmlformats.org/officeDocument/2006/relationships/tags" Target="../tags/tag287.xml"/><Relationship Id="rId70" Type="http://schemas.openxmlformats.org/officeDocument/2006/relationships/tags" Target="../tags/tag295.xml"/><Relationship Id="rId75" Type="http://schemas.openxmlformats.org/officeDocument/2006/relationships/tags" Target="../tags/tag300.xml"/><Relationship Id="rId83" Type="http://schemas.openxmlformats.org/officeDocument/2006/relationships/tags" Target="../tags/tag308.xml"/><Relationship Id="rId88" Type="http://schemas.openxmlformats.org/officeDocument/2006/relationships/tags" Target="../tags/tag313.xml"/><Relationship Id="rId91" Type="http://schemas.openxmlformats.org/officeDocument/2006/relationships/slideLayout" Target="../slideLayouts/slideLayout24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5" Type="http://schemas.openxmlformats.org/officeDocument/2006/relationships/tags" Target="../tags/tag240.xml"/><Relationship Id="rId23" Type="http://schemas.openxmlformats.org/officeDocument/2006/relationships/tags" Target="../tags/tag248.xml"/><Relationship Id="rId28" Type="http://schemas.openxmlformats.org/officeDocument/2006/relationships/tags" Target="../tags/tag253.xml"/><Relationship Id="rId36" Type="http://schemas.openxmlformats.org/officeDocument/2006/relationships/tags" Target="../tags/tag261.xml"/><Relationship Id="rId49" Type="http://schemas.openxmlformats.org/officeDocument/2006/relationships/tags" Target="../tags/tag274.xml"/><Relationship Id="rId57" Type="http://schemas.openxmlformats.org/officeDocument/2006/relationships/tags" Target="../tags/tag282.xml"/><Relationship Id="rId10" Type="http://schemas.openxmlformats.org/officeDocument/2006/relationships/tags" Target="../tags/tag235.xml"/><Relationship Id="rId31" Type="http://schemas.openxmlformats.org/officeDocument/2006/relationships/tags" Target="../tags/tag256.xml"/><Relationship Id="rId44" Type="http://schemas.openxmlformats.org/officeDocument/2006/relationships/tags" Target="../tags/tag269.xml"/><Relationship Id="rId52" Type="http://schemas.openxmlformats.org/officeDocument/2006/relationships/tags" Target="../tags/tag277.xml"/><Relationship Id="rId60" Type="http://schemas.openxmlformats.org/officeDocument/2006/relationships/tags" Target="../tags/tag285.xml"/><Relationship Id="rId65" Type="http://schemas.openxmlformats.org/officeDocument/2006/relationships/tags" Target="../tags/tag290.xml"/><Relationship Id="rId73" Type="http://schemas.openxmlformats.org/officeDocument/2006/relationships/tags" Target="../tags/tag298.xml"/><Relationship Id="rId78" Type="http://schemas.openxmlformats.org/officeDocument/2006/relationships/tags" Target="../tags/tag303.xml"/><Relationship Id="rId81" Type="http://schemas.openxmlformats.org/officeDocument/2006/relationships/tags" Target="../tags/tag306.xml"/><Relationship Id="rId86" Type="http://schemas.openxmlformats.org/officeDocument/2006/relationships/tags" Target="../tags/tag311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39" Type="http://schemas.openxmlformats.org/officeDocument/2006/relationships/tags" Target="../tags/tag264.xml"/><Relationship Id="rId34" Type="http://schemas.openxmlformats.org/officeDocument/2006/relationships/tags" Target="../tags/tag259.xml"/><Relationship Id="rId50" Type="http://schemas.openxmlformats.org/officeDocument/2006/relationships/tags" Target="../tags/tag275.xml"/><Relationship Id="rId55" Type="http://schemas.openxmlformats.org/officeDocument/2006/relationships/tags" Target="../tags/tag280.xml"/><Relationship Id="rId76" Type="http://schemas.openxmlformats.org/officeDocument/2006/relationships/tags" Target="../tags/tag301.xml"/><Relationship Id="rId7" Type="http://schemas.openxmlformats.org/officeDocument/2006/relationships/tags" Target="../tags/tag232.xml"/><Relationship Id="rId71" Type="http://schemas.openxmlformats.org/officeDocument/2006/relationships/tags" Target="../tags/tag296.xml"/><Relationship Id="rId2" Type="http://schemas.openxmlformats.org/officeDocument/2006/relationships/tags" Target="../tags/tag227.xml"/><Relationship Id="rId29" Type="http://schemas.openxmlformats.org/officeDocument/2006/relationships/tags" Target="../tags/tag254.xml"/><Relationship Id="rId24" Type="http://schemas.openxmlformats.org/officeDocument/2006/relationships/tags" Target="../tags/tag249.xml"/><Relationship Id="rId40" Type="http://schemas.openxmlformats.org/officeDocument/2006/relationships/tags" Target="../tags/tag265.xml"/><Relationship Id="rId45" Type="http://schemas.openxmlformats.org/officeDocument/2006/relationships/tags" Target="../tags/tag270.xml"/><Relationship Id="rId66" Type="http://schemas.openxmlformats.org/officeDocument/2006/relationships/tags" Target="../tags/tag291.xml"/><Relationship Id="rId87" Type="http://schemas.openxmlformats.org/officeDocument/2006/relationships/tags" Target="../tags/tag312.xml"/><Relationship Id="rId61" Type="http://schemas.openxmlformats.org/officeDocument/2006/relationships/tags" Target="../tags/tag286.xml"/><Relationship Id="rId82" Type="http://schemas.openxmlformats.org/officeDocument/2006/relationships/tags" Target="../tags/tag307.xml"/><Relationship Id="rId19" Type="http://schemas.openxmlformats.org/officeDocument/2006/relationships/tags" Target="../tags/tag2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318.xml"/><Relationship Id="rId7" Type="http://schemas.openxmlformats.org/officeDocument/2006/relationships/slideLayout" Target="../slideLayouts/slideLayout25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image" Target="../media/image22.jpeg"/><Relationship Id="rId5" Type="http://schemas.openxmlformats.org/officeDocument/2006/relationships/tags" Target="../tags/tag320.xml"/><Relationship Id="rId10" Type="http://schemas.openxmlformats.org/officeDocument/2006/relationships/image" Target="../media/image21.jpeg"/><Relationship Id="rId4" Type="http://schemas.openxmlformats.org/officeDocument/2006/relationships/tags" Target="../tags/tag319.xml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openxmlformats.org/officeDocument/2006/relationships/tags" Target="../tags/tag334.xml"/><Relationship Id="rId18" Type="http://schemas.openxmlformats.org/officeDocument/2006/relationships/tags" Target="../tags/tag339.xml"/><Relationship Id="rId3" Type="http://schemas.openxmlformats.org/officeDocument/2006/relationships/tags" Target="../tags/tag324.xml"/><Relationship Id="rId21" Type="http://schemas.openxmlformats.org/officeDocument/2006/relationships/image" Target="../media/image23.png"/><Relationship Id="rId7" Type="http://schemas.openxmlformats.org/officeDocument/2006/relationships/tags" Target="../tags/tag328.xml"/><Relationship Id="rId12" Type="http://schemas.openxmlformats.org/officeDocument/2006/relationships/tags" Target="../tags/tag333.xml"/><Relationship Id="rId17" Type="http://schemas.openxmlformats.org/officeDocument/2006/relationships/tags" Target="../tags/tag338.xml"/><Relationship Id="rId2" Type="http://schemas.openxmlformats.org/officeDocument/2006/relationships/tags" Target="../tags/tag323.xml"/><Relationship Id="rId16" Type="http://schemas.openxmlformats.org/officeDocument/2006/relationships/tags" Target="../tags/tag337.xml"/><Relationship Id="rId20" Type="http://schemas.openxmlformats.org/officeDocument/2006/relationships/audio" Target="../media/audio1.wav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32.xml"/><Relationship Id="rId5" Type="http://schemas.openxmlformats.org/officeDocument/2006/relationships/tags" Target="../tags/tag326.xml"/><Relationship Id="rId15" Type="http://schemas.openxmlformats.org/officeDocument/2006/relationships/tags" Target="../tags/tag336.xml"/><Relationship Id="rId10" Type="http://schemas.openxmlformats.org/officeDocument/2006/relationships/tags" Target="../tags/tag331.xml"/><Relationship Id="rId19" Type="http://schemas.openxmlformats.org/officeDocument/2006/relationships/slideLayout" Target="../slideLayouts/slideLayout26.xml"/><Relationship Id="rId4" Type="http://schemas.openxmlformats.org/officeDocument/2006/relationships/tags" Target="../tags/tag325.xml"/><Relationship Id="rId9" Type="http://schemas.openxmlformats.org/officeDocument/2006/relationships/tags" Target="../tags/tag330.xml"/><Relationship Id="rId14" Type="http://schemas.openxmlformats.org/officeDocument/2006/relationships/tags" Target="../tags/tag335.xml"/><Relationship Id="rId2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352.xml"/><Relationship Id="rId18" Type="http://schemas.openxmlformats.org/officeDocument/2006/relationships/tags" Target="../tags/tag357.xml"/><Relationship Id="rId26" Type="http://schemas.openxmlformats.org/officeDocument/2006/relationships/tags" Target="../tags/tag365.xml"/><Relationship Id="rId39" Type="http://schemas.openxmlformats.org/officeDocument/2006/relationships/tags" Target="../tags/tag378.xml"/><Relationship Id="rId21" Type="http://schemas.openxmlformats.org/officeDocument/2006/relationships/tags" Target="../tags/tag360.xml"/><Relationship Id="rId34" Type="http://schemas.openxmlformats.org/officeDocument/2006/relationships/tags" Target="../tags/tag373.xml"/><Relationship Id="rId42" Type="http://schemas.openxmlformats.org/officeDocument/2006/relationships/tags" Target="../tags/tag381.xml"/><Relationship Id="rId47" Type="http://schemas.openxmlformats.org/officeDocument/2006/relationships/image" Target="../media/image27.png"/><Relationship Id="rId7" Type="http://schemas.openxmlformats.org/officeDocument/2006/relationships/tags" Target="../tags/tag346.xml"/><Relationship Id="rId2" Type="http://schemas.openxmlformats.org/officeDocument/2006/relationships/tags" Target="../tags/tag341.xml"/><Relationship Id="rId16" Type="http://schemas.openxmlformats.org/officeDocument/2006/relationships/tags" Target="../tags/tag355.xml"/><Relationship Id="rId29" Type="http://schemas.openxmlformats.org/officeDocument/2006/relationships/tags" Target="../tags/tag368.xml"/><Relationship Id="rId11" Type="http://schemas.openxmlformats.org/officeDocument/2006/relationships/tags" Target="../tags/tag350.xml"/><Relationship Id="rId24" Type="http://schemas.openxmlformats.org/officeDocument/2006/relationships/tags" Target="../tags/tag363.xml"/><Relationship Id="rId32" Type="http://schemas.openxmlformats.org/officeDocument/2006/relationships/tags" Target="../tags/tag371.xml"/><Relationship Id="rId37" Type="http://schemas.openxmlformats.org/officeDocument/2006/relationships/tags" Target="../tags/tag376.xml"/><Relationship Id="rId40" Type="http://schemas.openxmlformats.org/officeDocument/2006/relationships/tags" Target="../tags/tag379.xml"/><Relationship Id="rId45" Type="http://schemas.openxmlformats.org/officeDocument/2006/relationships/image" Target="../media/image25.png"/><Relationship Id="rId5" Type="http://schemas.openxmlformats.org/officeDocument/2006/relationships/tags" Target="../tags/tag344.xml"/><Relationship Id="rId15" Type="http://schemas.openxmlformats.org/officeDocument/2006/relationships/tags" Target="../tags/tag354.xml"/><Relationship Id="rId23" Type="http://schemas.openxmlformats.org/officeDocument/2006/relationships/tags" Target="../tags/tag362.xml"/><Relationship Id="rId28" Type="http://schemas.openxmlformats.org/officeDocument/2006/relationships/tags" Target="../tags/tag367.xml"/><Relationship Id="rId36" Type="http://schemas.openxmlformats.org/officeDocument/2006/relationships/tags" Target="../tags/tag375.xml"/><Relationship Id="rId49" Type="http://schemas.openxmlformats.org/officeDocument/2006/relationships/image" Target="../media/image29.png"/><Relationship Id="rId10" Type="http://schemas.openxmlformats.org/officeDocument/2006/relationships/tags" Target="../tags/tag349.xml"/><Relationship Id="rId19" Type="http://schemas.openxmlformats.org/officeDocument/2006/relationships/tags" Target="../tags/tag358.xml"/><Relationship Id="rId31" Type="http://schemas.openxmlformats.org/officeDocument/2006/relationships/tags" Target="../tags/tag370.xml"/><Relationship Id="rId44" Type="http://schemas.openxmlformats.org/officeDocument/2006/relationships/slideLayout" Target="../slideLayouts/slideLayout27.xml"/><Relationship Id="rId4" Type="http://schemas.openxmlformats.org/officeDocument/2006/relationships/tags" Target="../tags/tag343.xml"/><Relationship Id="rId9" Type="http://schemas.openxmlformats.org/officeDocument/2006/relationships/tags" Target="../tags/tag348.xml"/><Relationship Id="rId14" Type="http://schemas.openxmlformats.org/officeDocument/2006/relationships/tags" Target="../tags/tag353.xml"/><Relationship Id="rId22" Type="http://schemas.openxmlformats.org/officeDocument/2006/relationships/tags" Target="../tags/tag361.xml"/><Relationship Id="rId27" Type="http://schemas.openxmlformats.org/officeDocument/2006/relationships/tags" Target="../tags/tag366.xml"/><Relationship Id="rId30" Type="http://schemas.openxmlformats.org/officeDocument/2006/relationships/tags" Target="../tags/tag369.xml"/><Relationship Id="rId35" Type="http://schemas.openxmlformats.org/officeDocument/2006/relationships/tags" Target="../tags/tag374.xml"/><Relationship Id="rId43" Type="http://schemas.openxmlformats.org/officeDocument/2006/relationships/tags" Target="../tags/tag382.xml"/><Relationship Id="rId48" Type="http://schemas.openxmlformats.org/officeDocument/2006/relationships/image" Target="../media/image28.png"/><Relationship Id="rId8" Type="http://schemas.openxmlformats.org/officeDocument/2006/relationships/tags" Target="../tags/tag347.xml"/><Relationship Id="rId3" Type="http://schemas.openxmlformats.org/officeDocument/2006/relationships/tags" Target="../tags/tag342.xml"/><Relationship Id="rId12" Type="http://schemas.openxmlformats.org/officeDocument/2006/relationships/tags" Target="../tags/tag351.xml"/><Relationship Id="rId17" Type="http://schemas.openxmlformats.org/officeDocument/2006/relationships/tags" Target="../tags/tag356.xml"/><Relationship Id="rId25" Type="http://schemas.openxmlformats.org/officeDocument/2006/relationships/tags" Target="../tags/tag364.xml"/><Relationship Id="rId33" Type="http://schemas.openxmlformats.org/officeDocument/2006/relationships/tags" Target="../tags/tag372.xml"/><Relationship Id="rId38" Type="http://schemas.openxmlformats.org/officeDocument/2006/relationships/tags" Target="../tags/tag377.xml"/><Relationship Id="rId46" Type="http://schemas.openxmlformats.org/officeDocument/2006/relationships/image" Target="../media/image26.png"/><Relationship Id="rId20" Type="http://schemas.openxmlformats.org/officeDocument/2006/relationships/tags" Target="../tags/tag359.xml"/><Relationship Id="rId41" Type="http://schemas.openxmlformats.org/officeDocument/2006/relationships/tags" Target="../tags/tag380.xml"/><Relationship Id="rId1" Type="http://schemas.openxmlformats.org/officeDocument/2006/relationships/tags" Target="../tags/tag340.xml"/><Relationship Id="rId6" Type="http://schemas.openxmlformats.org/officeDocument/2006/relationships/tags" Target="../tags/tag345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95.xml"/><Relationship Id="rId18" Type="http://schemas.openxmlformats.org/officeDocument/2006/relationships/tags" Target="../tags/tag400.xml"/><Relationship Id="rId26" Type="http://schemas.openxmlformats.org/officeDocument/2006/relationships/tags" Target="../tags/tag408.xml"/><Relationship Id="rId39" Type="http://schemas.openxmlformats.org/officeDocument/2006/relationships/tags" Target="../tags/tag421.xml"/><Relationship Id="rId21" Type="http://schemas.openxmlformats.org/officeDocument/2006/relationships/tags" Target="../tags/tag403.xml"/><Relationship Id="rId34" Type="http://schemas.openxmlformats.org/officeDocument/2006/relationships/tags" Target="../tags/tag416.xml"/><Relationship Id="rId42" Type="http://schemas.openxmlformats.org/officeDocument/2006/relationships/tags" Target="../tags/tag424.xml"/><Relationship Id="rId47" Type="http://schemas.openxmlformats.org/officeDocument/2006/relationships/tags" Target="../tags/tag429.xml"/><Relationship Id="rId50" Type="http://schemas.openxmlformats.org/officeDocument/2006/relationships/tags" Target="../tags/tag432.xml"/><Relationship Id="rId55" Type="http://schemas.openxmlformats.org/officeDocument/2006/relationships/tags" Target="../tags/tag437.xml"/><Relationship Id="rId7" Type="http://schemas.openxmlformats.org/officeDocument/2006/relationships/tags" Target="../tags/tag389.xml"/><Relationship Id="rId2" Type="http://schemas.openxmlformats.org/officeDocument/2006/relationships/tags" Target="../tags/tag384.xml"/><Relationship Id="rId16" Type="http://schemas.openxmlformats.org/officeDocument/2006/relationships/tags" Target="../tags/tag398.xml"/><Relationship Id="rId29" Type="http://schemas.openxmlformats.org/officeDocument/2006/relationships/tags" Target="../tags/tag411.xml"/><Relationship Id="rId11" Type="http://schemas.openxmlformats.org/officeDocument/2006/relationships/tags" Target="../tags/tag393.xml"/><Relationship Id="rId24" Type="http://schemas.openxmlformats.org/officeDocument/2006/relationships/tags" Target="../tags/tag406.xml"/><Relationship Id="rId32" Type="http://schemas.openxmlformats.org/officeDocument/2006/relationships/tags" Target="../tags/tag414.xml"/><Relationship Id="rId37" Type="http://schemas.openxmlformats.org/officeDocument/2006/relationships/tags" Target="../tags/tag419.xml"/><Relationship Id="rId40" Type="http://schemas.openxmlformats.org/officeDocument/2006/relationships/tags" Target="../tags/tag422.xml"/><Relationship Id="rId45" Type="http://schemas.openxmlformats.org/officeDocument/2006/relationships/tags" Target="../tags/tag427.xml"/><Relationship Id="rId53" Type="http://schemas.openxmlformats.org/officeDocument/2006/relationships/tags" Target="../tags/tag435.xml"/><Relationship Id="rId58" Type="http://schemas.openxmlformats.org/officeDocument/2006/relationships/image" Target="../media/image30.jpeg"/><Relationship Id="rId5" Type="http://schemas.openxmlformats.org/officeDocument/2006/relationships/tags" Target="../tags/tag387.xml"/><Relationship Id="rId61" Type="http://schemas.openxmlformats.org/officeDocument/2006/relationships/image" Target="../media/image33.png"/><Relationship Id="rId19" Type="http://schemas.openxmlformats.org/officeDocument/2006/relationships/tags" Target="../tags/tag401.xml"/><Relationship Id="rId14" Type="http://schemas.openxmlformats.org/officeDocument/2006/relationships/tags" Target="../tags/tag396.xml"/><Relationship Id="rId22" Type="http://schemas.openxmlformats.org/officeDocument/2006/relationships/tags" Target="../tags/tag404.xml"/><Relationship Id="rId27" Type="http://schemas.openxmlformats.org/officeDocument/2006/relationships/tags" Target="../tags/tag409.xml"/><Relationship Id="rId30" Type="http://schemas.openxmlformats.org/officeDocument/2006/relationships/tags" Target="../tags/tag412.xml"/><Relationship Id="rId35" Type="http://schemas.openxmlformats.org/officeDocument/2006/relationships/tags" Target="../tags/tag417.xml"/><Relationship Id="rId43" Type="http://schemas.openxmlformats.org/officeDocument/2006/relationships/tags" Target="../tags/tag425.xml"/><Relationship Id="rId48" Type="http://schemas.openxmlformats.org/officeDocument/2006/relationships/tags" Target="../tags/tag430.xml"/><Relationship Id="rId56" Type="http://schemas.openxmlformats.org/officeDocument/2006/relationships/tags" Target="../tags/tag438.xml"/><Relationship Id="rId8" Type="http://schemas.openxmlformats.org/officeDocument/2006/relationships/tags" Target="../tags/tag390.xml"/><Relationship Id="rId51" Type="http://schemas.openxmlformats.org/officeDocument/2006/relationships/tags" Target="../tags/tag433.xml"/><Relationship Id="rId3" Type="http://schemas.openxmlformats.org/officeDocument/2006/relationships/tags" Target="../tags/tag385.xml"/><Relationship Id="rId12" Type="http://schemas.openxmlformats.org/officeDocument/2006/relationships/tags" Target="../tags/tag394.xml"/><Relationship Id="rId17" Type="http://schemas.openxmlformats.org/officeDocument/2006/relationships/tags" Target="../tags/tag399.xml"/><Relationship Id="rId25" Type="http://schemas.openxmlformats.org/officeDocument/2006/relationships/tags" Target="../tags/tag407.xml"/><Relationship Id="rId33" Type="http://schemas.openxmlformats.org/officeDocument/2006/relationships/tags" Target="../tags/tag415.xml"/><Relationship Id="rId38" Type="http://schemas.openxmlformats.org/officeDocument/2006/relationships/tags" Target="../tags/tag420.xml"/><Relationship Id="rId46" Type="http://schemas.openxmlformats.org/officeDocument/2006/relationships/tags" Target="../tags/tag428.xml"/><Relationship Id="rId59" Type="http://schemas.openxmlformats.org/officeDocument/2006/relationships/image" Target="../media/image31.png"/><Relationship Id="rId20" Type="http://schemas.openxmlformats.org/officeDocument/2006/relationships/tags" Target="../tags/tag402.xml"/><Relationship Id="rId41" Type="http://schemas.openxmlformats.org/officeDocument/2006/relationships/tags" Target="../tags/tag423.xml"/><Relationship Id="rId54" Type="http://schemas.openxmlformats.org/officeDocument/2006/relationships/tags" Target="../tags/tag436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5" Type="http://schemas.openxmlformats.org/officeDocument/2006/relationships/tags" Target="../tags/tag397.xml"/><Relationship Id="rId23" Type="http://schemas.openxmlformats.org/officeDocument/2006/relationships/tags" Target="../tags/tag405.xml"/><Relationship Id="rId28" Type="http://schemas.openxmlformats.org/officeDocument/2006/relationships/tags" Target="../tags/tag410.xml"/><Relationship Id="rId36" Type="http://schemas.openxmlformats.org/officeDocument/2006/relationships/tags" Target="../tags/tag418.xml"/><Relationship Id="rId49" Type="http://schemas.openxmlformats.org/officeDocument/2006/relationships/tags" Target="../tags/tag431.xml"/><Relationship Id="rId57" Type="http://schemas.openxmlformats.org/officeDocument/2006/relationships/slideLayout" Target="../slideLayouts/slideLayout28.xml"/><Relationship Id="rId10" Type="http://schemas.openxmlformats.org/officeDocument/2006/relationships/tags" Target="../tags/tag392.xml"/><Relationship Id="rId31" Type="http://schemas.openxmlformats.org/officeDocument/2006/relationships/tags" Target="../tags/tag413.xml"/><Relationship Id="rId44" Type="http://schemas.openxmlformats.org/officeDocument/2006/relationships/tags" Target="../tags/tag426.xml"/><Relationship Id="rId52" Type="http://schemas.openxmlformats.org/officeDocument/2006/relationships/tags" Target="../tags/tag434.xml"/><Relationship Id="rId60" Type="http://schemas.openxmlformats.org/officeDocument/2006/relationships/image" Target="../media/image32.png"/><Relationship Id="rId4" Type="http://schemas.openxmlformats.org/officeDocument/2006/relationships/tags" Target="../tags/tag386.xml"/><Relationship Id="rId9" Type="http://schemas.openxmlformats.org/officeDocument/2006/relationships/tags" Target="../tags/tag39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451.xml"/><Relationship Id="rId18" Type="http://schemas.openxmlformats.org/officeDocument/2006/relationships/tags" Target="../tags/tag456.xml"/><Relationship Id="rId26" Type="http://schemas.openxmlformats.org/officeDocument/2006/relationships/tags" Target="../tags/tag464.xml"/><Relationship Id="rId39" Type="http://schemas.openxmlformats.org/officeDocument/2006/relationships/tags" Target="../tags/tag477.xml"/><Relationship Id="rId21" Type="http://schemas.openxmlformats.org/officeDocument/2006/relationships/tags" Target="../tags/tag459.xml"/><Relationship Id="rId34" Type="http://schemas.openxmlformats.org/officeDocument/2006/relationships/tags" Target="../tags/tag472.xml"/><Relationship Id="rId42" Type="http://schemas.openxmlformats.org/officeDocument/2006/relationships/tags" Target="../tags/tag480.xml"/><Relationship Id="rId47" Type="http://schemas.openxmlformats.org/officeDocument/2006/relationships/tags" Target="../tags/tag485.xml"/><Relationship Id="rId50" Type="http://schemas.openxmlformats.org/officeDocument/2006/relationships/tags" Target="../tags/tag488.xml"/><Relationship Id="rId55" Type="http://schemas.openxmlformats.org/officeDocument/2006/relationships/tags" Target="../tags/tag493.xml"/><Relationship Id="rId7" Type="http://schemas.openxmlformats.org/officeDocument/2006/relationships/tags" Target="../tags/tag445.xml"/><Relationship Id="rId2" Type="http://schemas.openxmlformats.org/officeDocument/2006/relationships/tags" Target="../tags/tag440.xml"/><Relationship Id="rId16" Type="http://schemas.openxmlformats.org/officeDocument/2006/relationships/tags" Target="../tags/tag454.xml"/><Relationship Id="rId29" Type="http://schemas.openxmlformats.org/officeDocument/2006/relationships/tags" Target="../tags/tag467.xml"/><Relationship Id="rId11" Type="http://schemas.openxmlformats.org/officeDocument/2006/relationships/tags" Target="../tags/tag449.xml"/><Relationship Id="rId24" Type="http://schemas.openxmlformats.org/officeDocument/2006/relationships/tags" Target="../tags/tag462.xml"/><Relationship Id="rId32" Type="http://schemas.openxmlformats.org/officeDocument/2006/relationships/tags" Target="../tags/tag470.xml"/><Relationship Id="rId37" Type="http://schemas.openxmlformats.org/officeDocument/2006/relationships/tags" Target="../tags/tag475.xml"/><Relationship Id="rId40" Type="http://schemas.openxmlformats.org/officeDocument/2006/relationships/tags" Target="../tags/tag478.xml"/><Relationship Id="rId45" Type="http://schemas.openxmlformats.org/officeDocument/2006/relationships/tags" Target="../tags/tag483.xml"/><Relationship Id="rId53" Type="http://schemas.openxmlformats.org/officeDocument/2006/relationships/tags" Target="../tags/tag491.xml"/><Relationship Id="rId58" Type="http://schemas.openxmlformats.org/officeDocument/2006/relationships/slideLayout" Target="../slideLayouts/slideLayout29.xml"/><Relationship Id="rId5" Type="http://schemas.openxmlformats.org/officeDocument/2006/relationships/tags" Target="../tags/tag443.xml"/><Relationship Id="rId61" Type="http://schemas.openxmlformats.org/officeDocument/2006/relationships/image" Target="../media/image36.png"/><Relationship Id="rId19" Type="http://schemas.openxmlformats.org/officeDocument/2006/relationships/tags" Target="../tags/tag457.xml"/><Relationship Id="rId14" Type="http://schemas.openxmlformats.org/officeDocument/2006/relationships/tags" Target="../tags/tag452.xml"/><Relationship Id="rId22" Type="http://schemas.openxmlformats.org/officeDocument/2006/relationships/tags" Target="../tags/tag460.xml"/><Relationship Id="rId27" Type="http://schemas.openxmlformats.org/officeDocument/2006/relationships/tags" Target="../tags/tag465.xml"/><Relationship Id="rId30" Type="http://schemas.openxmlformats.org/officeDocument/2006/relationships/tags" Target="../tags/tag468.xml"/><Relationship Id="rId35" Type="http://schemas.openxmlformats.org/officeDocument/2006/relationships/tags" Target="../tags/tag473.xml"/><Relationship Id="rId43" Type="http://schemas.openxmlformats.org/officeDocument/2006/relationships/tags" Target="../tags/tag481.xml"/><Relationship Id="rId48" Type="http://schemas.openxmlformats.org/officeDocument/2006/relationships/tags" Target="../tags/tag486.xml"/><Relationship Id="rId56" Type="http://schemas.openxmlformats.org/officeDocument/2006/relationships/tags" Target="../tags/tag494.xml"/><Relationship Id="rId8" Type="http://schemas.openxmlformats.org/officeDocument/2006/relationships/tags" Target="../tags/tag446.xml"/><Relationship Id="rId51" Type="http://schemas.openxmlformats.org/officeDocument/2006/relationships/tags" Target="../tags/tag489.xml"/><Relationship Id="rId3" Type="http://schemas.openxmlformats.org/officeDocument/2006/relationships/tags" Target="../tags/tag441.xml"/><Relationship Id="rId12" Type="http://schemas.openxmlformats.org/officeDocument/2006/relationships/tags" Target="../tags/tag450.xml"/><Relationship Id="rId17" Type="http://schemas.openxmlformats.org/officeDocument/2006/relationships/tags" Target="../tags/tag455.xml"/><Relationship Id="rId25" Type="http://schemas.openxmlformats.org/officeDocument/2006/relationships/tags" Target="../tags/tag463.xml"/><Relationship Id="rId33" Type="http://schemas.openxmlformats.org/officeDocument/2006/relationships/tags" Target="../tags/tag471.xml"/><Relationship Id="rId38" Type="http://schemas.openxmlformats.org/officeDocument/2006/relationships/tags" Target="../tags/tag476.xml"/><Relationship Id="rId46" Type="http://schemas.openxmlformats.org/officeDocument/2006/relationships/tags" Target="../tags/tag484.xml"/><Relationship Id="rId59" Type="http://schemas.openxmlformats.org/officeDocument/2006/relationships/image" Target="../media/image34.jpeg"/><Relationship Id="rId20" Type="http://schemas.openxmlformats.org/officeDocument/2006/relationships/tags" Target="../tags/tag458.xml"/><Relationship Id="rId41" Type="http://schemas.openxmlformats.org/officeDocument/2006/relationships/tags" Target="../tags/tag479.xml"/><Relationship Id="rId54" Type="http://schemas.openxmlformats.org/officeDocument/2006/relationships/tags" Target="../tags/tag492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5" Type="http://schemas.openxmlformats.org/officeDocument/2006/relationships/tags" Target="../tags/tag453.xml"/><Relationship Id="rId23" Type="http://schemas.openxmlformats.org/officeDocument/2006/relationships/tags" Target="../tags/tag461.xml"/><Relationship Id="rId28" Type="http://schemas.openxmlformats.org/officeDocument/2006/relationships/tags" Target="../tags/tag466.xml"/><Relationship Id="rId36" Type="http://schemas.openxmlformats.org/officeDocument/2006/relationships/tags" Target="../tags/tag474.xml"/><Relationship Id="rId49" Type="http://schemas.openxmlformats.org/officeDocument/2006/relationships/tags" Target="../tags/tag487.xml"/><Relationship Id="rId57" Type="http://schemas.openxmlformats.org/officeDocument/2006/relationships/tags" Target="../tags/tag495.xml"/><Relationship Id="rId10" Type="http://schemas.openxmlformats.org/officeDocument/2006/relationships/tags" Target="../tags/tag448.xml"/><Relationship Id="rId31" Type="http://schemas.openxmlformats.org/officeDocument/2006/relationships/tags" Target="../tags/tag469.xml"/><Relationship Id="rId44" Type="http://schemas.openxmlformats.org/officeDocument/2006/relationships/tags" Target="../tags/tag482.xml"/><Relationship Id="rId52" Type="http://schemas.openxmlformats.org/officeDocument/2006/relationships/tags" Target="../tags/tag490.xml"/><Relationship Id="rId60" Type="http://schemas.openxmlformats.org/officeDocument/2006/relationships/image" Target="../media/image35.png"/><Relationship Id="rId4" Type="http://schemas.openxmlformats.org/officeDocument/2006/relationships/tags" Target="../tags/tag442.xml"/><Relationship Id="rId9" Type="http://schemas.openxmlformats.org/officeDocument/2006/relationships/tags" Target="../tags/tag4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98.xml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image" Target="../media/image3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13" Type="http://schemas.openxmlformats.org/officeDocument/2006/relationships/image" Target="../media/image3.png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12" Type="http://schemas.openxmlformats.org/officeDocument/2006/relationships/slideLayout" Target="../slideLayouts/slideLayout31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tags" Target="../tags/tag509.xml"/><Relationship Id="rId5" Type="http://schemas.openxmlformats.org/officeDocument/2006/relationships/tags" Target="../tags/tag503.xml"/><Relationship Id="rId10" Type="http://schemas.openxmlformats.org/officeDocument/2006/relationships/tags" Target="../tags/tag508.xml"/><Relationship Id="rId4" Type="http://schemas.openxmlformats.org/officeDocument/2006/relationships/tags" Target="../tags/tag502.xml"/><Relationship Id="rId9" Type="http://schemas.openxmlformats.org/officeDocument/2006/relationships/tags" Target="../tags/tag50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12.xml"/><Relationship Id="rId7" Type="http://schemas.openxmlformats.org/officeDocument/2006/relationships/slideLayout" Target="../slideLayouts/slideLayout32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" Type="http://schemas.openxmlformats.org/officeDocument/2006/relationships/tags" Target="../tags/tag513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18.xml"/><Relationship Id="rId7" Type="http://schemas.openxmlformats.org/officeDocument/2006/relationships/image" Target="../media/image40.png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slideLayout" Target="../slideLayouts/slideLayout33.xml"/><Relationship Id="rId5" Type="http://schemas.openxmlformats.org/officeDocument/2006/relationships/tags" Target="../tags/tag520.xml"/><Relationship Id="rId4" Type="http://schemas.openxmlformats.org/officeDocument/2006/relationships/tags" Target="../tags/tag5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23.xml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34.xml"/><Relationship Id="rId4" Type="http://schemas.openxmlformats.org/officeDocument/2006/relationships/tags" Target="../tags/tag5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3.png"/><Relationship Id="rId5" Type="http://schemas.openxmlformats.org/officeDocument/2006/relationships/tags" Target="../tags/tag175.xml"/><Relationship Id="rId10" Type="http://schemas.openxmlformats.org/officeDocument/2006/relationships/image" Target="../media/image5.GIF"/><Relationship Id="rId4" Type="http://schemas.openxmlformats.org/officeDocument/2006/relationships/tags" Target="../tags/tag174.xml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tags" Target="../tags/tag186.xml"/><Relationship Id="rId18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17" Type="http://schemas.openxmlformats.org/officeDocument/2006/relationships/image" Target="../media/image7.png"/><Relationship Id="rId2" Type="http://schemas.openxmlformats.org/officeDocument/2006/relationships/tags" Target="../tags/tag179.xml"/><Relationship Id="rId16" Type="http://schemas.openxmlformats.org/officeDocument/2006/relationships/image" Target="../media/image6.jpeg"/><Relationship Id="rId1" Type="http://schemas.openxmlformats.org/officeDocument/2006/relationships/tags" Target="../tags/tag178.xml"/><Relationship Id="rId6" Type="http://schemas.openxmlformats.org/officeDocument/2006/relationships/video" Target="../media/media2.mp4"/><Relationship Id="rId11" Type="http://schemas.openxmlformats.org/officeDocument/2006/relationships/tags" Target="../tags/tag184.xml"/><Relationship Id="rId5" Type="http://schemas.microsoft.com/office/2007/relationships/media" Target="../media/media2.mp4"/><Relationship Id="rId15" Type="http://schemas.openxmlformats.org/officeDocument/2006/relationships/slideLayout" Target="../slideLayouts/slideLayout15.xml"/><Relationship Id="rId10" Type="http://schemas.openxmlformats.org/officeDocument/2006/relationships/tags" Target="../tags/tag183.xml"/><Relationship Id="rId19" Type="http://schemas.openxmlformats.org/officeDocument/2006/relationships/image" Target="../media/image3.png"/><Relationship Id="rId4" Type="http://schemas.openxmlformats.org/officeDocument/2006/relationships/video" Target="../media/media1.mp4"/><Relationship Id="rId9" Type="http://schemas.openxmlformats.org/officeDocument/2006/relationships/tags" Target="../tags/tag182.xml"/><Relationship Id="rId14" Type="http://schemas.openxmlformats.org/officeDocument/2006/relationships/tags" Target="../tags/tag18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96.xml"/><Relationship Id="rId7" Type="http://schemas.openxmlformats.org/officeDocument/2006/relationships/image" Target="../media/image11.GIF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198.xml"/><Relationship Id="rId4" Type="http://schemas.openxmlformats.org/officeDocument/2006/relationships/tags" Target="../tags/tag1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image" Target="../media/image14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image" Target="../media/image15.png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/>
          <p:nvPr>
            <p:custDataLst>
              <p:tags r:id="rId1"/>
            </p:custDataLst>
          </p:nvPr>
        </p:nvSpPr>
        <p:spPr>
          <a:xfrm>
            <a:off x="1732917" y="6415319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2"/>
            </p:custDataLst>
          </p:nvPr>
        </p:nvSpPr>
        <p:spPr>
          <a:xfrm>
            <a:off x="476336" y="6415319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3"/>
            </p:custDataLst>
          </p:nvPr>
        </p:nvSpPr>
        <p:spPr>
          <a:xfrm>
            <a:off x="3315970" y="3455035"/>
            <a:ext cx="5640070" cy="980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</a:t>
            </a:r>
            <a:r>
              <a:rPr lang="en-US" altLang="zh-CN" sz="6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6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节</a:t>
            </a:r>
            <a:r>
              <a:rPr lang="en-US" altLang="zh-CN" sz="6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66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滑轮</a:t>
            </a:r>
            <a:endParaRPr kumimoji="1" lang="zh-CN" altLang="en-US" sz="3600" dirty="0">
              <a:ln w="12700">
                <a:noFill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标题 1"/>
          <p:cNvSpPr txBox="1"/>
          <p:nvPr>
            <p:custDataLst>
              <p:tags r:id="rId4"/>
            </p:custDataLst>
          </p:nvPr>
        </p:nvSpPr>
        <p:spPr>
          <a:xfrm>
            <a:off x="3087198" y="985496"/>
            <a:ext cx="6313170" cy="165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zh-CN" altLang="en-US" sz="6600" b="1">
                <a:solidFill>
                  <a:srgbClr val="3F999C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第九章 机械和功</a:t>
            </a:r>
            <a:endParaRPr kumimoji="1" lang="zh-CN" altLang="en-US" sz="5400" b="1">
              <a:ln w="12700">
                <a:noFill/>
              </a:ln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0660" y="1087120"/>
            <a:ext cx="9250045" cy="52031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048000" y="4584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  <a:sym typeface="+mn-ea"/>
              </a:rPr>
              <a:t>视频演示：研究动滑轮的特点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2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>
            <p:custDataLst>
              <p:tags r:id="rId1"/>
            </p:custDataLst>
          </p:nvPr>
        </p:nvSpPr>
        <p:spPr>
          <a:xfrm>
            <a:off x="1580515" y="1904365"/>
            <a:ext cx="1823720" cy="48958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  <a:sym typeface="+mn-ea"/>
              </a:rPr>
              <a:t>实验结论：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510665" y="2715895"/>
            <a:ext cx="9170670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algn="l">
              <a:lnSpc>
                <a:spcPct val="150000"/>
              </a:lnSpc>
            </a:pP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通过实验可以发现：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①</a:t>
            </a: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使用定滑轮不省力，但可以改变用力的方向；</a:t>
            </a:r>
          </a:p>
          <a:p>
            <a:pPr marL="0" algn="l">
              <a:lnSpc>
                <a:spcPct val="150000"/>
              </a:lnSpc>
            </a:pP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②</a:t>
            </a: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使用动滑轮可以省力，但不能改变用力的方向，而且</a:t>
            </a:r>
            <a:r>
              <a:rPr lang="en-US" altLang="zh-CN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费距离</a:t>
            </a:r>
            <a:r>
              <a:rPr lang="en-US" altLang="zh-CN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</a:p>
          <a:p>
            <a:pPr marL="0" algn="l">
              <a:lnSpc>
                <a:spcPct val="150000"/>
              </a:lnSpc>
            </a:pPr>
            <a:endParaRPr lang="zh-CN" altLang="en-US" sz="240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形状3"/>
          <p:cNvSpPr txBox="1"/>
          <p:nvPr>
            <p:custDataLst>
              <p:tags r:id="rId1"/>
            </p:custDataLst>
          </p:nvPr>
        </p:nvSpPr>
        <p:spPr>
          <a:xfrm>
            <a:off x="878205" y="631825"/>
            <a:ext cx="1506855" cy="582295"/>
          </a:xfrm>
          <a:custGeom>
            <a:avLst/>
            <a:gdLst>
              <a:gd name="connsiteX0" fmla="*/ 97071 w 1689716"/>
              <a:gd name="connsiteY0" fmla="*/ 0 h 582425"/>
              <a:gd name="connsiteX1" fmla="*/ 1592645 w 1689716"/>
              <a:gd name="connsiteY1" fmla="*/ 0 h 582425"/>
              <a:gd name="connsiteX2" fmla="*/ 1646256 w 1689716"/>
              <a:gd name="connsiteY2" fmla="*/ 0 h 582425"/>
              <a:gd name="connsiteX3" fmla="*/ 1689716 w 1689716"/>
              <a:gd name="connsiteY3" fmla="*/ 485354 h 582425"/>
              <a:gd name="connsiteX4" fmla="*/ 1689716 w 1689716"/>
              <a:gd name="connsiteY4" fmla="*/ 538965 h 582425"/>
              <a:gd name="connsiteX5" fmla="*/ 97071 w 1689716"/>
              <a:gd name="connsiteY5" fmla="*/ 582425 h 582425"/>
              <a:gd name="connsiteX6" fmla="*/ 43460 w 1689716"/>
              <a:gd name="connsiteY6" fmla="*/ 582425 h 582425"/>
              <a:gd name="connsiteX7" fmla="*/ 0 w 1689716"/>
              <a:gd name="connsiteY7" fmla="*/ 97071 h 582425"/>
              <a:gd name="connsiteX8" fmla="*/ 0 w 1689716"/>
              <a:gd name="connsiteY8" fmla="*/ 43460 h 58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716" h="582425">
                <a:moveTo>
                  <a:pt x="97071" y="0"/>
                </a:moveTo>
                <a:lnTo>
                  <a:pt x="1592645" y="0"/>
                </a:lnTo>
                <a:cubicBezTo>
                  <a:pt x="1646256" y="0"/>
                  <a:pt x="1689716" y="43460"/>
                  <a:pt x="1689716" y="97071"/>
                </a:cubicBezTo>
                <a:lnTo>
                  <a:pt x="1689716" y="485354"/>
                </a:lnTo>
                <a:cubicBezTo>
                  <a:pt x="1689716" y="538965"/>
                  <a:pt x="1646256" y="582425"/>
                  <a:pt x="1592645" y="582425"/>
                </a:cubicBezTo>
                <a:lnTo>
                  <a:pt x="97071" y="582425"/>
                </a:lnTo>
                <a:cubicBezTo>
                  <a:pt x="43460" y="582425"/>
                  <a:pt x="0" y="538965"/>
                  <a:pt x="0" y="485354"/>
                </a:cubicBezTo>
                <a:lnTo>
                  <a:pt x="0" y="97071"/>
                </a:lnTo>
                <a:cubicBezTo>
                  <a:pt x="0" y="43460"/>
                  <a:pt x="43460" y="0"/>
                  <a:pt x="97071" y="0"/>
                </a:cubicBezTo>
                <a:close/>
              </a:path>
            </a:pathLst>
          </a:custGeom>
          <a:solidFill>
            <a:srgbClr val="2DA4DE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滑轮组</a:t>
            </a:r>
          </a:p>
        </p:txBody>
      </p:sp>
      <p:pic>
        <p:nvPicPr>
          <p:cNvPr id="7" name="图片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60733" t="31388" r="27400" b="25138"/>
          <a:stretch>
            <a:fillRect/>
          </a:stretch>
        </p:blipFill>
        <p:spPr>
          <a:xfrm>
            <a:off x="8860155" y="1531341"/>
            <a:ext cx="1626394" cy="3346028"/>
          </a:xfrm>
          <a:prstGeom prst="rect">
            <a:avLst/>
          </a:prstGeom>
        </p:spPr>
      </p:pic>
      <p:pic>
        <p:nvPicPr>
          <p:cNvPr id="2" name="图片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44184" t="35555" r="42544" b="30555"/>
          <a:stretch>
            <a:fillRect/>
          </a:stretch>
        </p:blipFill>
        <p:spPr>
          <a:xfrm>
            <a:off x="6017200" y="1530607"/>
            <a:ext cx="2328520" cy="3346999"/>
          </a:xfrm>
          <a:prstGeom prst="rect">
            <a:avLst/>
          </a:prstGeom>
        </p:spPr>
      </p:pic>
      <p:pic>
        <p:nvPicPr>
          <p:cNvPr id="9" name="图片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l="33801" t="30416" r="58079" b="30138"/>
          <a:stretch>
            <a:fillRect/>
          </a:stretch>
        </p:blipFill>
        <p:spPr>
          <a:xfrm>
            <a:off x="2546328" y="1530807"/>
            <a:ext cx="1228354" cy="3346828"/>
          </a:xfrm>
          <a:prstGeom prst="rect">
            <a:avLst/>
          </a:prstGeom>
        </p:spPr>
      </p:pic>
      <p:pic>
        <p:nvPicPr>
          <p:cNvPr id="10" name="图片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l="23965" t="30972" r="68306" b="30972"/>
          <a:stretch>
            <a:fillRect/>
          </a:stretch>
        </p:blipFill>
        <p:spPr>
          <a:xfrm>
            <a:off x="4297937" y="1530807"/>
            <a:ext cx="1205060" cy="3346821"/>
          </a:xfrm>
          <a:prstGeom prst="rect">
            <a:avLst/>
          </a:prstGeom>
        </p:spPr>
      </p:pic>
      <p:sp>
        <p:nvSpPr>
          <p:cNvPr id="3" name="文本1"/>
          <p:cNvSpPr txBox="1"/>
          <p:nvPr>
            <p:custDataLst>
              <p:tags r:id="rId6"/>
            </p:custDataLst>
          </p:nvPr>
        </p:nvSpPr>
        <p:spPr>
          <a:xfrm>
            <a:off x="3774253" y="2740177"/>
            <a:ext cx="526986" cy="92929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+</a:t>
            </a:r>
          </a:p>
        </p:txBody>
      </p:sp>
      <p:sp>
        <p:nvSpPr>
          <p:cNvPr id="13" name="文本2"/>
          <p:cNvSpPr txBox="1"/>
          <p:nvPr>
            <p:custDataLst>
              <p:tags r:id="rId7"/>
            </p:custDataLst>
          </p:nvPr>
        </p:nvSpPr>
        <p:spPr>
          <a:xfrm>
            <a:off x="5502840" y="2740177"/>
            <a:ext cx="514350" cy="92929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=</a:t>
            </a:r>
          </a:p>
        </p:txBody>
      </p:sp>
      <p:sp>
        <p:nvSpPr>
          <p:cNvPr id="14" name="文本3"/>
          <p:cNvSpPr txBox="1"/>
          <p:nvPr>
            <p:custDataLst>
              <p:tags r:id="rId8"/>
            </p:custDataLst>
          </p:nvPr>
        </p:nvSpPr>
        <p:spPr>
          <a:xfrm>
            <a:off x="8346053" y="2740577"/>
            <a:ext cx="514350" cy="92929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=</a:t>
            </a:r>
          </a:p>
        </p:txBody>
      </p:sp>
      <p:sp>
        <p:nvSpPr>
          <p:cNvPr id="15" name="形状2"/>
          <p:cNvSpPr txBox="1"/>
          <p:nvPr>
            <p:custDataLst>
              <p:tags r:id="rId9"/>
            </p:custDataLst>
          </p:nvPr>
        </p:nvSpPr>
        <p:spPr>
          <a:xfrm>
            <a:off x="2174240" y="5196205"/>
            <a:ext cx="7844155" cy="713740"/>
          </a:xfrm>
          <a:custGeom>
            <a:avLst/>
            <a:gdLst>
              <a:gd name="connsiteX0" fmla="*/ 158221 w 11223822"/>
              <a:gd name="connsiteY0" fmla="*/ 0 h 949328"/>
              <a:gd name="connsiteX1" fmla="*/ 11065600 w 11223822"/>
              <a:gd name="connsiteY1" fmla="*/ 0 h 949328"/>
              <a:gd name="connsiteX2" fmla="*/ 11107563 w 11223822"/>
              <a:gd name="connsiteY2" fmla="*/ 0 h 949328"/>
              <a:gd name="connsiteX3" fmla="*/ 11207152 w 11223822"/>
              <a:gd name="connsiteY3" fmla="*/ 76014 h 949328"/>
              <a:gd name="connsiteX4" fmla="*/ 11223822 w 11223822"/>
              <a:gd name="connsiteY4" fmla="*/ 791107 h 949328"/>
              <a:gd name="connsiteX5" fmla="*/ 11223822 w 11223822"/>
              <a:gd name="connsiteY5" fmla="*/ 833070 h 949328"/>
              <a:gd name="connsiteX6" fmla="*/ 11147807 w 11223822"/>
              <a:gd name="connsiteY6" fmla="*/ 932659 h 949328"/>
              <a:gd name="connsiteX7" fmla="*/ 158221 w 11223822"/>
              <a:gd name="connsiteY7" fmla="*/ 949328 h 949328"/>
              <a:gd name="connsiteX8" fmla="*/ 116258 w 11223822"/>
              <a:gd name="connsiteY8" fmla="*/ 949328 h 949328"/>
              <a:gd name="connsiteX9" fmla="*/ 16670 w 11223822"/>
              <a:gd name="connsiteY9" fmla="*/ 873314 h 949328"/>
              <a:gd name="connsiteX10" fmla="*/ 0 w 11223822"/>
              <a:gd name="connsiteY10" fmla="*/ 158221 h 949328"/>
              <a:gd name="connsiteX11" fmla="*/ 0 w 11223822"/>
              <a:gd name="connsiteY11" fmla="*/ 70838 h 94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3822" h="949328">
                <a:moveTo>
                  <a:pt x="158221" y="0"/>
                </a:moveTo>
                <a:lnTo>
                  <a:pt x="11065600" y="0"/>
                </a:lnTo>
                <a:cubicBezTo>
                  <a:pt x="11107563" y="0"/>
                  <a:pt x="11147807" y="16670"/>
                  <a:pt x="11177479" y="46342"/>
                </a:cubicBezTo>
                <a:cubicBezTo>
                  <a:pt x="11207152" y="76014"/>
                  <a:pt x="11223822" y="116258"/>
                  <a:pt x="11223822" y="158221"/>
                </a:cubicBezTo>
                <a:lnTo>
                  <a:pt x="11223822" y="791107"/>
                </a:lnTo>
                <a:cubicBezTo>
                  <a:pt x="11223822" y="833070"/>
                  <a:pt x="11207152" y="873314"/>
                  <a:pt x="11177479" y="902986"/>
                </a:cubicBezTo>
                <a:cubicBezTo>
                  <a:pt x="11147807" y="932659"/>
                  <a:pt x="11107563" y="949328"/>
                  <a:pt x="11065600" y="949328"/>
                </a:cubicBezTo>
                <a:lnTo>
                  <a:pt x="158221" y="949328"/>
                </a:lnTo>
                <a:cubicBezTo>
                  <a:pt x="116258" y="949328"/>
                  <a:pt x="76014" y="932659"/>
                  <a:pt x="46342" y="902986"/>
                </a:cubicBezTo>
                <a:cubicBezTo>
                  <a:pt x="16670" y="873314"/>
                  <a:pt x="0" y="833070"/>
                  <a:pt x="0" y="791107"/>
                </a:cubicBezTo>
                <a:lnTo>
                  <a:pt x="0" y="158221"/>
                </a:lnTo>
                <a:cubicBezTo>
                  <a:pt x="0" y="70838"/>
                  <a:pt x="70838" y="0"/>
                  <a:pt x="158221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47625">
            <a:solidFill>
              <a:srgbClr val="FFFF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把定滑轮和动滑轮组合在一起使用的简单机械叫</a:t>
            </a: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滑轮组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3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6" advAuto="0"/>
      <p:bldP spid="2" grpId="4" advAuto="0"/>
      <p:bldP spid="9" grpId="0" advAuto="0"/>
      <p:bldP spid="10" grpId="1" advAuto="0"/>
      <p:bldP spid="3" grpId="2" advAuto="0"/>
      <p:bldP spid="13" grpId="3" advAuto="0"/>
      <p:bldP spid="14" grpId="5" advAuto="0"/>
      <p:bldP spid="15" grpId="7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>
            <p:custDataLst>
              <p:tags r:id="rId1"/>
            </p:custDataLst>
          </p:nvPr>
        </p:nvSpPr>
        <p:spPr>
          <a:xfrm>
            <a:off x="4472635" y="1483839"/>
            <a:ext cx="925513" cy="4889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400" i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</a:p>
        </p:txBody>
      </p:sp>
      <p:sp>
        <p:nvSpPr>
          <p:cNvPr id="3" name="形状2"/>
          <p:cNvSpPr txBox="1"/>
          <p:nvPr>
            <p:custDataLst>
              <p:tags r:id="rId2"/>
            </p:custDataLst>
          </p:nvPr>
        </p:nvSpPr>
        <p:spPr>
          <a:xfrm>
            <a:off x="2156689" y="2890882"/>
            <a:ext cx="925513" cy="4889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400" i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</a:p>
        </p:txBody>
      </p:sp>
      <p:sp>
        <p:nvSpPr>
          <p:cNvPr id="4" name="形状3"/>
          <p:cNvSpPr txBox="1"/>
          <p:nvPr>
            <p:custDataLst>
              <p:tags r:id="rId3"/>
            </p:custDataLst>
          </p:nvPr>
        </p:nvSpPr>
        <p:spPr>
          <a:xfrm>
            <a:off x="2715260" y="5025390"/>
            <a:ext cx="2796540" cy="139382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形状4"/>
          <p:cNvSpPr txBox="1"/>
          <p:nvPr>
            <p:custDataLst>
              <p:tags r:id="rId4"/>
            </p:custDataLst>
          </p:nvPr>
        </p:nvSpPr>
        <p:spPr>
          <a:xfrm>
            <a:off x="4886960" y="5025390"/>
            <a:ext cx="2796540" cy="139382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1"/>
          <p:cNvSpPr txBox="1"/>
          <p:nvPr>
            <p:custDataLst>
              <p:tags r:id="rId5"/>
            </p:custDataLst>
          </p:nvPr>
        </p:nvSpPr>
        <p:spPr>
          <a:xfrm>
            <a:off x="1851050" y="4819361"/>
            <a:ext cx="2806065" cy="13938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i="0">
                <a:solidFill>
                  <a:srgbClr val="3002C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 段绳子承担</a:t>
            </a:r>
          </a:p>
          <a:p>
            <a:pPr marL="0" algn="l">
              <a:lnSpc>
                <a:spcPts val="4300"/>
              </a:lnSpc>
            </a:pPr>
            <a:r>
              <a:rPr lang="zh-CN" altLang="en-US" sz="2400" i="1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i="0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=(1</a:t>
            </a:r>
            <a:r>
              <a:rPr lang="zh-CN" altLang="en-US" sz="2400" i="1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/</a:t>
            </a:r>
            <a:r>
              <a:rPr lang="zh-CN" altLang="en-US" sz="2400" i="0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2)</a:t>
            </a:r>
            <a:r>
              <a:rPr lang="zh-CN" altLang="en-US" sz="2400" i="1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7" name="形状5"/>
          <p:cNvSpPr txBox="1"/>
          <p:nvPr>
            <p:custDataLst>
              <p:tags r:id="rId6"/>
            </p:custDataLst>
          </p:nvPr>
        </p:nvSpPr>
        <p:spPr>
          <a:xfrm>
            <a:off x="7083425" y="5445125"/>
            <a:ext cx="2796540" cy="139382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2"/>
          <p:cNvSpPr txBox="1"/>
          <p:nvPr>
            <p:custDataLst>
              <p:tags r:id="rId7"/>
            </p:custDataLst>
          </p:nvPr>
        </p:nvSpPr>
        <p:spPr>
          <a:xfrm>
            <a:off x="4693920" y="4819650"/>
            <a:ext cx="2273935" cy="13938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i="0">
                <a:solidFill>
                  <a:srgbClr val="3002C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3 段绳子承担</a:t>
            </a:r>
          </a:p>
          <a:p>
            <a:pPr marL="0" algn="l">
              <a:lnSpc>
                <a:spcPts val="4300"/>
              </a:lnSpc>
            </a:pPr>
            <a:r>
              <a:rPr lang="zh-CN" altLang="en-US" sz="2400" i="1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i="0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=(1</a:t>
            </a:r>
            <a:r>
              <a:rPr lang="zh-CN" altLang="en-US" sz="2400" i="1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/</a:t>
            </a:r>
            <a:r>
              <a:rPr lang="zh-CN" altLang="en-US" sz="2400" i="0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3)</a:t>
            </a:r>
            <a:r>
              <a:rPr lang="zh-CN" altLang="en-US" sz="2400" i="1">
                <a:solidFill>
                  <a:srgbClr val="FA1414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9" name="形状6"/>
          <p:cNvSpPr txBox="1"/>
          <p:nvPr>
            <p:custDataLst>
              <p:tags r:id="rId8"/>
            </p:custDataLst>
          </p:nvPr>
        </p:nvSpPr>
        <p:spPr>
          <a:xfrm>
            <a:off x="8237855" y="2267585"/>
            <a:ext cx="2510790" cy="2574925"/>
          </a:xfrm>
          <a:prstGeom prst="rect">
            <a:avLst/>
          </a:prstGeom>
          <a:solidFill>
            <a:srgbClr val="AEC87A">
              <a:alpha val="100000"/>
            </a:srgbClr>
          </a:solidFill>
          <a:ln w="28575">
            <a:solidFill>
              <a:srgbClr val="71893F">
                <a:alpha val="100000"/>
              </a:srgbClr>
            </a:solidFill>
          </a:ln>
        </p:spPr>
        <p:txBody>
          <a:bodyPr anchor="ctr"/>
          <a:lstStyle/>
          <a:p>
            <a:pPr marL="0" algn="l">
              <a:lnSpc>
                <a:spcPts val="4800"/>
              </a:lnSpc>
            </a:pPr>
            <a:r>
              <a:rPr lang="zh-CN" altLang="en-US" sz="2400" i="0">
                <a:solidFill>
                  <a:srgbClr val="0000FF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1．绳子的起点</a:t>
            </a:r>
          </a:p>
          <a:p>
            <a:pPr marL="0" algn="l">
              <a:lnSpc>
                <a:spcPts val="4800"/>
              </a:lnSpc>
            </a:pPr>
            <a:r>
              <a:rPr lang="zh-CN" altLang="en-US" sz="2400" i="0">
                <a:solidFill>
                  <a:srgbClr val="0000FF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2．拉力的方向</a:t>
            </a:r>
          </a:p>
          <a:p>
            <a:pPr marL="0" algn="l">
              <a:lnSpc>
                <a:spcPts val="4800"/>
              </a:lnSpc>
            </a:pPr>
            <a:r>
              <a:rPr lang="zh-CN" altLang="en-US" sz="2400" i="0">
                <a:solidFill>
                  <a:srgbClr val="0000FF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3．拉力的大小</a:t>
            </a:r>
          </a:p>
          <a:p>
            <a:pPr marL="0" algn="l">
              <a:lnSpc>
                <a:spcPts val="4800"/>
              </a:lnSpc>
            </a:pPr>
            <a:r>
              <a:rPr lang="zh-CN" altLang="en-US" sz="2400" i="0">
                <a:solidFill>
                  <a:srgbClr val="0000FF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4．移动的距离</a:t>
            </a:r>
          </a:p>
        </p:txBody>
      </p:sp>
      <p:sp>
        <p:nvSpPr>
          <p:cNvPr id="10" name="文本3"/>
          <p:cNvSpPr txBox="1"/>
          <p:nvPr>
            <p:custDataLst>
              <p:tags r:id="rId9"/>
            </p:custDataLst>
          </p:nvPr>
        </p:nvSpPr>
        <p:spPr>
          <a:xfrm>
            <a:off x="8678545" y="5099050"/>
            <a:ext cx="1668145" cy="51816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奇动偶定</a:t>
            </a:r>
          </a:p>
        </p:txBody>
      </p:sp>
      <p:sp>
        <p:nvSpPr>
          <p:cNvPr id="11" name="形状7"/>
          <p:cNvSpPr txBox="1"/>
          <p:nvPr>
            <p:custDataLst>
              <p:tags r:id="rId10"/>
            </p:custDataLst>
          </p:nvPr>
        </p:nvSpPr>
        <p:spPr>
          <a:xfrm>
            <a:off x="6671310" y="1069340"/>
            <a:ext cx="4271010" cy="540385"/>
          </a:xfrm>
          <a:custGeom>
            <a:avLst/>
            <a:gdLst>
              <a:gd name="connsiteX0" fmla="*/ 108217 w 5832475"/>
              <a:gd name="connsiteY0" fmla="*/ 0 h 649288"/>
              <a:gd name="connsiteX1" fmla="*/ 5724258 w 5832475"/>
              <a:gd name="connsiteY1" fmla="*/ 0 h 649288"/>
              <a:gd name="connsiteX2" fmla="*/ 5784025 w 5832475"/>
              <a:gd name="connsiteY2" fmla="*/ 0 h 649288"/>
              <a:gd name="connsiteX3" fmla="*/ 5832475 w 5832475"/>
              <a:gd name="connsiteY3" fmla="*/ 541071 h 649288"/>
              <a:gd name="connsiteX4" fmla="*/ 5832475 w 5832475"/>
              <a:gd name="connsiteY4" fmla="*/ 600838 h 649288"/>
              <a:gd name="connsiteX5" fmla="*/ 108217 w 5832475"/>
              <a:gd name="connsiteY5" fmla="*/ 649288 h 649288"/>
              <a:gd name="connsiteX6" fmla="*/ 48450 w 5832475"/>
              <a:gd name="connsiteY6" fmla="*/ 649288 h 649288"/>
              <a:gd name="connsiteX7" fmla="*/ 0 w 5832475"/>
              <a:gd name="connsiteY7" fmla="*/ 108217 h 649288"/>
              <a:gd name="connsiteX8" fmla="*/ 0 w 5832475"/>
              <a:gd name="connsiteY8" fmla="*/ 48450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2475" h="649288">
                <a:moveTo>
                  <a:pt x="108217" y="0"/>
                </a:moveTo>
                <a:lnTo>
                  <a:pt x="5724258" y="0"/>
                </a:lnTo>
                <a:cubicBezTo>
                  <a:pt x="5784025" y="0"/>
                  <a:pt x="5832475" y="48450"/>
                  <a:pt x="5832475" y="108217"/>
                </a:cubicBezTo>
                <a:lnTo>
                  <a:pt x="5832475" y="541071"/>
                </a:lnTo>
                <a:cubicBezTo>
                  <a:pt x="5832475" y="600838"/>
                  <a:pt x="5784025" y="649288"/>
                  <a:pt x="5724258" y="649288"/>
                </a:cubicBezTo>
                <a:lnTo>
                  <a:pt x="108217" y="649288"/>
                </a:lnTo>
                <a:cubicBezTo>
                  <a:pt x="48450" y="649288"/>
                  <a:pt x="0" y="600838"/>
                  <a:pt x="0" y="541071"/>
                </a:cubicBezTo>
                <a:lnTo>
                  <a:pt x="0" y="108217"/>
                </a:lnTo>
                <a:cubicBezTo>
                  <a:pt x="0" y="48450"/>
                  <a:pt x="48450" y="0"/>
                  <a:pt x="108217" y="0"/>
                </a:cubicBezTo>
                <a:close/>
              </a:path>
            </a:pathLst>
          </a:custGeom>
          <a:noFill/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anchor="ctr"/>
          <a:lstStyle/>
          <a:p>
            <a:pPr marL="0" algn="l">
              <a:lnSpc>
                <a:spcPts val="42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这两种绕线方法有什么不同？</a:t>
            </a:r>
          </a:p>
        </p:txBody>
      </p:sp>
      <p:grpSp>
        <p:nvGrpSpPr>
          <p:cNvPr id="13" name="组合1"/>
          <p:cNvGrpSpPr/>
          <p:nvPr>
            <p:custDataLst>
              <p:tags r:id="rId11"/>
            </p:custDataLst>
          </p:nvPr>
        </p:nvGrpSpPr>
        <p:grpSpPr>
          <a:xfrm>
            <a:off x="2514720" y="876572"/>
            <a:ext cx="1054042" cy="4307558"/>
            <a:chOff x="0" y="0"/>
            <a:chExt cx="1054042" cy="4307558"/>
          </a:xfrm>
        </p:grpSpPr>
        <p:sp>
          <p:nvSpPr>
            <p:cNvPr id="14" name="形状16"/>
            <p:cNvSpPr txBox="1"/>
            <p:nvPr>
              <p:custDataLst>
                <p:tags r:id="rId54"/>
              </p:custDataLst>
            </p:nvPr>
          </p:nvSpPr>
          <p:spPr>
            <a:xfrm>
              <a:off x="235039" y="2054374"/>
              <a:ext cx="416215" cy="416826"/>
            </a:xfrm>
            <a:custGeom>
              <a:avLst/>
              <a:gdLst>
                <a:gd name="connsiteX0" fmla="*/ 208107 w 416215"/>
                <a:gd name="connsiteY0" fmla="*/ 0 h 416826"/>
                <a:gd name="connsiteX1" fmla="*/ 323042 w 416215"/>
                <a:gd name="connsiteY1" fmla="*/ 0 h 416826"/>
                <a:gd name="connsiteX2" fmla="*/ 416214 w 416215"/>
                <a:gd name="connsiteY2" fmla="*/ 323517 h 416826"/>
                <a:gd name="connsiteX3" fmla="*/ 93173 w 416215"/>
                <a:gd name="connsiteY3" fmla="*/ 416826 h 416826"/>
                <a:gd name="connsiteX4" fmla="*/ 0 w 416215"/>
                <a:gd name="connsiteY4" fmla="*/ 93310 h 41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215" h="416826">
                  <a:moveTo>
                    <a:pt x="208107" y="0"/>
                  </a:moveTo>
                  <a:cubicBezTo>
                    <a:pt x="323042" y="0"/>
                    <a:pt x="416214" y="93310"/>
                    <a:pt x="416215" y="208413"/>
                  </a:cubicBezTo>
                  <a:cubicBezTo>
                    <a:pt x="416214" y="323517"/>
                    <a:pt x="323042" y="416826"/>
                    <a:pt x="208107" y="416826"/>
                  </a:cubicBezTo>
                  <a:cubicBezTo>
                    <a:pt x="93173" y="416826"/>
                    <a:pt x="0" y="323517"/>
                    <a:pt x="0" y="208413"/>
                  </a:cubicBezTo>
                  <a:cubicBezTo>
                    <a:pt x="0" y="93310"/>
                    <a:pt x="93173" y="0"/>
                    <a:pt x="208107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5" name="形状17"/>
            <p:cNvSpPr txBox="1"/>
            <p:nvPr>
              <p:custDataLst>
                <p:tags r:id="rId55"/>
              </p:custDataLst>
            </p:nvPr>
          </p:nvSpPr>
          <p:spPr>
            <a:xfrm>
              <a:off x="264418" y="2089313"/>
              <a:ext cx="352558" cy="353077"/>
            </a:xfrm>
            <a:custGeom>
              <a:avLst/>
              <a:gdLst>
                <a:gd name="connsiteX0" fmla="*/ 176279 w 352558"/>
                <a:gd name="connsiteY0" fmla="*/ 0 h 353077"/>
                <a:gd name="connsiteX1" fmla="*/ 273635 w 352558"/>
                <a:gd name="connsiteY1" fmla="*/ 0 h 353077"/>
                <a:gd name="connsiteX2" fmla="*/ 352558 w 352558"/>
                <a:gd name="connsiteY2" fmla="*/ 274038 h 353077"/>
                <a:gd name="connsiteX3" fmla="*/ 78923 w 352558"/>
                <a:gd name="connsiteY3" fmla="*/ 353076 h 353077"/>
                <a:gd name="connsiteX4" fmla="*/ 0 w 352558"/>
                <a:gd name="connsiteY4" fmla="*/ 79039 h 35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558" h="353077">
                  <a:moveTo>
                    <a:pt x="176279" y="0"/>
                  </a:moveTo>
                  <a:cubicBezTo>
                    <a:pt x="273635" y="0"/>
                    <a:pt x="352558" y="79039"/>
                    <a:pt x="352558" y="176538"/>
                  </a:cubicBezTo>
                  <a:cubicBezTo>
                    <a:pt x="352558" y="274038"/>
                    <a:pt x="273635" y="353076"/>
                    <a:pt x="176279" y="353077"/>
                  </a:cubicBezTo>
                  <a:cubicBezTo>
                    <a:pt x="78923" y="353076"/>
                    <a:pt x="0" y="274038"/>
                    <a:pt x="0" y="176538"/>
                  </a:cubicBezTo>
                  <a:cubicBezTo>
                    <a:pt x="0" y="79039"/>
                    <a:pt x="78923" y="0"/>
                    <a:pt x="176279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6" name="形状14"/>
            <p:cNvSpPr txBox="1"/>
            <p:nvPr>
              <p:custDataLst>
                <p:tags r:id="rId56"/>
              </p:custDataLst>
            </p:nvPr>
          </p:nvSpPr>
          <p:spPr>
            <a:xfrm>
              <a:off x="380102" y="2203328"/>
              <a:ext cx="117519" cy="117692"/>
            </a:xfrm>
            <a:custGeom>
              <a:avLst/>
              <a:gdLst>
                <a:gd name="connsiteX0" fmla="*/ 58760 w 117519"/>
                <a:gd name="connsiteY0" fmla="*/ 0 h 117692"/>
                <a:gd name="connsiteX1" fmla="*/ 91212 w 117519"/>
                <a:gd name="connsiteY1" fmla="*/ 0 h 117692"/>
                <a:gd name="connsiteX2" fmla="*/ 117519 w 117519"/>
                <a:gd name="connsiteY2" fmla="*/ 91346 h 117692"/>
                <a:gd name="connsiteX3" fmla="*/ 26308 w 117519"/>
                <a:gd name="connsiteY3" fmla="*/ 117692 h 117692"/>
                <a:gd name="connsiteX4" fmla="*/ 0 w 117519"/>
                <a:gd name="connsiteY4" fmla="*/ 26346 h 117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519" h="117692">
                  <a:moveTo>
                    <a:pt x="58760" y="0"/>
                  </a:moveTo>
                  <a:cubicBezTo>
                    <a:pt x="91212" y="0"/>
                    <a:pt x="117519" y="26346"/>
                    <a:pt x="117519" y="58846"/>
                  </a:cubicBezTo>
                  <a:cubicBezTo>
                    <a:pt x="117519" y="91346"/>
                    <a:pt x="91212" y="117692"/>
                    <a:pt x="58760" y="117692"/>
                  </a:cubicBezTo>
                  <a:cubicBezTo>
                    <a:pt x="26308" y="117692"/>
                    <a:pt x="0" y="91346"/>
                    <a:pt x="0" y="58846"/>
                  </a:cubicBezTo>
                  <a:cubicBezTo>
                    <a:pt x="0" y="26346"/>
                    <a:pt x="26308" y="0"/>
                    <a:pt x="58760" y="0"/>
                  </a:cubicBezTo>
                  <a:close/>
                </a:path>
              </a:pathLst>
            </a:custGeom>
            <a:solidFill>
              <a:srgbClr val="5F5F5F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7" name="形状15"/>
            <p:cNvSpPr txBox="1"/>
            <p:nvPr>
              <p:custDataLst>
                <p:tags r:id="rId57"/>
              </p:custDataLst>
            </p:nvPr>
          </p:nvSpPr>
          <p:spPr>
            <a:xfrm>
              <a:off x="405809" y="2059891"/>
              <a:ext cx="58760" cy="411923"/>
            </a:xfrm>
            <a:custGeom>
              <a:avLst/>
              <a:gdLst>
                <a:gd name="connsiteX0" fmla="*/ 29380 w 58760"/>
                <a:gd name="connsiteY0" fmla="*/ 0 h 411923"/>
                <a:gd name="connsiteX1" fmla="*/ 58760 w 58760"/>
                <a:gd name="connsiteY1" fmla="*/ 205961 h 411923"/>
                <a:gd name="connsiteX2" fmla="*/ 29380 w 58760"/>
                <a:gd name="connsiteY2" fmla="*/ 411923 h 411923"/>
                <a:gd name="connsiteX3" fmla="*/ 0 w 58760"/>
                <a:gd name="connsiteY3" fmla="*/ 205961 h 411923"/>
                <a:gd name="connsiteX4" fmla="*/ 29380 w 58760"/>
                <a:gd name="connsiteY4" fmla="*/ 0 h 41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60" h="411923">
                  <a:moveTo>
                    <a:pt x="29380" y="0"/>
                  </a:moveTo>
                  <a:lnTo>
                    <a:pt x="58760" y="205961"/>
                  </a:lnTo>
                  <a:lnTo>
                    <a:pt x="29380" y="411923"/>
                  </a:lnTo>
                  <a:lnTo>
                    <a:pt x="0" y="205961"/>
                  </a:lnTo>
                  <a:lnTo>
                    <a:pt x="29380" y="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8" name="形状18"/>
            <p:cNvSpPr txBox="1"/>
            <p:nvPr>
              <p:custDataLst>
                <p:tags r:id="rId58"/>
              </p:custDataLst>
            </p:nvPr>
          </p:nvSpPr>
          <p:spPr>
            <a:xfrm>
              <a:off x="409183" y="2460796"/>
              <a:ext cx="40497" cy="41683"/>
            </a:xfrm>
            <a:custGeom>
              <a:avLst/>
              <a:gdLst>
                <a:gd name="connsiteX0" fmla="*/ 20248 w 40497"/>
                <a:gd name="connsiteY0" fmla="*/ 0 h 41683"/>
                <a:gd name="connsiteX1" fmla="*/ 31431 w 40497"/>
                <a:gd name="connsiteY1" fmla="*/ 0 h 41683"/>
                <a:gd name="connsiteX2" fmla="*/ 40497 w 40497"/>
                <a:gd name="connsiteY2" fmla="*/ 32352 h 41683"/>
                <a:gd name="connsiteX3" fmla="*/ 9065 w 40497"/>
                <a:gd name="connsiteY3" fmla="*/ 41683 h 41683"/>
                <a:gd name="connsiteX4" fmla="*/ 0 w 40497"/>
                <a:gd name="connsiteY4" fmla="*/ 9331 h 4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7" h="41683">
                  <a:moveTo>
                    <a:pt x="20248" y="0"/>
                  </a:moveTo>
                  <a:cubicBezTo>
                    <a:pt x="31431" y="0"/>
                    <a:pt x="40497" y="9331"/>
                    <a:pt x="40497" y="20841"/>
                  </a:cubicBezTo>
                  <a:cubicBezTo>
                    <a:pt x="40497" y="32352"/>
                    <a:pt x="31431" y="41683"/>
                    <a:pt x="20248" y="41683"/>
                  </a:cubicBezTo>
                  <a:cubicBezTo>
                    <a:pt x="9065" y="41683"/>
                    <a:pt x="0" y="32352"/>
                    <a:pt x="0" y="20841"/>
                  </a:cubicBezTo>
                  <a:cubicBezTo>
                    <a:pt x="0" y="9331"/>
                    <a:pt x="9065" y="0"/>
                    <a:pt x="20248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9" name="形状19"/>
            <p:cNvSpPr txBox="1"/>
            <p:nvPr>
              <p:custDataLst>
                <p:tags r:id="rId59"/>
              </p:custDataLst>
            </p:nvPr>
          </p:nvSpPr>
          <p:spPr>
            <a:xfrm>
              <a:off x="374592" y="2500741"/>
              <a:ext cx="124864" cy="237939"/>
            </a:xfrm>
            <a:custGeom>
              <a:avLst/>
              <a:gdLst>
                <a:gd name="connsiteX0" fmla="*/ 61467 w 124864"/>
                <a:gd name="connsiteY0" fmla="*/ 0 h 237939"/>
                <a:gd name="connsiteX1" fmla="*/ 52824 w 124864"/>
                <a:gd name="connsiteY1" fmla="*/ 53840 h 237939"/>
                <a:gd name="connsiteX2" fmla="*/ 142143 w 124864"/>
                <a:gd name="connsiteY2" fmla="*/ 142416 h 237939"/>
                <a:gd name="connsiteX3" fmla="*/ 37457 w 124864"/>
                <a:gd name="connsiteY3" fmla="*/ 228387 h 23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861" h="237939" fill="none">
                  <a:moveTo>
                    <a:pt x="61467" y="0"/>
                  </a:moveTo>
                  <a:cubicBezTo>
                    <a:pt x="52824" y="53840"/>
                    <a:pt x="29773" y="86839"/>
                    <a:pt x="96043" y="103338"/>
                  </a:cubicBezTo>
                  <a:cubicBezTo>
                    <a:pt x="142143" y="142416"/>
                    <a:pt x="132539" y="218834"/>
                    <a:pt x="70111" y="237939"/>
                  </a:cubicBezTo>
                  <a:cubicBezTo>
                    <a:pt x="37457" y="228387"/>
                    <a:pt x="15367" y="211019"/>
                    <a:pt x="0" y="182362"/>
                  </a:cubicBezTo>
                </a:path>
              </a:pathLst>
            </a:custGeom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0" name="形状13"/>
            <p:cNvSpPr txBox="1"/>
            <p:nvPr>
              <p:custDataLst>
                <p:tags r:id="rId60"/>
              </p:custDataLst>
            </p:nvPr>
          </p:nvSpPr>
          <p:spPr>
            <a:xfrm rot="10800000">
              <a:off x="363575" y="1806641"/>
              <a:ext cx="124864" cy="237939"/>
            </a:xfrm>
            <a:custGeom>
              <a:avLst/>
              <a:gdLst>
                <a:gd name="connsiteX0" fmla="*/ 61467 w 124864"/>
                <a:gd name="connsiteY0" fmla="*/ 0 h 237939"/>
                <a:gd name="connsiteX1" fmla="*/ 52824 w 124864"/>
                <a:gd name="connsiteY1" fmla="*/ 53840 h 237939"/>
                <a:gd name="connsiteX2" fmla="*/ 142143 w 124864"/>
                <a:gd name="connsiteY2" fmla="*/ 142416 h 237939"/>
                <a:gd name="connsiteX3" fmla="*/ 37457 w 124864"/>
                <a:gd name="connsiteY3" fmla="*/ 228387 h 23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861" h="237939" fill="none">
                  <a:moveTo>
                    <a:pt x="61467" y="0"/>
                  </a:moveTo>
                  <a:cubicBezTo>
                    <a:pt x="52824" y="53840"/>
                    <a:pt x="29773" y="86839"/>
                    <a:pt x="96043" y="103338"/>
                  </a:cubicBezTo>
                  <a:cubicBezTo>
                    <a:pt x="142143" y="142416"/>
                    <a:pt x="132539" y="218834"/>
                    <a:pt x="70111" y="237939"/>
                  </a:cubicBezTo>
                  <a:cubicBezTo>
                    <a:pt x="37457" y="228387"/>
                    <a:pt x="15367" y="211019"/>
                    <a:pt x="0" y="182362"/>
                  </a:cubicBezTo>
                </a:path>
              </a:pathLst>
            </a:custGeom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1" name="形状22"/>
            <p:cNvSpPr txBox="1"/>
            <p:nvPr>
              <p:custDataLst>
                <p:tags r:id="rId61"/>
              </p:custDataLst>
            </p:nvPr>
          </p:nvSpPr>
          <p:spPr>
            <a:xfrm>
              <a:off x="235039" y="666174"/>
              <a:ext cx="416215" cy="416826"/>
            </a:xfrm>
            <a:custGeom>
              <a:avLst/>
              <a:gdLst>
                <a:gd name="connsiteX0" fmla="*/ 208107 w 416215"/>
                <a:gd name="connsiteY0" fmla="*/ 0 h 416826"/>
                <a:gd name="connsiteX1" fmla="*/ 323042 w 416215"/>
                <a:gd name="connsiteY1" fmla="*/ 0 h 416826"/>
                <a:gd name="connsiteX2" fmla="*/ 416214 w 416215"/>
                <a:gd name="connsiteY2" fmla="*/ 323517 h 416826"/>
                <a:gd name="connsiteX3" fmla="*/ 93173 w 416215"/>
                <a:gd name="connsiteY3" fmla="*/ 416826 h 416826"/>
                <a:gd name="connsiteX4" fmla="*/ 0 w 416215"/>
                <a:gd name="connsiteY4" fmla="*/ 93310 h 41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215" h="416826">
                  <a:moveTo>
                    <a:pt x="208107" y="0"/>
                  </a:moveTo>
                  <a:cubicBezTo>
                    <a:pt x="323042" y="0"/>
                    <a:pt x="416214" y="93310"/>
                    <a:pt x="416215" y="208413"/>
                  </a:cubicBezTo>
                  <a:cubicBezTo>
                    <a:pt x="416214" y="323517"/>
                    <a:pt x="323042" y="416826"/>
                    <a:pt x="208107" y="416826"/>
                  </a:cubicBezTo>
                  <a:cubicBezTo>
                    <a:pt x="93173" y="416826"/>
                    <a:pt x="0" y="323517"/>
                    <a:pt x="0" y="208413"/>
                  </a:cubicBezTo>
                  <a:cubicBezTo>
                    <a:pt x="0" y="93310"/>
                    <a:pt x="93173" y="0"/>
                    <a:pt x="208107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2" name="形状23"/>
            <p:cNvSpPr txBox="1"/>
            <p:nvPr>
              <p:custDataLst>
                <p:tags r:id="rId62"/>
              </p:custDataLst>
            </p:nvPr>
          </p:nvSpPr>
          <p:spPr>
            <a:xfrm>
              <a:off x="264418" y="701113"/>
              <a:ext cx="352558" cy="353077"/>
            </a:xfrm>
            <a:custGeom>
              <a:avLst/>
              <a:gdLst>
                <a:gd name="connsiteX0" fmla="*/ 176279 w 352558"/>
                <a:gd name="connsiteY0" fmla="*/ 0 h 353077"/>
                <a:gd name="connsiteX1" fmla="*/ 273635 w 352558"/>
                <a:gd name="connsiteY1" fmla="*/ 0 h 353077"/>
                <a:gd name="connsiteX2" fmla="*/ 352558 w 352558"/>
                <a:gd name="connsiteY2" fmla="*/ 274038 h 353077"/>
                <a:gd name="connsiteX3" fmla="*/ 78923 w 352558"/>
                <a:gd name="connsiteY3" fmla="*/ 353076 h 353077"/>
                <a:gd name="connsiteX4" fmla="*/ 0 w 352558"/>
                <a:gd name="connsiteY4" fmla="*/ 79039 h 35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558" h="353077">
                  <a:moveTo>
                    <a:pt x="176279" y="0"/>
                  </a:moveTo>
                  <a:cubicBezTo>
                    <a:pt x="273635" y="0"/>
                    <a:pt x="352558" y="79039"/>
                    <a:pt x="352558" y="176538"/>
                  </a:cubicBezTo>
                  <a:cubicBezTo>
                    <a:pt x="352558" y="274038"/>
                    <a:pt x="273635" y="353076"/>
                    <a:pt x="176279" y="353077"/>
                  </a:cubicBezTo>
                  <a:cubicBezTo>
                    <a:pt x="78923" y="353076"/>
                    <a:pt x="0" y="274038"/>
                    <a:pt x="0" y="176538"/>
                  </a:cubicBezTo>
                  <a:cubicBezTo>
                    <a:pt x="0" y="79039"/>
                    <a:pt x="78923" y="0"/>
                    <a:pt x="176279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3" name="形状20"/>
            <p:cNvSpPr txBox="1"/>
            <p:nvPr>
              <p:custDataLst>
                <p:tags r:id="rId63"/>
              </p:custDataLst>
            </p:nvPr>
          </p:nvSpPr>
          <p:spPr>
            <a:xfrm>
              <a:off x="380102" y="815128"/>
              <a:ext cx="117519" cy="117692"/>
            </a:xfrm>
            <a:custGeom>
              <a:avLst/>
              <a:gdLst>
                <a:gd name="connsiteX0" fmla="*/ 58760 w 117519"/>
                <a:gd name="connsiteY0" fmla="*/ 0 h 117692"/>
                <a:gd name="connsiteX1" fmla="*/ 91212 w 117519"/>
                <a:gd name="connsiteY1" fmla="*/ 0 h 117692"/>
                <a:gd name="connsiteX2" fmla="*/ 117519 w 117519"/>
                <a:gd name="connsiteY2" fmla="*/ 91346 h 117692"/>
                <a:gd name="connsiteX3" fmla="*/ 26308 w 117519"/>
                <a:gd name="connsiteY3" fmla="*/ 117692 h 117692"/>
                <a:gd name="connsiteX4" fmla="*/ 0 w 117519"/>
                <a:gd name="connsiteY4" fmla="*/ 26346 h 117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519" h="117692">
                  <a:moveTo>
                    <a:pt x="58760" y="0"/>
                  </a:moveTo>
                  <a:cubicBezTo>
                    <a:pt x="91212" y="0"/>
                    <a:pt x="117519" y="26346"/>
                    <a:pt x="117519" y="58846"/>
                  </a:cubicBezTo>
                  <a:cubicBezTo>
                    <a:pt x="117519" y="91346"/>
                    <a:pt x="91212" y="117692"/>
                    <a:pt x="58760" y="117692"/>
                  </a:cubicBezTo>
                  <a:cubicBezTo>
                    <a:pt x="26308" y="117692"/>
                    <a:pt x="0" y="91346"/>
                    <a:pt x="0" y="58846"/>
                  </a:cubicBezTo>
                  <a:cubicBezTo>
                    <a:pt x="0" y="26346"/>
                    <a:pt x="26308" y="0"/>
                    <a:pt x="58760" y="0"/>
                  </a:cubicBezTo>
                  <a:close/>
                </a:path>
              </a:pathLst>
            </a:custGeom>
            <a:solidFill>
              <a:srgbClr val="5F5F5F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4" name="形状21"/>
            <p:cNvSpPr txBox="1"/>
            <p:nvPr>
              <p:custDataLst>
                <p:tags r:id="rId64"/>
              </p:custDataLst>
            </p:nvPr>
          </p:nvSpPr>
          <p:spPr>
            <a:xfrm>
              <a:off x="405809" y="671690"/>
              <a:ext cx="58760" cy="411923"/>
            </a:xfrm>
            <a:custGeom>
              <a:avLst/>
              <a:gdLst>
                <a:gd name="connsiteX0" fmla="*/ 29380 w 58760"/>
                <a:gd name="connsiteY0" fmla="*/ 0 h 411923"/>
                <a:gd name="connsiteX1" fmla="*/ 58760 w 58760"/>
                <a:gd name="connsiteY1" fmla="*/ 205961 h 411923"/>
                <a:gd name="connsiteX2" fmla="*/ 29380 w 58760"/>
                <a:gd name="connsiteY2" fmla="*/ 411923 h 411923"/>
                <a:gd name="connsiteX3" fmla="*/ 0 w 58760"/>
                <a:gd name="connsiteY3" fmla="*/ 205961 h 411923"/>
                <a:gd name="connsiteX4" fmla="*/ 29380 w 58760"/>
                <a:gd name="connsiteY4" fmla="*/ 0 h 41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60" h="411923">
                  <a:moveTo>
                    <a:pt x="29380" y="0"/>
                  </a:moveTo>
                  <a:lnTo>
                    <a:pt x="58760" y="205961"/>
                  </a:lnTo>
                  <a:lnTo>
                    <a:pt x="29380" y="411923"/>
                  </a:lnTo>
                  <a:lnTo>
                    <a:pt x="0" y="205961"/>
                  </a:lnTo>
                  <a:lnTo>
                    <a:pt x="29380" y="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5" name="形状24"/>
            <p:cNvSpPr txBox="1"/>
            <p:nvPr>
              <p:custDataLst>
                <p:tags r:id="rId65"/>
              </p:custDataLst>
            </p:nvPr>
          </p:nvSpPr>
          <p:spPr>
            <a:xfrm>
              <a:off x="409183" y="1072595"/>
              <a:ext cx="40497" cy="41683"/>
            </a:xfrm>
            <a:custGeom>
              <a:avLst/>
              <a:gdLst>
                <a:gd name="connsiteX0" fmla="*/ 20248 w 40497"/>
                <a:gd name="connsiteY0" fmla="*/ 0 h 41683"/>
                <a:gd name="connsiteX1" fmla="*/ 31431 w 40497"/>
                <a:gd name="connsiteY1" fmla="*/ 0 h 41683"/>
                <a:gd name="connsiteX2" fmla="*/ 40497 w 40497"/>
                <a:gd name="connsiteY2" fmla="*/ 32352 h 41683"/>
                <a:gd name="connsiteX3" fmla="*/ 9065 w 40497"/>
                <a:gd name="connsiteY3" fmla="*/ 41683 h 41683"/>
                <a:gd name="connsiteX4" fmla="*/ 0 w 40497"/>
                <a:gd name="connsiteY4" fmla="*/ 9331 h 4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7" h="41683">
                  <a:moveTo>
                    <a:pt x="20248" y="0"/>
                  </a:moveTo>
                  <a:cubicBezTo>
                    <a:pt x="31431" y="0"/>
                    <a:pt x="40497" y="9331"/>
                    <a:pt x="40497" y="20841"/>
                  </a:cubicBezTo>
                  <a:cubicBezTo>
                    <a:pt x="40497" y="32352"/>
                    <a:pt x="31431" y="41683"/>
                    <a:pt x="20248" y="41683"/>
                  </a:cubicBezTo>
                  <a:cubicBezTo>
                    <a:pt x="9065" y="41683"/>
                    <a:pt x="0" y="32352"/>
                    <a:pt x="0" y="20841"/>
                  </a:cubicBezTo>
                  <a:cubicBezTo>
                    <a:pt x="0" y="9331"/>
                    <a:pt x="9065" y="0"/>
                    <a:pt x="20248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6" name="形状25"/>
            <p:cNvSpPr txBox="1"/>
            <p:nvPr>
              <p:custDataLst>
                <p:tags r:id="rId66"/>
              </p:custDataLst>
            </p:nvPr>
          </p:nvSpPr>
          <p:spPr>
            <a:xfrm>
              <a:off x="374592" y="1112541"/>
              <a:ext cx="124864" cy="237939"/>
            </a:xfrm>
            <a:custGeom>
              <a:avLst/>
              <a:gdLst>
                <a:gd name="connsiteX0" fmla="*/ 61467 w 124864"/>
                <a:gd name="connsiteY0" fmla="*/ 0 h 237939"/>
                <a:gd name="connsiteX1" fmla="*/ 52824 w 124864"/>
                <a:gd name="connsiteY1" fmla="*/ 53840 h 237939"/>
                <a:gd name="connsiteX2" fmla="*/ 142143 w 124864"/>
                <a:gd name="connsiteY2" fmla="*/ 142416 h 237939"/>
                <a:gd name="connsiteX3" fmla="*/ 37457 w 124864"/>
                <a:gd name="connsiteY3" fmla="*/ 228387 h 23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861" h="237939" fill="none">
                  <a:moveTo>
                    <a:pt x="61467" y="0"/>
                  </a:moveTo>
                  <a:cubicBezTo>
                    <a:pt x="52824" y="53840"/>
                    <a:pt x="29773" y="86839"/>
                    <a:pt x="96043" y="103338"/>
                  </a:cubicBezTo>
                  <a:cubicBezTo>
                    <a:pt x="142143" y="142416"/>
                    <a:pt x="132539" y="218834"/>
                    <a:pt x="70111" y="237939"/>
                  </a:cubicBezTo>
                  <a:cubicBezTo>
                    <a:pt x="37457" y="228387"/>
                    <a:pt x="15367" y="211019"/>
                    <a:pt x="0" y="182362"/>
                  </a:cubicBezTo>
                </a:path>
              </a:pathLst>
            </a:custGeom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7" name="形状26"/>
            <p:cNvSpPr txBox="1"/>
            <p:nvPr>
              <p:custDataLst>
                <p:tags r:id="rId67"/>
              </p:custDataLst>
            </p:nvPr>
          </p:nvSpPr>
          <p:spPr>
            <a:xfrm>
              <a:off x="398166" y="378495"/>
              <a:ext cx="40497" cy="41683"/>
            </a:xfrm>
            <a:custGeom>
              <a:avLst/>
              <a:gdLst>
                <a:gd name="connsiteX0" fmla="*/ 20248 w 40497"/>
                <a:gd name="connsiteY0" fmla="*/ 0 h 41683"/>
                <a:gd name="connsiteX1" fmla="*/ 31431 w 40497"/>
                <a:gd name="connsiteY1" fmla="*/ 0 h 41683"/>
                <a:gd name="connsiteX2" fmla="*/ 40497 w 40497"/>
                <a:gd name="connsiteY2" fmla="*/ 32352 h 41683"/>
                <a:gd name="connsiteX3" fmla="*/ 9065 w 40497"/>
                <a:gd name="connsiteY3" fmla="*/ 41683 h 41683"/>
                <a:gd name="connsiteX4" fmla="*/ 0 w 40497"/>
                <a:gd name="connsiteY4" fmla="*/ 9331 h 4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7" h="41683">
                  <a:moveTo>
                    <a:pt x="20248" y="0"/>
                  </a:moveTo>
                  <a:cubicBezTo>
                    <a:pt x="31431" y="0"/>
                    <a:pt x="40497" y="9331"/>
                    <a:pt x="40497" y="20841"/>
                  </a:cubicBezTo>
                  <a:cubicBezTo>
                    <a:pt x="40497" y="32352"/>
                    <a:pt x="31431" y="41683"/>
                    <a:pt x="20248" y="41683"/>
                  </a:cubicBezTo>
                  <a:cubicBezTo>
                    <a:pt x="9065" y="41683"/>
                    <a:pt x="0" y="32352"/>
                    <a:pt x="0" y="20841"/>
                  </a:cubicBezTo>
                  <a:cubicBezTo>
                    <a:pt x="0" y="9331"/>
                    <a:pt x="9065" y="0"/>
                    <a:pt x="20248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8" name="形状27"/>
            <p:cNvSpPr txBox="1"/>
            <p:nvPr>
              <p:custDataLst>
                <p:tags r:id="rId68"/>
              </p:custDataLst>
            </p:nvPr>
          </p:nvSpPr>
          <p:spPr>
            <a:xfrm>
              <a:off x="363575" y="418441"/>
              <a:ext cx="124864" cy="237939"/>
            </a:xfrm>
            <a:custGeom>
              <a:avLst/>
              <a:gdLst>
                <a:gd name="connsiteX0" fmla="*/ 61467 w 124864"/>
                <a:gd name="connsiteY0" fmla="*/ 0 h 237939"/>
                <a:gd name="connsiteX1" fmla="*/ 52824 w 124864"/>
                <a:gd name="connsiteY1" fmla="*/ 53840 h 237939"/>
                <a:gd name="connsiteX2" fmla="*/ 142143 w 124864"/>
                <a:gd name="connsiteY2" fmla="*/ 142416 h 237939"/>
                <a:gd name="connsiteX3" fmla="*/ 37457 w 124864"/>
                <a:gd name="connsiteY3" fmla="*/ 228387 h 23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861" h="237939" fill="none">
                  <a:moveTo>
                    <a:pt x="61467" y="0"/>
                  </a:moveTo>
                  <a:cubicBezTo>
                    <a:pt x="52824" y="53840"/>
                    <a:pt x="29773" y="86839"/>
                    <a:pt x="96043" y="103338"/>
                  </a:cubicBezTo>
                  <a:cubicBezTo>
                    <a:pt x="142143" y="142416"/>
                    <a:pt x="132539" y="218834"/>
                    <a:pt x="70111" y="237939"/>
                  </a:cubicBezTo>
                  <a:cubicBezTo>
                    <a:pt x="37457" y="228387"/>
                    <a:pt x="15367" y="211019"/>
                    <a:pt x="0" y="182362"/>
                  </a:cubicBezTo>
                </a:path>
              </a:pathLst>
            </a:custGeom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9" name="形状29"/>
            <p:cNvSpPr txBox="1"/>
            <p:nvPr>
              <p:custDataLst>
                <p:tags r:id="rId69"/>
              </p:custDataLst>
            </p:nvPr>
          </p:nvSpPr>
          <p:spPr>
            <a:xfrm flipH="1">
              <a:off x="0" y="5364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0" name="形状30"/>
            <p:cNvSpPr txBox="1"/>
            <p:nvPr>
              <p:custDataLst>
                <p:tags r:id="rId70"/>
              </p:custDataLst>
            </p:nvPr>
          </p:nvSpPr>
          <p:spPr>
            <a:xfrm flipH="1">
              <a:off x="88189" y="5364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1" name="形状31"/>
            <p:cNvSpPr txBox="1"/>
            <p:nvPr>
              <p:custDataLst>
                <p:tags r:id="rId71"/>
              </p:custDataLst>
            </p:nvPr>
          </p:nvSpPr>
          <p:spPr>
            <a:xfrm flipH="1">
              <a:off x="176379" y="5364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2" name="形状32"/>
            <p:cNvSpPr txBox="1"/>
            <p:nvPr>
              <p:custDataLst>
                <p:tags r:id="rId72"/>
              </p:custDataLst>
            </p:nvPr>
          </p:nvSpPr>
          <p:spPr>
            <a:xfrm flipH="1">
              <a:off x="264568" y="5364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3" name="形状33"/>
            <p:cNvSpPr txBox="1"/>
            <p:nvPr>
              <p:custDataLst>
                <p:tags r:id="rId73"/>
              </p:custDataLst>
            </p:nvPr>
          </p:nvSpPr>
          <p:spPr>
            <a:xfrm flipH="1">
              <a:off x="335120" y="8778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4" name="形状28"/>
            <p:cNvSpPr txBox="1"/>
            <p:nvPr>
              <p:custDataLst>
                <p:tags r:id="rId74"/>
              </p:custDataLst>
            </p:nvPr>
          </p:nvSpPr>
          <p:spPr>
            <a:xfrm>
              <a:off x="80840" y="0"/>
              <a:ext cx="780477" cy="19050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5" name="形状34"/>
            <p:cNvSpPr txBox="1"/>
            <p:nvPr>
              <p:custDataLst>
                <p:tags r:id="rId75"/>
              </p:custDataLst>
            </p:nvPr>
          </p:nvSpPr>
          <p:spPr>
            <a:xfrm flipH="1">
              <a:off x="440947" y="5364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6" name="形状35"/>
            <p:cNvSpPr txBox="1"/>
            <p:nvPr>
              <p:custDataLst>
                <p:tags r:id="rId76"/>
              </p:custDataLst>
            </p:nvPr>
          </p:nvSpPr>
          <p:spPr>
            <a:xfrm flipH="1">
              <a:off x="529137" y="5364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7" name="形状36"/>
            <p:cNvSpPr txBox="1"/>
            <p:nvPr>
              <p:custDataLst>
                <p:tags r:id="rId77"/>
              </p:custDataLst>
            </p:nvPr>
          </p:nvSpPr>
          <p:spPr>
            <a:xfrm flipH="1">
              <a:off x="617326" y="5364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8" name="形状37"/>
            <p:cNvSpPr txBox="1"/>
            <p:nvPr>
              <p:custDataLst>
                <p:tags r:id="rId78"/>
              </p:custDataLst>
            </p:nvPr>
          </p:nvSpPr>
          <p:spPr>
            <a:xfrm flipH="1">
              <a:off x="705516" y="5364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9" name="形状38"/>
            <p:cNvSpPr txBox="1"/>
            <p:nvPr>
              <p:custDataLst>
                <p:tags r:id="rId79"/>
              </p:custDataLst>
            </p:nvPr>
          </p:nvSpPr>
          <p:spPr>
            <a:xfrm flipH="1">
              <a:off x="776067" y="8778"/>
              <a:ext cx="88190" cy="55107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0" name="形状12"/>
            <p:cNvSpPr txBox="1"/>
            <p:nvPr>
              <p:custDataLst>
                <p:tags r:id="rId80"/>
              </p:custDataLst>
            </p:nvPr>
          </p:nvSpPr>
          <p:spPr>
            <a:xfrm>
              <a:off x="416942" y="62661"/>
              <a:ext cx="19050" cy="352559"/>
            </a:xfrm>
            <a:prstGeom prst="line">
              <a:avLst/>
            </a:prstGeom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1" name="形状39"/>
            <p:cNvSpPr txBox="1"/>
            <p:nvPr>
              <p:custDataLst>
                <p:tags r:id="rId81"/>
              </p:custDataLst>
            </p:nvPr>
          </p:nvSpPr>
          <p:spPr>
            <a:xfrm>
              <a:off x="330523" y="2835389"/>
              <a:ext cx="235039" cy="176279"/>
            </a:xfrm>
            <a:prstGeom prst="rect">
              <a:avLst/>
            </a:pr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42" name="形状40"/>
            <p:cNvSpPr txBox="1"/>
            <p:nvPr>
              <p:custDataLst>
                <p:tags r:id="rId82"/>
              </p:custDataLst>
            </p:nvPr>
          </p:nvSpPr>
          <p:spPr>
            <a:xfrm>
              <a:off x="330523" y="3129189"/>
              <a:ext cx="235039" cy="176279"/>
            </a:xfrm>
            <a:prstGeom prst="rect">
              <a:avLst/>
            </a:pr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43" name="形状41"/>
            <p:cNvSpPr txBox="1"/>
            <p:nvPr>
              <p:custDataLst>
                <p:tags r:id="rId83"/>
              </p:custDataLst>
            </p:nvPr>
          </p:nvSpPr>
          <p:spPr>
            <a:xfrm>
              <a:off x="330523" y="3422988"/>
              <a:ext cx="235039" cy="176279"/>
            </a:xfrm>
            <a:prstGeom prst="rect">
              <a:avLst/>
            </a:pr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44" name="形状42"/>
            <p:cNvSpPr txBox="1"/>
            <p:nvPr>
              <p:custDataLst>
                <p:tags r:id="rId84"/>
              </p:custDataLst>
            </p:nvPr>
          </p:nvSpPr>
          <p:spPr>
            <a:xfrm>
              <a:off x="427959" y="3011669"/>
              <a:ext cx="19050" cy="117520"/>
            </a:xfrm>
            <a:prstGeom prst="line">
              <a:avLst/>
            </a:prstGeom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5" name="形状43"/>
            <p:cNvSpPr txBox="1"/>
            <p:nvPr>
              <p:custDataLst>
                <p:tags r:id="rId85"/>
              </p:custDataLst>
            </p:nvPr>
          </p:nvSpPr>
          <p:spPr>
            <a:xfrm>
              <a:off x="427959" y="2717870"/>
              <a:ext cx="19050" cy="117520"/>
            </a:xfrm>
            <a:prstGeom prst="line">
              <a:avLst/>
            </a:prstGeom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6" name="形状44"/>
            <p:cNvSpPr txBox="1"/>
            <p:nvPr>
              <p:custDataLst>
                <p:tags r:id="rId86"/>
              </p:custDataLst>
            </p:nvPr>
          </p:nvSpPr>
          <p:spPr>
            <a:xfrm>
              <a:off x="427959" y="3305468"/>
              <a:ext cx="19050" cy="117520"/>
            </a:xfrm>
            <a:prstGeom prst="line">
              <a:avLst/>
            </a:prstGeom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7" name="文本6"/>
            <p:cNvSpPr txBox="1"/>
            <p:nvPr>
              <p:custDataLst>
                <p:tags r:id="rId87"/>
              </p:custDataLst>
            </p:nvPr>
          </p:nvSpPr>
          <p:spPr>
            <a:xfrm>
              <a:off x="643419" y="3749715"/>
              <a:ext cx="410623" cy="5578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i="0">
                  <a:solidFill>
                    <a:srgbClr val="5F5F5F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</a:p>
          </p:txBody>
        </p:sp>
        <p:sp>
          <p:nvSpPr>
            <p:cNvPr id="48" name="形状9"/>
            <p:cNvSpPr txBox="1"/>
            <p:nvPr>
              <p:custDataLst>
                <p:tags r:id="rId88"/>
              </p:custDataLst>
            </p:nvPr>
          </p:nvSpPr>
          <p:spPr>
            <a:xfrm flipH="1">
              <a:off x="222796" y="1327221"/>
              <a:ext cx="214228" cy="932811"/>
            </a:xfrm>
            <a:prstGeom prst="line">
              <a:avLst/>
            </a:prstGeom>
            <a:ln w="2857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9" name="形状10"/>
            <p:cNvSpPr txBox="1"/>
            <p:nvPr>
              <p:custDataLst>
                <p:tags r:id="rId89"/>
              </p:custDataLst>
            </p:nvPr>
          </p:nvSpPr>
          <p:spPr>
            <a:xfrm>
              <a:off x="632508" y="869385"/>
              <a:ext cx="19050" cy="1360045"/>
            </a:xfrm>
            <a:prstGeom prst="line">
              <a:avLst/>
            </a:prstGeom>
            <a:ln w="2857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0" name="形状11"/>
            <p:cNvSpPr txBox="1"/>
            <p:nvPr>
              <p:custDataLst>
                <p:tags r:id="rId90"/>
              </p:custDataLst>
            </p:nvPr>
          </p:nvSpPr>
          <p:spPr>
            <a:xfrm flipH="1">
              <a:off x="13465" y="869384"/>
              <a:ext cx="221573" cy="1125006"/>
            </a:xfrm>
            <a:prstGeom prst="line">
              <a:avLst/>
            </a:prstGeom>
            <a:ln w="28575">
              <a:solidFill>
                <a:srgbClr val="5F5F5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51" name="组合2"/>
          <p:cNvGrpSpPr/>
          <p:nvPr>
            <p:custDataLst>
              <p:tags r:id="rId12"/>
            </p:custDataLst>
          </p:nvPr>
        </p:nvGrpSpPr>
        <p:grpSpPr>
          <a:xfrm>
            <a:off x="4889207" y="805745"/>
            <a:ext cx="1168630" cy="3873282"/>
            <a:chOff x="0" y="0"/>
            <a:chExt cx="1168630" cy="3873282"/>
          </a:xfrm>
        </p:grpSpPr>
        <p:sp>
          <p:nvSpPr>
            <p:cNvPr id="52" name="形状51"/>
            <p:cNvSpPr txBox="1"/>
            <p:nvPr>
              <p:custDataLst>
                <p:tags r:id="rId16"/>
              </p:custDataLst>
            </p:nvPr>
          </p:nvSpPr>
          <p:spPr>
            <a:xfrm>
              <a:off x="317158" y="695103"/>
              <a:ext cx="449306" cy="449966"/>
            </a:xfrm>
            <a:custGeom>
              <a:avLst/>
              <a:gdLst>
                <a:gd name="connsiteX0" fmla="*/ 224653 w 449306"/>
                <a:gd name="connsiteY0" fmla="*/ 0 h 449966"/>
                <a:gd name="connsiteX1" fmla="*/ 348726 w 449306"/>
                <a:gd name="connsiteY1" fmla="*/ 0 h 449966"/>
                <a:gd name="connsiteX2" fmla="*/ 449306 w 449306"/>
                <a:gd name="connsiteY2" fmla="*/ 349238 h 449966"/>
                <a:gd name="connsiteX3" fmla="*/ 100581 w 449306"/>
                <a:gd name="connsiteY3" fmla="*/ 449966 h 449966"/>
                <a:gd name="connsiteX4" fmla="*/ 0 w 449306"/>
                <a:gd name="connsiteY4" fmla="*/ 100728 h 44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306" h="449965">
                  <a:moveTo>
                    <a:pt x="224653" y="0"/>
                  </a:moveTo>
                  <a:cubicBezTo>
                    <a:pt x="348726" y="0"/>
                    <a:pt x="449306" y="100728"/>
                    <a:pt x="449306" y="224983"/>
                  </a:cubicBezTo>
                  <a:cubicBezTo>
                    <a:pt x="449306" y="349238"/>
                    <a:pt x="348726" y="449966"/>
                    <a:pt x="224653" y="449966"/>
                  </a:cubicBezTo>
                  <a:cubicBezTo>
                    <a:pt x="100581" y="449966"/>
                    <a:pt x="0" y="349238"/>
                    <a:pt x="0" y="224983"/>
                  </a:cubicBezTo>
                  <a:cubicBezTo>
                    <a:pt x="0" y="100728"/>
                    <a:pt x="100581" y="0"/>
                    <a:pt x="224653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53" name="形状52"/>
            <p:cNvSpPr txBox="1"/>
            <p:nvPr>
              <p:custDataLst>
                <p:tags r:id="rId17"/>
              </p:custDataLst>
            </p:nvPr>
          </p:nvSpPr>
          <p:spPr>
            <a:xfrm>
              <a:off x="348873" y="732820"/>
              <a:ext cx="380589" cy="381148"/>
            </a:xfrm>
            <a:custGeom>
              <a:avLst/>
              <a:gdLst>
                <a:gd name="connsiteX0" fmla="*/ 190294 w 380589"/>
                <a:gd name="connsiteY0" fmla="*/ 0 h 381148"/>
                <a:gd name="connsiteX1" fmla="*/ 295391 w 380589"/>
                <a:gd name="connsiteY1" fmla="*/ 0 h 381148"/>
                <a:gd name="connsiteX2" fmla="*/ 380589 w 380589"/>
                <a:gd name="connsiteY2" fmla="*/ 295825 h 381148"/>
                <a:gd name="connsiteX3" fmla="*/ 85198 w 380589"/>
                <a:gd name="connsiteY3" fmla="*/ 381148 h 381148"/>
                <a:gd name="connsiteX4" fmla="*/ 0 w 380589"/>
                <a:gd name="connsiteY4" fmla="*/ 85323 h 3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589" h="381148">
                  <a:moveTo>
                    <a:pt x="190294" y="0"/>
                  </a:moveTo>
                  <a:cubicBezTo>
                    <a:pt x="295391" y="0"/>
                    <a:pt x="380589" y="85323"/>
                    <a:pt x="380589" y="190574"/>
                  </a:cubicBezTo>
                  <a:cubicBezTo>
                    <a:pt x="380589" y="295825"/>
                    <a:pt x="295391" y="381148"/>
                    <a:pt x="190294" y="381148"/>
                  </a:cubicBezTo>
                  <a:cubicBezTo>
                    <a:pt x="85198" y="381148"/>
                    <a:pt x="0" y="295825"/>
                    <a:pt x="0" y="190574"/>
                  </a:cubicBezTo>
                  <a:cubicBezTo>
                    <a:pt x="0" y="85323"/>
                    <a:pt x="85198" y="0"/>
                    <a:pt x="190294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54" name="形状49"/>
            <p:cNvSpPr txBox="1"/>
            <p:nvPr>
              <p:custDataLst>
                <p:tags r:id="rId18"/>
              </p:custDataLst>
            </p:nvPr>
          </p:nvSpPr>
          <p:spPr>
            <a:xfrm>
              <a:off x="473754" y="855899"/>
              <a:ext cx="126863" cy="127049"/>
            </a:xfrm>
            <a:custGeom>
              <a:avLst/>
              <a:gdLst>
                <a:gd name="connsiteX0" fmla="*/ 63431 w 126863"/>
                <a:gd name="connsiteY0" fmla="*/ 0 h 127049"/>
                <a:gd name="connsiteX1" fmla="*/ 98464 w 126863"/>
                <a:gd name="connsiteY1" fmla="*/ 0 h 127049"/>
                <a:gd name="connsiteX2" fmla="*/ 126863 w 126863"/>
                <a:gd name="connsiteY2" fmla="*/ 98608 h 127049"/>
                <a:gd name="connsiteX3" fmla="*/ 28399 w 126863"/>
                <a:gd name="connsiteY3" fmla="*/ 127049 h 127049"/>
                <a:gd name="connsiteX4" fmla="*/ 0 w 126863"/>
                <a:gd name="connsiteY4" fmla="*/ 28441 h 12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63" h="127049">
                  <a:moveTo>
                    <a:pt x="63431" y="0"/>
                  </a:moveTo>
                  <a:cubicBezTo>
                    <a:pt x="98464" y="0"/>
                    <a:pt x="126863" y="28441"/>
                    <a:pt x="126863" y="63525"/>
                  </a:cubicBezTo>
                  <a:cubicBezTo>
                    <a:pt x="126863" y="98608"/>
                    <a:pt x="98464" y="127049"/>
                    <a:pt x="63431" y="127049"/>
                  </a:cubicBezTo>
                  <a:cubicBezTo>
                    <a:pt x="28399" y="127049"/>
                    <a:pt x="0" y="98608"/>
                    <a:pt x="0" y="63525"/>
                  </a:cubicBezTo>
                  <a:cubicBezTo>
                    <a:pt x="0" y="28441"/>
                    <a:pt x="28399" y="0"/>
                    <a:pt x="63431" y="0"/>
                  </a:cubicBezTo>
                  <a:close/>
                </a:path>
              </a:pathLst>
            </a:custGeom>
            <a:solidFill>
              <a:srgbClr val="5F5F5F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55" name="形状50"/>
            <p:cNvSpPr txBox="1"/>
            <p:nvPr>
              <p:custDataLst>
                <p:tags r:id="rId19"/>
              </p:custDataLst>
            </p:nvPr>
          </p:nvSpPr>
          <p:spPr>
            <a:xfrm>
              <a:off x="501505" y="701058"/>
              <a:ext cx="63431" cy="444672"/>
            </a:xfrm>
            <a:custGeom>
              <a:avLst/>
              <a:gdLst>
                <a:gd name="connsiteX0" fmla="*/ 31716 w 63431"/>
                <a:gd name="connsiteY0" fmla="*/ 0 h 444672"/>
                <a:gd name="connsiteX1" fmla="*/ 63431 w 63431"/>
                <a:gd name="connsiteY1" fmla="*/ 222336 h 444672"/>
                <a:gd name="connsiteX2" fmla="*/ 31716 w 63431"/>
                <a:gd name="connsiteY2" fmla="*/ 444672 h 444672"/>
                <a:gd name="connsiteX3" fmla="*/ 0 w 63431"/>
                <a:gd name="connsiteY3" fmla="*/ 222336 h 444672"/>
                <a:gd name="connsiteX4" fmla="*/ 31716 w 63431"/>
                <a:gd name="connsiteY4" fmla="*/ 0 h 44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31" h="444672">
                  <a:moveTo>
                    <a:pt x="31716" y="0"/>
                  </a:moveTo>
                  <a:lnTo>
                    <a:pt x="63431" y="222336"/>
                  </a:lnTo>
                  <a:lnTo>
                    <a:pt x="31716" y="444672"/>
                  </a:lnTo>
                  <a:lnTo>
                    <a:pt x="0" y="222336"/>
                  </a:lnTo>
                  <a:lnTo>
                    <a:pt x="31716" y="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56" name="形状53"/>
            <p:cNvSpPr txBox="1"/>
            <p:nvPr>
              <p:custDataLst>
                <p:tags r:id="rId20"/>
              </p:custDataLst>
            </p:nvPr>
          </p:nvSpPr>
          <p:spPr>
            <a:xfrm>
              <a:off x="505149" y="1133837"/>
              <a:ext cx="43716" cy="44997"/>
            </a:xfrm>
            <a:custGeom>
              <a:avLst/>
              <a:gdLst>
                <a:gd name="connsiteX0" fmla="*/ 21858 w 43716"/>
                <a:gd name="connsiteY0" fmla="*/ 0 h 44997"/>
                <a:gd name="connsiteX1" fmla="*/ 33930 w 43716"/>
                <a:gd name="connsiteY1" fmla="*/ 0 h 44997"/>
                <a:gd name="connsiteX2" fmla="*/ 43716 w 43716"/>
                <a:gd name="connsiteY2" fmla="*/ 34924 h 44997"/>
                <a:gd name="connsiteX3" fmla="*/ 9786 w 43716"/>
                <a:gd name="connsiteY3" fmla="*/ 44997 h 44997"/>
                <a:gd name="connsiteX4" fmla="*/ 0 w 43716"/>
                <a:gd name="connsiteY4" fmla="*/ 10073 h 4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16" h="44997">
                  <a:moveTo>
                    <a:pt x="21858" y="0"/>
                  </a:moveTo>
                  <a:cubicBezTo>
                    <a:pt x="33930" y="0"/>
                    <a:pt x="43716" y="10073"/>
                    <a:pt x="43716" y="22498"/>
                  </a:cubicBezTo>
                  <a:cubicBezTo>
                    <a:pt x="43716" y="34924"/>
                    <a:pt x="33930" y="44997"/>
                    <a:pt x="21858" y="44997"/>
                  </a:cubicBezTo>
                  <a:cubicBezTo>
                    <a:pt x="9786" y="44997"/>
                    <a:pt x="0" y="34924"/>
                    <a:pt x="0" y="22498"/>
                  </a:cubicBezTo>
                  <a:cubicBezTo>
                    <a:pt x="0" y="10073"/>
                    <a:pt x="9786" y="0"/>
                    <a:pt x="21858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57" name="形状54"/>
            <p:cNvSpPr txBox="1"/>
            <p:nvPr>
              <p:custDataLst>
                <p:tags r:id="rId21"/>
              </p:custDataLst>
            </p:nvPr>
          </p:nvSpPr>
          <p:spPr>
            <a:xfrm>
              <a:off x="467808" y="1176959"/>
              <a:ext cx="134792" cy="256856"/>
            </a:xfrm>
            <a:custGeom>
              <a:avLst/>
              <a:gdLst>
                <a:gd name="connsiteX0" fmla="*/ 66354 w 134792"/>
                <a:gd name="connsiteY0" fmla="*/ 0 h 256856"/>
                <a:gd name="connsiteX1" fmla="*/ 57023 w 134792"/>
                <a:gd name="connsiteY1" fmla="*/ 58121 h 256856"/>
                <a:gd name="connsiteX2" fmla="*/ 153445 w 134792"/>
                <a:gd name="connsiteY2" fmla="*/ 153739 h 256856"/>
                <a:gd name="connsiteX3" fmla="*/ 40435 w 134792"/>
                <a:gd name="connsiteY3" fmla="*/ 246544 h 25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92" h="256856" fill="none">
                  <a:moveTo>
                    <a:pt x="66354" y="0"/>
                  </a:moveTo>
                  <a:cubicBezTo>
                    <a:pt x="57023" y="58121"/>
                    <a:pt x="32140" y="93743"/>
                    <a:pt x="103679" y="111554"/>
                  </a:cubicBezTo>
                  <a:cubicBezTo>
                    <a:pt x="153445" y="153739"/>
                    <a:pt x="143077" y="236233"/>
                    <a:pt x="75686" y="256856"/>
                  </a:cubicBezTo>
                  <a:cubicBezTo>
                    <a:pt x="40435" y="246544"/>
                    <a:pt x="16589" y="227796"/>
                    <a:pt x="0" y="196861"/>
                  </a:cubicBezTo>
                </a:path>
              </a:pathLst>
            </a:custGeom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58" name="形状55"/>
            <p:cNvSpPr txBox="1"/>
            <p:nvPr>
              <p:custDataLst>
                <p:tags r:id="rId22"/>
              </p:custDataLst>
            </p:nvPr>
          </p:nvSpPr>
          <p:spPr>
            <a:xfrm>
              <a:off x="493254" y="384553"/>
              <a:ext cx="43716" cy="44997"/>
            </a:xfrm>
            <a:custGeom>
              <a:avLst/>
              <a:gdLst>
                <a:gd name="connsiteX0" fmla="*/ 21858 w 43716"/>
                <a:gd name="connsiteY0" fmla="*/ 0 h 44997"/>
                <a:gd name="connsiteX1" fmla="*/ 33930 w 43716"/>
                <a:gd name="connsiteY1" fmla="*/ 0 h 44997"/>
                <a:gd name="connsiteX2" fmla="*/ 43716 w 43716"/>
                <a:gd name="connsiteY2" fmla="*/ 34924 h 44997"/>
                <a:gd name="connsiteX3" fmla="*/ 9786 w 43716"/>
                <a:gd name="connsiteY3" fmla="*/ 44997 h 44997"/>
                <a:gd name="connsiteX4" fmla="*/ 0 w 43716"/>
                <a:gd name="connsiteY4" fmla="*/ 10073 h 4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16" h="44997">
                  <a:moveTo>
                    <a:pt x="21858" y="0"/>
                  </a:moveTo>
                  <a:cubicBezTo>
                    <a:pt x="33930" y="0"/>
                    <a:pt x="43716" y="10073"/>
                    <a:pt x="43716" y="22498"/>
                  </a:cubicBezTo>
                  <a:cubicBezTo>
                    <a:pt x="43716" y="34924"/>
                    <a:pt x="33930" y="44997"/>
                    <a:pt x="21858" y="44997"/>
                  </a:cubicBezTo>
                  <a:cubicBezTo>
                    <a:pt x="9786" y="44997"/>
                    <a:pt x="0" y="34924"/>
                    <a:pt x="0" y="22498"/>
                  </a:cubicBezTo>
                  <a:cubicBezTo>
                    <a:pt x="0" y="10073"/>
                    <a:pt x="9786" y="0"/>
                    <a:pt x="21858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59" name="形状56"/>
            <p:cNvSpPr txBox="1"/>
            <p:nvPr>
              <p:custDataLst>
                <p:tags r:id="rId23"/>
              </p:custDataLst>
            </p:nvPr>
          </p:nvSpPr>
          <p:spPr>
            <a:xfrm>
              <a:off x="455913" y="427675"/>
              <a:ext cx="134792" cy="256856"/>
            </a:xfrm>
            <a:custGeom>
              <a:avLst/>
              <a:gdLst>
                <a:gd name="connsiteX0" fmla="*/ 66354 w 134792"/>
                <a:gd name="connsiteY0" fmla="*/ 0 h 256856"/>
                <a:gd name="connsiteX1" fmla="*/ 57023 w 134792"/>
                <a:gd name="connsiteY1" fmla="*/ 58121 h 256856"/>
                <a:gd name="connsiteX2" fmla="*/ 153445 w 134792"/>
                <a:gd name="connsiteY2" fmla="*/ 153739 h 256856"/>
                <a:gd name="connsiteX3" fmla="*/ 40435 w 134792"/>
                <a:gd name="connsiteY3" fmla="*/ 246544 h 25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92" h="256856" fill="none">
                  <a:moveTo>
                    <a:pt x="66354" y="0"/>
                  </a:moveTo>
                  <a:cubicBezTo>
                    <a:pt x="57023" y="58121"/>
                    <a:pt x="32140" y="93743"/>
                    <a:pt x="103679" y="111554"/>
                  </a:cubicBezTo>
                  <a:cubicBezTo>
                    <a:pt x="153445" y="153739"/>
                    <a:pt x="143077" y="236233"/>
                    <a:pt x="75686" y="256856"/>
                  </a:cubicBezTo>
                  <a:cubicBezTo>
                    <a:pt x="40435" y="246544"/>
                    <a:pt x="16589" y="227796"/>
                    <a:pt x="0" y="196861"/>
                  </a:cubicBezTo>
                </a:path>
              </a:pathLst>
            </a:custGeom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0" name="形状59"/>
            <p:cNvSpPr txBox="1"/>
            <p:nvPr>
              <p:custDataLst>
                <p:tags r:id="rId24"/>
              </p:custDataLst>
            </p:nvPr>
          </p:nvSpPr>
          <p:spPr>
            <a:xfrm>
              <a:off x="317158" y="2183099"/>
              <a:ext cx="449306" cy="449966"/>
            </a:xfrm>
            <a:custGeom>
              <a:avLst/>
              <a:gdLst>
                <a:gd name="connsiteX0" fmla="*/ 224653 w 449306"/>
                <a:gd name="connsiteY0" fmla="*/ 0 h 449966"/>
                <a:gd name="connsiteX1" fmla="*/ 348726 w 449306"/>
                <a:gd name="connsiteY1" fmla="*/ 0 h 449966"/>
                <a:gd name="connsiteX2" fmla="*/ 449306 w 449306"/>
                <a:gd name="connsiteY2" fmla="*/ 349238 h 449966"/>
                <a:gd name="connsiteX3" fmla="*/ 100581 w 449306"/>
                <a:gd name="connsiteY3" fmla="*/ 449966 h 449966"/>
                <a:gd name="connsiteX4" fmla="*/ 0 w 449306"/>
                <a:gd name="connsiteY4" fmla="*/ 100728 h 44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306" h="449965">
                  <a:moveTo>
                    <a:pt x="224653" y="0"/>
                  </a:moveTo>
                  <a:cubicBezTo>
                    <a:pt x="348726" y="0"/>
                    <a:pt x="449306" y="100728"/>
                    <a:pt x="449306" y="224983"/>
                  </a:cubicBezTo>
                  <a:cubicBezTo>
                    <a:pt x="449306" y="349238"/>
                    <a:pt x="348726" y="449966"/>
                    <a:pt x="224653" y="449966"/>
                  </a:cubicBezTo>
                  <a:cubicBezTo>
                    <a:pt x="100581" y="449966"/>
                    <a:pt x="0" y="349238"/>
                    <a:pt x="0" y="224983"/>
                  </a:cubicBezTo>
                  <a:cubicBezTo>
                    <a:pt x="0" y="100728"/>
                    <a:pt x="100581" y="0"/>
                    <a:pt x="224653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1" name="形状60"/>
            <p:cNvSpPr txBox="1"/>
            <p:nvPr>
              <p:custDataLst>
                <p:tags r:id="rId25"/>
              </p:custDataLst>
            </p:nvPr>
          </p:nvSpPr>
          <p:spPr>
            <a:xfrm>
              <a:off x="348873" y="2220817"/>
              <a:ext cx="380589" cy="381148"/>
            </a:xfrm>
            <a:custGeom>
              <a:avLst/>
              <a:gdLst>
                <a:gd name="connsiteX0" fmla="*/ 190294 w 380589"/>
                <a:gd name="connsiteY0" fmla="*/ 0 h 381148"/>
                <a:gd name="connsiteX1" fmla="*/ 295391 w 380589"/>
                <a:gd name="connsiteY1" fmla="*/ 0 h 381148"/>
                <a:gd name="connsiteX2" fmla="*/ 380589 w 380589"/>
                <a:gd name="connsiteY2" fmla="*/ 295825 h 381148"/>
                <a:gd name="connsiteX3" fmla="*/ 85198 w 380589"/>
                <a:gd name="connsiteY3" fmla="*/ 381148 h 381148"/>
                <a:gd name="connsiteX4" fmla="*/ 0 w 380589"/>
                <a:gd name="connsiteY4" fmla="*/ 85323 h 3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589" h="381148">
                  <a:moveTo>
                    <a:pt x="190294" y="0"/>
                  </a:moveTo>
                  <a:cubicBezTo>
                    <a:pt x="295391" y="0"/>
                    <a:pt x="380589" y="85323"/>
                    <a:pt x="380589" y="190574"/>
                  </a:cubicBezTo>
                  <a:cubicBezTo>
                    <a:pt x="380589" y="295825"/>
                    <a:pt x="295391" y="381148"/>
                    <a:pt x="190294" y="381148"/>
                  </a:cubicBezTo>
                  <a:cubicBezTo>
                    <a:pt x="85198" y="381148"/>
                    <a:pt x="0" y="295825"/>
                    <a:pt x="0" y="190574"/>
                  </a:cubicBezTo>
                  <a:cubicBezTo>
                    <a:pt x="0" y="85323"/>
                    <a:pt x="85198" y="0"/>
                    <a:pt x="190294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2" name="形状57"/>
            <p:cNvSpPr txBox="1"/>
            <p:nvPr>
              <p:custDataLst>
                <p:tags r:id="rId26"/>
              </p:custDataLst>
            </p:nvPr>
          </p:nvSpPr>
          <p:spPr>
            <a:xfrm>
              <a:off x="473754" y="2343895"/>
              <a:ext cx="126863" cy="127049"/>
            </a:xfrm>
            <a:custGeom>
              <a:avLst/>
              <a:gdLst>
                <a:gd name="connsiteX0" fmla="*/ 63431 w 126863"/>
                <a:gd name="connsiteY0" fmla="*/ 0 h 127049"/>
                <a:gd name="connsiteX1" fmla="*/ 98464 w 126863"/>
                <a:gd name="connsiteY1" fmla="*/ 0 h 127049"/>
                <a:gd name="connsiteX2" fmla="*/ 126863 w 126863"/>
                <a:gd name="connsiteY2" fmla="*/ 98608 h 127049"/>
                <a:gd name="connsiteX3" fmla="*/ 28399 w 126863"/>
                <a:gd name="connsiteY3" fmla="*/ 127049 h 127049"/>
                <a:gd name="connsiteX4" fmla="*/ 0 w 126863"/>
                <a:gd name="connsiteY4" fmla="*/ 28441 h 12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63" h="127049">
                  <a:moveTo>
                    <a:pt x="63431" y="0"/>
                  </a:moveTo>
                  <a:cubicBezTo>
                    <a:pt x="98464" y="0"/>
                    <a:pt x="126863" y="28441"/>
                    <a:pt x="126863" y="63525"/>
                  </a:cubicBezTo>
                  <a:cubicBezTo>
                    <a:pt x="126863" y="98608"/>
                    <a:pt x="98464" y="127049"/>
                    <a:pt x="63431" y="127049"/>
                  </a:cubicBezTo>
                  <a:cubicBezTo>
                    <a:pt x="28399" y="127049"/>
                    <a:pt x="0" y="98608"/>
                    <a:pt x="0" y="63525"/>
                  </a:cubicBezTo>
                  <a:cubicBezTo>
                    <a:pt x="0" y="28441"/>
                    <a:pt x="28399" y="0"/>
                    <a:pt x="63431" y="0"/>
                  </a:cubicBezTo>
                  <a:close/>
                </a:path>
              </a:pathLst>
            </a:custGeom>
            <a:solidFill>
              <a:srgbClr val="5F5F5F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3" name="形状58"/>
            <p:cNvSpPr txBox="1"/>
            <p:nvPr>
              <p:custDataLst>
                <p:tags r:id="rId27"/>
              </p:custDataLst>
            </p:nvPr>
          </p:nvSpPr>
          <p:spPr>
            <a:xfrm>
              <a:off x="501505" y="2189054"/>
              <a:ext cx="63431" cy="444672"/>
            </a:xfrm>
            <a:custGeom>
              <a:avLst/>
              <a:gdLst>
                <a:gd name="connsiteX0" fmla="*/ 31716 w 63431"/>
                <a:gd name="connsiteY0" fmla="*/ 0 h 444672"/>
                <a:gd name="connsiteX1" fmla="*/ 63431 w 63431"/>
                <a:gd name="connsiteY1" fmla="*/ 222336 h 444672"/>
                <a:gd name="connsiteX2" fmla="*/ 31716 w 63431"/>
                <a:gd name="connsiteY2" fmla="*/ 444672 h 444672"/>
                <a:gd name="connsiteX3" fmla="*/ 0 w 63431"/>
                <a:gd name="connsiteY3" fmla="*/ 222336 h 444672"/>
                <a:gd name="connsiteX4" fmla="*/ 31716 w 63431"/>
                <a:gd name="connsiteY4" fmla="*/ 0 h 44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31" h="444672">
                  <a:moveTo>
                    <a:pt x="31716" y="0"/>
                  </a:moveTo>
                  <a:lnTo>
                    <a:pt x="63431" y="222336"/>
                  </a:lnTo>
                  <a:lnTo>
                    <a:pt x="31716" y="444672"/>
                  </a:lnTo>
                  <a:lnTo>
                    <a:pt x="0" y="222336"/>
                  </a:lnTo>
                  <a:lnTo>
                    <a:pt x="31716" y="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4" name="形状61"/>
            <p:cNvSpPr txBox="1"/>
            <p:nvPr>
              <p:custDataLst>
                <p:tags r:id="rId28"/>
              </p:custDataLst>
            </p:nvPr>
          </p:nvSpPr>
          <p:spPr>
            <a:xfrm>
              <a:off x="505149" y="2621833"/>
              <a:ext cx="43716" cy="44997"/>
            </a:xfrm>
            <a:custGeom>
              <a:avLst/>
              <a:gdLst>
                <a:gd name="connsiteX0" fmla="*/ 21858 w 43716"/>
                <a:gd name="connsiteY0" fmla="*/ 0 h 44997"/>
                <a:gd name="connsiteX1" fmla="*/ 33930 w 43716"/>
                <a:gd name="connsiteY1" fmla="*/ 0 h 44997"/>
                <a:gd name="connsiteX2" fmla="*/ 43716 w 43716"/>
                <a:gd name="connsiteY2" fmla="*/ 34924 h 44997"/>
                <a:gd name="connsiteX3" fmla="*/ 9786 w 43716"/>
                <a:gd name="connsiteY3" fmla="*/ 44997 h 44997"/>
                <a:gd name="connsiteX4" fmla="*/ 0 w 43716"/>
                <a:gd name="connsiteY4" fmla="*/ 10073 h 4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16" h="44997">
                  <a:moveTo>
                    <a:pt x="21858" y="0"/>
                  </a:moveTo>
                  <a:cubicBezTo>
                    <a:pt x="33930" y="0"/>
                    <a:pt x="43716" y="10073"/>
                    <a:pt x="43716" y="22498"/>
                  </a:cubicBezTo>
                  <a:cubicBezTo>
                    <a:pt x="43716" y="34924"/>
                    <a:pt x="33930" y="44997"/>
                    <a:pt x="21858" y="44997"/>
                  </a:cubicBezTo>
                  <a:cubicBezTo>
                    <a:pt x="9786" y="44997"/>
                    <a:pt x="0" y="34924"/>
                    <a:pt x="0" y="22498"/>
                  </a:cubicBezTo>
                  <a:cubicBezTo>
                    <a:pt x="0" y="10073"/>
                    <a:pt x="9786" y="0"/>
                    <a:pt x="21858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5" name="形状62"/>
            <p:cNvSpPr txBox="1"/>
            <p:nvPr>
              <p:custDataLst>
                <p:tags r:id="rId29"/>
              </p:custDataLst>
            </p:nvPr>
          </p:nvSpPr>
          <p:spPr>
            <a:xfrm>
              <a:off x="467808" y="2664955"/>
              <a:ext cx="134792" cy="256856"/>
            </a:xfrm>
            <a:custGeom>
              <a:avLst/>
              <a:gdLst>
                <a:gd name="connsiteX0" fmla="*/ 66354 w 134792"/>
                <a:gd name="connsiteY0" fmla="*/ 0 h 256856"/>
                <a:gd name="connsiteX1" fmla="*/ 57023 w 134792"/>
                <a:gd name="connsiteY1" fmla="*/ 58121 h 256856"/>
                <a:gd name="connsiteX2" fmla="*/ 153445 w 134792"/>
                <a:gd name="connsiteY2" fmla="*/ 153739 h 256856"/>
                <a:gd name="connsiteX3" fmla="*/ 40435 w 134792"/>
                <a:gd name="connsiteY3" fmla="*/ 246544 h 25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92" h="256856" fill="none">
                  <a:moveTo>
                    <a:pt x="66354" y="0"/>
                  </a:moveTo>
                  <a:cubicBezTo>
                    <a:pt x="57023" y="58121"/>
                    <a:pt x="32140" y="93743"/>
                    <a:pt x="103679" y="111554"/>
                  </a:cubicBezTo>
                  <a:cubicBezTo>
                    <a:pt x="153445" y="153739"/>
                    <a:pt x="143077" y="236233"/>
                    <a:pt x="75686" y="256856"/>
                  </a:cubicBezTo>
                  <a:cubicBezTo>
                    <a:pt x="40435" y="246544"/>
                    <a:pt x="16589" y="227796"/>
                    <a:pt x="0" y="196861"/>
                  </a:cubicBezTo>
                </a:path>
              </a:pathLst>
            </a:custGeom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6" name="形状63"/>
            <p:cNvSpPr txBox="1"/>
            <p:nvPr>
              <p:custDataLst>
                <p:tags r:id="rId30"/>
              </p:custDataLst>
            </p:nvPr>
          </p:nvSpPr>
          <p:spPr>
            <a:xfrm>
              <a:off x="493254" y="1872549"/>
              <a:ext cx="43716" cy="44997"/>
            </a:xfrm>
            <a:custGeom>
              <a:avLst/>
              <a:gdLst>
                <a:gd name="connsiteX0" fmla="*/ 21858 w 43716"/>
                <a:gd name="connsiteY0" fmla="*/ 0 h 44997"/>
                <a:gd name="connsiteX1" fmla="*/ 33930 w 43716"/>
                <a:gd name="connsiteY1" fmla="*/ 0 h 44997"/>
                <a:gd name="connsiteX2" fmla="*/ 43716 w 43716"/>
                <a:gd name="connsiteY2" fmla="*/ 34924 h 44997"/>
                <a:gd name="connsiteX3" fmla="*/ 9786 w 43716"/>
                <a:gd name="connsiteY3" fmla="*/ 44997 h 44997"/>
                <a:gd name="connsiteX4" fmla="*/ 0 w 43716"/>
                <a:gd name="connsiteY4" fmla="*/ 10073 h 4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16" h="44997">
                  <a:moveTo>
                    <a:pt x="21858" y="0"/>
                  </a:moveTo>
                  <a:cubicBezTo>
                    <a:pt x="33930" y="0"/>
                    <a:pt x="43716" y="10073"/>
                    <a:pt x="43716" y="22498"/>
                  </a:cubicBezTo>
                  <a:cubicBezTo>
                    <a:pt x="43716" y="34924"/>
                    <a:pt x="33930" y="44997"/>
                    <a:pt x="21858" y="44997"/>
                  </a:cubicBezTo>
                  <a:cubicBezTo>
                    <a:pt x="9786" y="44997"/>
                    <a:pt x="0" y="34924"/>
                    <a:pt x="0" y="22498"/>
                  </a:cubicBezTo>
                  <a:cubicBezTo>
                    <a:pt x="0" y="10073"/>
                    <a:pt x="9786" y="0"/>
                    <a:pt x="21858" y="0"/>
                  </a:cubicBezTo>
                  <a:close/>
                </a:path>
              </a:pathLst>
            </a:custGeom>
            <a:solidFill>
              <a:srgbClr val="5B9BCF">
                <a:alpha val="100000"/>
              </a:srgbClr>
            </a:solidFill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7" name="形状64"/>
            <p:cNvSpPr txBox="1"/>
            <p:nvPr>
              <p:custDataLst>
                <p:tags r:id="rId31"/>
              </p:custDataLst>
            </p:nvPr>
          </p:nvSpPr>
          <p:spPr>
            <a:xfrm rot="10800000">
              <a:off x="455913" y="1915671"/>
              <a:ext cx="134792" cy="256856"/>
            </a:xfrm>
            <a:custGeom>
              <a:avLst/>
              <a:gdLst>
                <a:gd name="connsiteX0" fmla="*/ 66354 w 134792"/>
                <a:gd name="connsiteY0" fmla="*/ 0 h 256856"/>
                <a:gd name="connsiteX1" fmla="*/ 57023 w 134792"/>
                <a:gd name="connsiteY1" fmla="*/ 58121 h 256856"/>
                <a:gd name="connsiteX2" fmla="*/ 153445 w 134792"/>
                <a:gd name="connsiteY2" fmla="*/ 153739 h 256856"/>
                <a:gd name="connsiteX3" fmla="*/ 40435 w 134792"/>
                <a:gd name="connsiteY3" fmla="*/ 246544 h 25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92" h="256856" fill="none">
                  <a:moveTo>
                    <a:pt x="66354" y="0"/>
                  </a:moveTo>
                  <a:cubicBezTo>
                    <a:pt x="57023" y="58121"/>
                    <a:pt x="32140" y="93743"/>
                    <a:pt x="103679" y="111554"/>
                  </a:cubicBezTo>
                  <a:cubicBezTo>
                    <a:pt x="153445" y="153739"/>
                    <a:pt x="143077" y="236233"/>
                    <a:pt x="75686" y="256856"/>
                  </a:cubicBezTo>
                  <a:cubicBezTo>
                    <a:pt x="40435" y="246544"/>
                    <a:pt x="16589" y="227796"/>
                    <a:pt x="0" y="196861"/>
                  </a:cubicBezTo>
                </a:path>
              </a:pathLst>
            </a:custGeom>
            <a:ln w="38100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8" name="形状66"/>
            <p:cNvSpPr txBox="1"/>
            <p:nvPr>
              <p:custDataLst>
                <p:tags r:id="rId32"/>
              </p:custDataLst>
            </p:nvPr>
          </p:nvSpPr>
          <p:spPr>
            <a:xfrm flipH="1">
              <a:off x="0" y="5543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9" name="形状67"/>
            <p:cNvSpPr txBox="1"/>
            <p:nvPr>
              <p:custDataLst>
                <p:tags r:id="rId33"/>
              </p:custDataLst>
            </p:nvPr>
          </p:nvSpPr>
          <p:spPr>
            <a:xfrm flipH="1">
              <a:off x="95201" y="5543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0" name="形状68"/>
            <p:cNvSpPr txBox="1"/>
            <p:nvPr>
              <p:custDataLst>
                <p:tags r:id="rId34"/>
              </p:custDataLst>
            </p:nvPr>
          </p:nvSpPr>
          <p:spPr>
            <a:xfrm flipH="1">
              <a:off x="190402" y="5543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1" name="形状69"/>
            <p:cNvSpPr txBox="1"/>
            <p:nvPr>
              <p:custDataLst>
                <p:tags r:id="rId35"/>
              </p:custDataLst>
            </p:nvPr>
          </p:nvSpPr>
          <p:spPr>
            <a:xfrm flipH="1">
              <a:off x="285603" y="5543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2" name="形状70"/>
            <p:cNvSpPr txBox="1"/>
            <p:nvPr>
              <p:custDataLst>
                <p:tags r:id="rId36"/>
              </p:custDataLst>
            </p:nvPr>
          </p:nvSpPr>
          <p:spPr>
            <a:xfrm flipH="1">
              <a:off x="361764" y="9229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3" name="形状65"/>
            <p:cNvSpPr txBox="1"/>
            <p:nvPr>
              <p:custDataLst>
                <p:tags r:id="rId37"/>
              </p:custDataLst>
            </p:nvPr>
          </p:nvSpPr>
          <p:spPr>
            <a:xfrm>
              <a:off x="87268" y="0"/>
              <a:ext cx="842530" cy="19050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4" name="形状71"/>
            <p:cNvSpPr txBox="1"/>
            <p:nvPr>
              <p:custDataLst>
                <p:tags r:id="rId38"/>
              </p:custDataLst>
            </p:nvPr>
          </p:nvSpPr>
          <p:spPr>
            <a:xfrm flipH="1">
              <a:off x="476005" y="5543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5" name="形状72"/>
            <p:cNvSpPr txBox="1"/>
            <p:nvPr>
              <p:custDataLst>
                <p:tags r:id="rId39"/>
              </p:custDataLst>
            </p:nvPr>
          </p:nvSpPr>
          <p:spPr>
            <a:xfrm flipH="1">
              <a:off x="571207" y="5543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6" name="形状73"/>
            <p:cNvSpPr txBox="1"/>
            <p:nvPr>
              <p:custDataLst>
                <p:tags r:id="rId40"/>
              </p:custDataLst>
            </p:nvPr>
          </p:nvSpPr>
          <p:spPr>
            <a:xfrm flipH="1">
              <a:off x="666408" y="5543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7" name="形状74"/>
            <p:cNvSpPr txBox="1"/>
            <p:nvPr>
              <p:custDataLst>
                <p:tags r:id="rId41"/>
              </p:custDataLst>
            </p:nvPr>
          </p:nvSpPr>
          <p:spPr>
            <a:xfrm flipH="1">
              <a:off x="761609" y="5543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8" name="形状75"/>
            <p:cNvSpPr txBox="1"/>
            <p:nvPr>
              <p:custDataLst>
                <p:tags r:id="rId42"/>
              </p:custDataLst>
            </p:nvPr>
          </p:nvSpPr>
          <p:spPr>
            <a:xfrm flipH="1">
              <a:off x="837770" y="9229"/>
              <a:ext cx="95201" cy="59488"/>
            </a:xfrm>
            <a:prstGeom prst="line">
              <a:avLst/>
            </a:pr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9" name="形状48"/>
            <p:cNvSpPr txBox="1"/>
            <p:nvPr>
              <p:custDataLst>
                <p:tags r:id="rId43"/>
              </p:custDataLst>
            </p:nvPr>
          </p:nvSpPr>
          <p:spPr>
            <a:xfrm>
              <a:off x="498422" y="67396"/>
              <a:ext cx="19050" cy="317157"/>
            </a:xfrm>
            <a:prstGeom prst="line">
              <a:avLst/>
            </a:prstGeom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0" name="形状76"/>
            <p:cNvSpPr txBox="1"/>
            <p:nvPr>
              <p:custDataLst>
                <p:tags r:id="rId44"/>
              </p:custDataLst>
            </p:nvPr>
          </p:nvSpPr>
          <p:spPr>
            <a:xfrm>
              <a:off x="416269" y="3048674"/>
              <a:ext cx="253726" cy="190294"/>
            </a:xfrm>
            <a:prstGeom prst="rect">
              <a:avLst/>
            </a:pr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81" name="形状77"/>
            <p:cNvSpPr txBox="1"/>
            <p:nvPr>
              <p:custDataLst>
                <p:tags r:id="rId45"/>
              </p:custDataLst>
            </p:nvPr>
          </p:nvSpPr>
          <p:spPr>
            <a:xfrm>
              <a:off x="416269" y="3365831"/>
              <a:ext cx="253726" cy="190294"/>
            </a:xfrm>
            <a:prstGeom prst="rect">
              <a:avLst/>
            </a:pr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82" name="形状78"/>
            <p:cNvSpPr txBox="1"/>
            <p:nvPr>
              <p:custDataLst>
                <p:tags r:id="rId46"/>
              </p:custDataLst>
            </p:nvPr>
          </p:nvSpPr>
          <p:spPr>
            <a:xfrm>
              <a:off x="416269" y="3682988"/>
              <a:ext cx="253726" cy="190294"/>
            </a:xfrm>
            <a:prstGeom prst="rect">
              <a:avLst/>
            </a:prstGeom>
            <a:solidFill>
              <a:srgbClr val="663300">
                <a:alpha val="100000"/>
              </a:srgbClr>
            </a:solidFill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83" name="形状79"/>
            <p:cNvSpPr txBox="1"/>
            <p:nvPr>
              <p:custDataLst>
                <p:tags r:id="rId47"/>
              </p:custDataLst>
            </p:nvPr>
          </p:nvSpPr>
          <p:spPr>
            <a:xfrm>
              <a:off x="522209" y="3238968"/>
              <a:ext cx="19050" cy="126863"/>
            </a:xfrm>
            <a:prstGeom prst="line">
              <a:avLst/>
            </a:prstGeom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4" name="形状80"/>
            <p:cNvSpPr txBox="1"/>
            <p:nvPr>
              <p:custDataLst>
                <p:tags r:id="rId48"/>
              </p:custDataLst>
            </p:nvPr>
          </p:nvSpPr>
          <p:spPr>
            <a:xfrm>
              <a:off x="522209" y="2921811"/>
              <a:ext cx="19050" cy="126863"/>
            </a:xfrm>
            <a:prstGeom prst="line">
              <a:avLst/>
            </a:prstGeom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5" name="形状81"/>
            <p:cNvSpPr txBox="1"/>
            <p:nvPr>
              <p:custDataLst>
                <p:tags r:id="rId49"/>
              </p:custDataLst>
            </p:nvPr>
          </p:nvSpPr>
          <p:spPr>
            <a:xfrm>
              <a:off x="522209" y="3556125"/>
              <a:ext cx="19050" cy="126863"/>
            </a:xfrm>
            <a:prstGeom prst="line">
              <a:avLst/>
            </a:prstGeom>
            <a:ln w="952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6" name="文本7"/>
            <p:cNvSpPr txBox="1"/>
            <p:nvPr>
              <p:custDataLst>
                <p:tags r:id="rId50"/>
              </p:custDataLst>
            </p:nvPr>
          </p:nvSpPr>
          <p:spPr>
            <a:xfrm>
              <a:off x="758007" y="3197743"/>
              <a:ext cx="410623" cy="5578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i="0">
                  <a:solidFill>
                    <a:srgbClr val="5F5F5F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</a:p>
          </p:txBody>
        </p:sp>
        <p:sp>
          <p:nvSpPr>
            <p:cNvPr id="87" name="形状45"/>
            <p:cNvSpPr txBox="1"/>
            <p:nvPr>
              <p:custDataLst>
                <p:tags r:id="rId51"/>
              </p:custDataLst>
            </p:nvPr>
          </p:nvSpPr>
          <p:spPr>
            <a:xfrm>
              <a:off x="317157" y="914470"/>
              <a:ext cx="190294" cy="1017546"/>
            </a:xfrm>
            <a:prstGeom prst="line">
              <a:avLst/>
            </a:prstGeom>
            <a:ln w="2857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8" name="形状46"/>
            <p:cNvSpPr txBox="1"/>
            <p:nvPr>
              <p:custDataLst>
                <p:tags r:id="rId52"/>
              </p:custDataLst>
            </p:nvPr>
          </p:nvSpPr>
          <p:spPr>
            <a:xfrm flipH="1">
              <a:off x="754607" y="903898"/>
              <a:ext cx="19050" cy="1498568"/>
            </a:xfrm>
            <a:prstGeom prst="line">
              <a:avLst/>
            </a:prstGeom>
            <a:ln w="28575">
              <a:solidFill>
                <a:srgbClr val="5F5F5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9" name="形状47"/>
            <p:cNvSpPr txBox="1"/>
            <p:nvPr>
              <p:custDataLst>
                <p:tags r:id="rId53"/>
              </p:custDataLst>
            </p:nvPr>
          </p:nvSpPr>
          <p:spPr>
            <a:xfrm flipH="1" flipV="1">
              <a:off x="202188" y="727045"/>
              <a:ext cx="120256" cy="1739079"/>
            </a:xfrm>
            <a:prstGeom prst="line">
              <a:avLst/>
            </a:prstGeom>
            <a:ln w="28575">
              <a:solidFill>
                <a:srgbClr val="5F5F5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sp>
        <p:nvSpPr>
          <p:cNvPr id="90" name="形状8"/>
          <p:cNvSpPr txBox="1"/>
          <p:nvPr>
            <p:custDataLst>
              <p:tags r:id="rId13"/>
            </p:custDataLst>
          </p:nvPr>
        </p:nvSpPr>
        <p:spPr>
          <a:xfrm>
            <a:off x="1850546" y="2379923"/>
            <a:ext cx="4584700" cy="2117"/>
          </a:xfrm>
          <a:prstGeom prst="line">
            <a:avLst/>
          </a:prstGeom>
          <a:ln w="38100">
            <a:solidFill>
              <a:srgbClr val="FF0000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91" name="文本4"/>
          <p:cNvSpPr txBox="1"/>
          <p:nvPr>
            <p:custDataLst>
              <p:tags r:id="rId14"/>
            </p:custDataLst>
          </p:nvPr>
        </p:nvSpPr>
        <p:spPr>
          <a:xfrm>
            <a:off x="1427664" y="3567862"/>
            <a:ext cx="1085003" cy="7621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n=2</a:t>
            </a:r>
          </a:p>
        </p:txBody>
      </p:sp>
      <p:sp>
        <p:nvSpPr>
          <p:cNvPr id="92" name="文本5"/>
          <p:cNvSpPr txBox="1"/>
          <p:nvPr>
            <p:custDataLst>
              <p:tags r:id="rId15"/>
            </p:custDataLst>
          </p:nvPr>
        </p:nvSpPr>
        <p:spPr>
          <a:xfrm>
            <a:off x="6275861" y="3567462"/>
            <a:ext cx="1085003" cy="7621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n=3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 advAuto="0"/>
      <p:bldP spid="8" grpId="3" advAuto="0"/>
      <p:bldP spid="9" grpId="1" animBg="1" advAuto="0"/>
      <p:bldP spid="10" grpId="7" advAuto="0"/>
      <p:bldP spid="11" grpId="0" animBg="1" advAuto="0"/>
      <p:bldP spid="90" grpId="4" animBg="1" advAuto="0"/>
      <p:bldP spid="91" grpId="5" advAuto="0"/>
      <p:bldP spid="92" grpId="6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2"/>
          <p:cNvSpPr txBox="1"/>
          <p:nvPr>
            <p:custDataLst>
              <p:tags r:id="rId1"/>
            </p:custDataLst>
          </p:nvPr>
        </p:nvSpPr>
        <p:spPr>
          <a:xfrm>
            <a:off x="1413510" y="4979670"/>
            <a:ext cx="9362440" cy="13169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【结论】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物体有几段(n)绳子吊着，拉力F就为物重的几分之一，</a:t>
            </a:r>
          </a:p>
          <a:p>
            <a:pPr marL="0" algn="l">
              <a:lnSpc>
                <a:spcPts val="41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即：F=1/n G      s=nh</a:t>
            </a:r>
          </a:p>
        </p:txBody>
      </p:sp>
      <p:sp>
        <p:nvSpPr>
          <p:cNvPr id="7" name="文本3"/>
          <p:cNvSpPr txBox="1"/>
          <p:nvPr>
            <p:custDataLst>
              <p:tags r:id="rId2"/>
            </p:custDataLst>
          </p:nvPr>
        </p:nvSpPr>
        <p:spPr>
          <a:xfrm>
            <a:off x="4926965" y="5481955"/>
            <a:ext cx="3642360" cy="7600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绕绳特点：</a:t>
            </a:r>
            <a:r>
              <a:rPr lang="zh-CN" altLang="en-US" sz="2400" b="1" i="0">
                <a:solidFill>
                  <a:srgbClr val="0000CC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“偶定奇动”</a:t>
            </a:r>
          </a:p>
        </p:txBody>
      </p:sp>
      <p:pic>
        <p:nvPicPr>
          <p:cNvPr id="8" name="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l="12688" r="12814"/>
          <a:stretch>
            <a:fillRect/>
          </a:stretch>
        </p:blipFill>
        <p:spPr>
          <a:xfrm>
            <a:off x="683689" y="807133"/>
            <a:ext cx="5258752" cy="4147671"/>
          </a:xfrm>
          <a:prstGeom prst="rect">
            <a:avLst/>
          </a:prstGeom>
        </p:spPr>
      </p:pic>
      <p:pic>
        <p:nvPicPr>
          <p:cNvPr id="9" name="图片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l="17713" r="11557"/>
          <a:stretch>
            <a:fillRect/>
          </a:stretch>
        </p:blipFill>
        <p:spPr>
          <a:xfrm>
            <a:off x="816724" y="815873"/>
            <a:ext cx="4993024" cy="4147547"/>
          </a:xfrm>
          <a:prstGeom prst="rect">
            <a:avLst/>
          </a:prstGeom>
        </p:spPr>
      </p:pic>
      <p:pic>
        <p:nvPicPr>
          <p:cNvPr id="10" name="图片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 l="15577" r="14195"/>
          <a:stretch>
            <a:fillRect/>
          </a:stretch>
        </p:blipFill>
        <p:spPr>
          <a:xfrm>
            <a:off x="6134084" y="807266"/>
            <a:ext cx="4954895" cy="4147385"/>
          </a:xfrm>
          <a:prstGeom prst="rect">
            <a:avLst/>
          </a:prstGeom>
        </p:spPr>
      </p:pic>
      <p:pic>
        <p:nvPicPr>
          <p:cNvPr id="11" name="图片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 l="7160" r="11432"/>
          <a:stretch>
            <a:fillRect/>
          </a:stretch>
        </p:blipFill>
        <p:spPr>
          <a:xfrm>
            <a:off x="6025585" y="807218"/>
            <a:ext cx="5693216" cy="41143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 advAuto="0"/>
      <p:bldP spid="7" grpId="3" advAuto="0"/>
      <p:bldP spid="9" grpId="0" advAuto="0"/>
      <p:bldP spid="11" grpId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形状1"/>
          <p:cNvSpPr txBox="1"/>
          <p:nvPr>
            <p:custDataLst>
              <p:tags r:id="rId1"/>
            </p:custDataLst>
          </p:nvPr>
        </p:nvSpPr>
        <p:spPr>
          <a:xfrm>
            <a:off x="4524375" y="1304290"/>
            <a:ext cx="6144895" cy="140462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0000">
                <a:alpha val="100000"/>
              </a:srgbClr>
            </a:solidFill>
            <a:prstDash val="lgDashDot"/>
          </a:ln>
        </p:spPr>
        <p:txBody>
          <a:bodyPr anchor="t"/>
          <a:lstStyle/>
          <a:p>
            <a:pPr marL="0" algn="l">
              <a:lnSpc>
                <a:spcPts val="4700"/>
              </a:lnSpc>
            </a:pP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①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n为动滑轮上承重的绳子股数。</a:t>
            </a:r>
          </a:p>
          <a:p>
            <a:pPr marL="0" algn="l">
              <a:lnSpc>
                <a:spcPts val="4600"/>
              </a:lnSpc>
            </a:pP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②  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此时未计滑轮自重和绳子与滑轮的摩擦;</a:t>
            </a:r>
          </a:p>
        </p:txBody>
      </p:sp>
      <p:sp>
        <p:nvSpPr>
          <p:cNvPr id="19" name="形状2"/>
          <p:cNvSpPr txBox="1"/>
          <p:nvPr>
            <p:custDataLst>
              <p:tags r:id="rId2"/>
            </p:custDataLst>
          </p:nvPr>
        </p:nvSpPr>
        <p:spPr>
          <a:xfrm>
            <a:off x="1330516" y="2890723"/>
            <a:ext cx="6496050" cy="41274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2400" i="0">
                <a:solidFill>
                  <a:srgbClr val="0000CC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若不计摩擦但要考虑滑轮自重，则</a:t>
            </a:r>
          </a:p>
        </p:txBody>
      </p:sp>
      <p:grpSp>
        <p:nvGrpSpPr>
          <p:cNvPr id="20" name="组合1"/>
          <p:cNvGrpSpPr/>
          <p:nvPr>
            <p:custDataLst>
              <p:tags r:id="rId3"/>
            </p:custDataLst>
          </p:nvPr>
        </p:nvGrpSpPr>
        <p:grpSpPr>
          <a:xfrm>
            <a:off x="7835900" y="2739390"/>
            <a:ext cx="3058932" cy="746760"/>
            <a:chOff x="0" y="0"/>
            <a:chExt cx="4001278" cy="746490"/>
          </a:xfrm>
        </p:grpSpPr>
        <p:sp>
          <p:nvSpPr>
            <p:cNvPr id="21" name="形状7"/>
            <p:cNvSpPr txBox="1"/>
            <p:nvPr>
              <p:custDataLst>
                <p:tags r:id="rId15"/>
              </p:custDataLst>
            </p:nvPr>
          </p:nvSpPr>
          <p:spPr>
            <a:xfrm>
              <a:off x="0" y="19050"/>
              <a:ext cx="4001278" cy="6032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2" name="文本7"/>
            <p:cNvSpPr txBox="1"/>
            <p:nvPr>
              <p:custDataLst>
                <p:tags r:id="rId16"/>
              </p:custDataLst>
            </p:nvPr>
          </p:nvSpPr>
          <p:spPr>
            <a:xfrm>
              <a:off x="0" y="19043"/>
              <a:ext cx="3707059" cy="6588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2400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F＝ —（G</a:t>
              </a:r>
              <a:r>
                <a:rPr lang="zh-CN" altLang="en-US" sz="2400" i="0" baseline="-2500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物</a:t>
              </a:r>
              <a:r>
                <a:rPr lang="zh-CN" altLang="en-US" sz="2400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＋G</a:t>
              </a:r>
              <a:r>
                <a:rPr lang="zh-CN" altLang="en-US" sz="2400" i="0" baseline="-2500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动</a:t>
              </a:r>
              <a:r>
                <a:rPr lang="zh-CN" altLang="en-US" sz="2400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）</a:t>
              </a:r>
            </a:p>
          </p:txBody>
        </p:sp>
        <p:sp>
          <p:nvSpPr>
            <p:cNvPr id="23" name="形状8"/>
            <p:cNvSpPr txBox="1"/>
            <p:nvPr>
              <p:custDataLst>
                <p:tags r:id="rId17"/>
              </p:custDataLst>
            </p:nvPr>
          </p:nvSpPr>
          <p:spPr>
            <a:xfrm>
              <a:off x="883362" y="379778"/>
              <a:ext cx="512984" cy="3667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400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n</a:t>
              </a:r>
            </a:p>
          </p:txBody>
        </p:sp>
        <p:sp>
          <p:nvSpPr>
            <p:cNvPr id="24" name="形状9"/>
            <p:cNvSpPr txBox="1"/>
            <p:nvPr>
              <p:custDataLst>
                <p:tags r:id="rId18"/>
              </p:custDataLst>
            </p:nvPr>
          </p:nvSpPr>
          <p:spPr>
            <a:xfrm>
              <a:off x="864277" y="0"/>
              <a:ext cx="301625" cy="40449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>
                <a:lnSpc>
                  <a:spcPts val="3000"/>
                </a:lnSpc>
              </a:pPr>
              <a:r>
                <a:rPr lang="zh-CN" altLang="en-US" sz="2400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</a:t>
              </a:r>
            </a:p>
          </p:txBody>
        </p:sp>
      </p:grpSp>
      <p:sp>
        <p:nvSpPr>
          <p:cNvPr id="25" name="形状3"/>
          <p:cNvSpPr txBox="1"/>
          <p:nvPr>
            <p:custDataLst>
              <p:tags r:id="rId4"/>
            </p:custDataLst>
          </p:nvPr>
        </p:nvSpPr>
        <p:spPr>
          <a:xfrm>
            <a:off x="9374505" y="3486785"/>
            <a:ext cx="1360805" cy="81851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6200"/>
              </a:lnSpc>
            </a:pP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S</a:t>
            </a:r>
            <a:r>
              <a:rPr lang="zh-CN" altLang="en-US" sz="2400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绳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＝nh</a:t>
            </a:r>
          </a:p>
        </p:txBody>
      </p:sp>
      <p:pic>
        <p:nvPicPr>
          <p:cNvPr id="26" name="公式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445014" y="1435881"/>
            <a:ext cx="1791953" cy="1152000"/>
          </a:xfrm>
          <a:prstGeom prst="rect">
            <a:avLst/>
          </a:prstGeom>
        </p:spPr>
      </p:pic>
      <p:sp>
        <p:nvSpPr>
          <p:cNvPr id="27" name="文本1"/>
          <p:cNvSpPr txBox="1"/>
          <p:nvPr>
            <p:custDataLst>
              <p:tags r:id="rId6"/>
            </p:custDataLst>
          </p:nvPr>
        </p:nvSpPr>
        <p:spPr>
          <a:xfrm>
            <a:off x="839470" y="528320"/>
            <a:ext cx="8517255" cy="7454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⑴ 动滑轮被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几段绳子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承重，所用的力就是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物重的几分之一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；</a:t>
            </a:r>
          </a:p>
        </p:txBody>
      </p:sp>
      <p:sp>
        <p:nvSpPr>
          <p:cNvPr id="28" name="文本2"/>
          <p:cNvSpPr txBox="1"/>
          <p:nvPr>
            <p:custDataLst>
              <p:tags r:id="rId7"/>
            </p:custDataLst>
          </p:nvPr>
        </p:nvSpPr>
        <p:spPr>
          <a:xfrm>
            <a:off x="839470" y="3589020"/>
            <a:ext cx="7934325" cy="7645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⑵  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绳子自由端移动的距离等于物体上升的距离的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n倍：</a:t>
            </a:r>
          </a:p>
        </p:txBody>
      </p:sp>
      <p:sp>
        <p:nvSpPr>
          <p:cNvPr id="29" name="文本3"/>
          <p:cNvSpPr txBox="1"/>
          <p:nvPr>
            <p:custDataLst>
              <p:tags r:id="rId8"/>
            </p:custDataLst>
          </p:nvPr>
        </p:nvSpPr>
        <p:spPr>
          <a:xfrm>
            <a:off x="4378960" y="4524375"/>
            <a:ext cx="1849755" cy="52641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2400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=nF-G</a:t>
            </a:r>
            <a:r>
              <a:rPr lang="zh-CN" altLang="en-US" sz="2400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物</a:t>
            </a:r>
          </a:p>
        </p:txBody>
      </p:sp>
      <p:sp>
        <p:nvSpPr>
          <p:cNvPr id="30" name="文本4"/>
          <p:cNvSpPr txBox="1"/>
          <p:nvPr>
            <p:custDataLst>
              <p:tags r:id="rId9"/>
            </p:custDataLst>
          </p:nvPr>
        </p:nvSpPr>
        <p:spPr>
          <a:xfrm>
            <a:off x="1330325" y="4353560"/>
            <a:ext cx="3194050" cy="7645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推导： 动滑轮自重：</a:t>
            </a:r>
          </a:p>
        </p:txBody>
      </p:sp>
      <p:sp>
        <p:nvSpPr>
          <p:cNvPr id="32" name="文本5"/>
          <p:cNvSpPr txBox="1"/>
          <p:nvPr>
            <p:custDataLst>
              <p:tags r:id="rId10"/>
            </p:custDataLst>
          </p:nvPr>
        </p:nvSpPr>
        <p:spPr>
          <a:xfrm>
            <a:off x="4378960" y="5261610"/>
            <a:ext cx="1928495" cy="5353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2400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物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=nF-G</a:t>
            </a:r>
            <a:r>
              <a:rPr lang="zh-CN" altLang="en-US" sz="2400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</a:p>
        </p:txBody>
      </p:sp>
      <p:sp>
        <p:nvSpPr>
          <p:cNvPr id="33" name="文本6"/>
          <p:cNvSpPr txBox="1"/>
          <p:nvPr>
            <p:custDataLst>
              <p:tags r:id="rId11"/>
            </p:custDataLst>
          </p:nvPr>
        </p:nvSpPr>
        <p:spPr>
          <a:xfrm>
            <a:off x="3017520" y="5088255"/>
            <a:ext cx="1459865" cy="7645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物体重：</a:t>
            </a:r>
          </a:p>
        </p:txBody>
      </p:sp>
      <p:sp>
        <p:nvSpPr>
          <p:cNvPr id="34" name="形状5"/>
          <p:cNvSpPr txBox="1"/>
          <p:nvPr>
            <p:custDataLst>
              <p:tags r:id="rId12"/>
            </p:custDataLst>
          </p:nvPr>
        </p:nvSpPr>
        <p:spPr>
          <a:xfrm rot="5400000">
            <a:off x="9652721" y="4503464"/>
            <a:ext cx="663796" cy="394917"/>
          </a:xfrm>
          <a:custGeom>
            <a:avLst/>
            <a:gdLst>
              <a:gd name="connsiteX0" fmla="*/ 426846 w 663796"/>
              <a:gd name="connsiteY0" fmla="*/ 0 h 394917"/>
              <a:gd name="connsiteX1" fmla="*/ 663796 w 663796"/>
              <a:gd name="connsiteY1" fmla="*/ 197458 h 394917"/>
              <a:gd name="connsiteX2" fmla="*/ 426846 w 663796"/>
              <a:gd name="connsiteY2" fmla="*/ 394917 h 394917"/>
              <a:gd name="connsiteX3" fmla="*/ 426846 w 663796"/>
              <a:gd name="connsiteY3" fmla="*/ 263278 h 394917"/>
              <a:gd name="connsiteX4" fmla="*/ 0 w 663796"/>
              <a:gd name="connsiteY4" fmla="*/ 263278 h 394917"/>
              <a:gd name="connsiteX5" fmla="*/ 0 w 663796"/>
              <a:gd name="connsiteY5" fmla="*/ 131639 h 394917"/>
              <a:gd name="connsiteX6" fmla="*/ 426846 w 663796"/>
              <a:gd name="connsiteY6" fmla="*/ 131639 h 394917"/>
              <a:gd name="connsiteX7" fmla="*/ 426846 w 663796"/>
              <a:gd name="connsiteY7" fmla="*/ 0 h 39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3796" h="394917">
                <a:moveTo>
                  <a:pt x="426846" y="0"/>
                </a:moveTo>
                <a:lnTo>
                  <a:pt x="663796" y="197458"/>
                </a:lnTo>
                <a:lnTo>
                  <a:pt x="426846" y="394917"/>
                </a:lnTo>
                <a:lnTo>
                  <a:pt x="426846" y="263278"/>
                </a:lnTo>
                <a:lnTo>
                  <a:pt x="0" y="263278"/>
                </a:lnTo>
                <a:lnTo>
                  <a:pt x="0" y="131639"/>
                </a:lnTo>
                <a:lnTo>
                  <a:pt x="426846" y="131639"/>
                </a:lnTo>
                <a:lnTo>
                  <a:pt x="426846" y="0"/>
                </a:lnTo>
                <a:close/>
              </a:path>
            </a:pathLst>
          </a:custGeom>
          <a:solidFill>
            <a:srgbClr val="5C81C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5" name="形状6"/>
          <p:cNvSpPr txBox="1"/>
          <p:nvPr>
            <p:custDataLst>
              <p:tags r:id="rId13"/>
            </p:custDataLst>
          </p:nvPr>
        </p:nvSpPr>
        <p:spPr>
          <a:xfrm>
            <a:off x="9168765" y="4734560"/>
            <a:ext cx="1663700" cy="81851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6200"/>
              </a:lnSpc>
            </a:pP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V</a:t>
            </a:r>
            <a:r>
              <a:rPr lang="zh-CN" altLang="en-US" sz="2400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绳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＝nV</a:t>
            </a:r>
            <a:r>
              <a:rPr lang="zh-CN" altLang="en-US" sz="2400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物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10883900" y="11836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13" dur="23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26" fill="hold" tmFilter="0,0; 0.14,0.36; 0.43,0.73; 0.71,0.91; 1.0,1.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64" fill="hold" tmFilter="0.0,0.0; 0.25,0.07; 0.50,0.2; 0.75,0.467; 1.0,1.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64" fill="hold" tmFilter="0, 0; 0.125,0.2665; 0.25,0.4; 0.375,0.465; 0.5,0.5;  0.625,0.535; 0.75,0.6; 0.875,0.7335; 1,1">
                                          <p:stCondLst>
                                            <p:cond delay="2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2" fill="hold" tmFilter="0, 0; 0.125,0.2665; 0.25,0.4; 0.375,0.465; 0.5,0.5;  0.625,0.535; 0.75,0.6; 0.875,0.7335; 1,1">
                                          <p:stCondLst>
                                            <p:cond delay="5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" fill="hold" tmFilter="0, 0; 0.125,0.2665; 0.25,0.4; 0.375,0.465; 0.5,0.5;  0.625,0.535; 0.75,0.6; 0.875,0.7335; 1,1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6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6" fill="hold">
                                          <p:stCondLst>
                                            <p:cond delay="53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 fill="hold">
                                          <p:stCondLst>
                                            <p:cond delay="65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6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6" fill="hold">
                                          <p:stCondLst>
                                            <p:cond delay="7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2" animBg="1" advAuto="0"/>
      <p:bldP spid="19" grpId="3" animBg="1" advAuto="0"/>
      <p:bldP spid="20" grpId="4" advAuto="0"/>
      <p:bldP spid="25" grpId="6" animBg="1" advAuto="0"/>
      <p:bldP spid="26" grpId="1" advAuto="0"/>
      <p:bldP spid="27" grpId="0" advAuto="0"/>
      <p:bldP spid="28" grpId="5" advAuto="0"/>
      <p:bldP spid="29" grpId="8" advAuto="0"/>
      <p:bldP spid="30" grpId="7" advAuto="0"/>
      <p:bldP spid="32" grpId="10" advAuto="0"/>
      <p:bldP spid="33" grpId="9" advAuto="0"/>
      <p:bldP spid="34" grpId="12" animBg="1" advAuto="0"/>
      <p:bldP spid="35" grpId="1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1326515" y="434975"/>
            <a:ext cx="141224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Source Han Sans CN Bold" panose="020B0800000000000000" charset="-122"/>
              </a:rPr>
              <a:t>交流讨论</a:t>
            </a:r>
          </a:p>
        </p:txBody>
      </p:sp>
      <p:sp>
        <p:nvSpPr>
          <p:cNvPr id="3" name="形状1"/>
          <p:cNvSpPr txBox="1"/>
          <p:nvPr>
            <p:custDataLst>
              <p:tags r:id="rId2"/>
            </p:custDataLst>
          </p:nvPr>
        </p:nvSpPr>
        <p:spPr>
          <a:xfrm>
            <a:off x="9489376" y="3653497"/>
            <a:ext cx="19050" cy="1815028"/>
          </a:xfrm>
          <a:prstGeom prst="line">
            <a:avLst/>
          </a:prstGeom>
          <a:ln w="19050">
            <a:solidFill>
              <a:srgbClr val="006E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4" name="文本1"/>
          <p:cNvSpPr txBox="1"/>
          <p:nvPr>
            <p:custDataLst>
              <p:tags r:id="rId3"/>
            </p:custDataLst>
          </p:nvPr>
        </p:nvSpPr>
        <p:spPr>
          <a:xfrm>
            <a:off x="1264920" y="2343150"/>
            <a:ext cx="974725" cy="43053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实质：</a:t>
            </a:r>
          </a:p>
        </p:txBody>
      </p:sp>
      <p:sp>
        <p:nvSpPr>
          <p:cNvPr id="5" name="文本2"/>
          <p:cNvSpPr txBox="1"/>
          <p:nvPr>
            <p:custDataLst>
              <p:tags r:id="rId4"/>
            </p:custDataLst>
          </p:nvPr>
        </p:nvSpPr>
        <p:spPr>
          <a:xfrm>
            <a:off x="2174875" y="2343150"/>
            <a:ext cx="1413510" cy="43053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等臂杠杆</a:t>
            </a:r>
          </a:p>
        </p:txBody>
      </p:sp>
      <p:pic>
        <p:nvPicPr>
          <p:cNvPr id="6" name="几何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7487898" y="2680652"/>
            <a:ext cx="1997316" cy="1997316"/>
          </a:xfrm>
          <a:prstGeom prst="rect">
            <a:avLst/>
          </a:prstGeom>
        </p:spPr>
      </p:pic>
      <p:sp>
        <p:nvSpPr>
          <p:cNvPr id="7" name="形状2"/>
          <p:cNvSpPr txBox="1"/>
          <p:nvPr>
            <p:custDataLst>
              <p:tags r:id="rId6"/>
            </p:custDataLst>
          </p:nvPr>
        </p:nvSpPr>
        <p:spPr>
          <a:xfrm flipV="1">
            <a:off x="6961794" y="2302253"/>
            <a:ext cx="3438779" cy="1191"/>
          </a:xfrm>
          <a:prstGeom prst="line">
            <a:avLst/>
          </a:prstGeom>
          <a:ln w="19050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8" name="形状3"/>
          <p:cNvSpPr txBox="1"/>
          <p:nvPr>
            <p:custDataLst>
              <p:tags r:id="rId7"/>
            </p:custDataLst>
          </p:nvPr>
        </p:nvSpPr>
        <p:spPr>
          <a:xfrm flipV="1">
            <a:off x="8486102" y="2267136"/>
            <a:ext cx="1191" cy="1395750"/>
          </a:xfrm>
          <a:prstGeom prst="line">
            <a:avLst/>
          </a:prstGeom>
          <a:ln w="19050">
            <a:solidFill>
              <a:srgbClr val="5C81CC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9" name="形状4"/>
          <p:cNvSpPr txBox="1"/>
          <p:nvPr>
            <p:custDataLst>
              <p:tags r:id="rId8"/>
            </p:custDataLst>
          </p:nvPr>
        </p:nvSpPr>
        <p:spPr>
          <a:xfrm>
            <a:off x="7478287" y="3762950"/>
            <a:ext cx="19050" cy="1459301"/>
          </a:xfrm>
          <a:prstGeom prst="line">
            <a:avLst/>
          </a:prstGeom>
          <a:ln w="19050">
            <a:solidFill>
              <a:srgbClr val="5C81CC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0" name="形状5"/>
          <p:cNvSpPr txBox="1"/>
          <p:nvPr>
            <p:custDataLst>
              <p:tags r:id="rId9"/>
            </p:custDataLst>
          </p:nvPr>
        </p:nvSpPr>
        <p:spPr>
          <a:xfrm flipH="1">
            <a:off x="9485166" y="3686045"/>
            <a:ext cx="19050" cy="1824946"/>
          </a:xfrm>
          <a:prstGeom prst="line">
            <a:avLst/>
          </a:prstGeom>
          <a:ln w="31750" cap="rnd">
            <a:solidFill>
              <a:schemeClr val="accent2"/>
            </a:solidFill>
            <a:round/>
            <a:tailEnd type="arrow" w="sm" len="sm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anchor="ctr"/>
          <a:lstStyle/>
          <a:p>
            <a:pPr marL="0" algn="ctr"/>
            <a:endParaRPr/>
          </a:p>
        </p:txBody>
      </p:sp>
      <p:sp>
        <p:nvSpPr>
          <p:cNvPr id="11" name="形状6"/>
          <p:cNvSpPr txBox="1"/>
          <p:nvPr>
            <p:custDataLst>
              <p:tags r:id="rId10"/>
            </p:custDataLst>
          </p:nvPr>
        </p:nvSpPr>
        <p:spPr>
          <a:xfrm>
            <a:off x="7059292" y="5221694"/>
            <a:ext cx="839098" cy="711409"/>
          </a:xfrm>
          <a:prstGeom prst="rect">
            <a:avLst/>
          </a:prstGeom>
          <a:solidFill>
            <a:srgbClr val="5C81C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" name="文本3"/>
          <p:cNvSpPr txBox="1"/>
          <p:nvPr>
            <p:custDataLst>
              <p:tags r:id="rId11"/>
            </p:custDataLst>
          </p:nvPr>
        </p:nvSpPr>
        <p:spPr>
          <a:xfrm>
            <a:off x="9635309" y="5225456"/>
            <a:ext cx="427673" cy="7045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400" b="1" i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</a:p>
        </p:txBody>
      </p:sp>
      <p:sp>
        <p:nvSpPr>
          <p:cNvPr id="14" name="形状7"/>
          <p:cNvSpPr txBox="1"/>
          <p:nvPr>
            <p:custDataLst>
              <p:tags r:id="rId12"/>
            </p:custDataLst>
          </p:nvPr>
        </p:nvSpPr>
        <p:spPr>
          <a:xfrm>
            <a:off x="7478668" y="3686026"/>
            <a:ext cx="19050" cy="1550534"/>
          </a:xfrm>
          <a:prstGeom prst="line">
            <a:avLst/>
          </a:prstGeom>
          <a:ln w="57150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5" name="文本4"/>
          <p:cNvSpPr txBox="1"/>
          <p:nvPr>
            <p:custDataLst>
              <p:tags r:id="rId13"/>
            </p:custDataLst>
          </p:nvPr>
        </p:nvSpPr>
        <p:spPr>
          <a:xfrm>
            <a:off x="8262614" y="3642973"/>
            <a:ext cx="447294" cy="7045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400" b="1" i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16" name="文本5"/>
          <p:cNvSpPr txBox="1"/>
          <p:nvPr>
            <p:custDataLst>
              <p:tags r:id="rId14"/>
            </p:custDataLst>
          </p:nvPr>
        </p:nvSpPr>
        <p:spPr>
          <a:xfrm>
            <a:off x="7245067" y="5184003"/>
            <a:ext cx="790956" cy="7045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2400" b="1" i="0" baseline="-2500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物</a:t>
            </a:r>
          </a:p>
        </p:txBody>
      </p:sp>
      <p:sp>
        <p:nvSpPr>
          <p:cNvPr id="17" name="形状8"/>
          <p:cNvSpPr txBox="1"/>
          <p:nvPr>
            <p:custDataLst>
              <p:tags r:id="rId15"/>
            </p:custDataLst>
          </p:nvPr>
        </p:nvSpPr>
        <p:spPr>
          <a:xfrm>
            <a:off x="7464596" y="3671739"/>
            <a:ext cx="1012554" cy="19050"/>
          </a:xfrm>
          <a:prstGeom prst="line">
            <a:avLst/>
          </a:prstGeom>
          <a:ln w="57150">
            <a:solidFill>
              <a:srgbClr val="FF0000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8" name="文本6"/>
          <p:cNvSpPr txBox="1"/>
          <p:nvPr>
            <p:custDataLst>
              <p:tags r:id="rId16"/>
            </p:custDataLst>
          </p:nvPr>
        </p:nvSpPr>
        <p:spPr>
          <a:xfrm>
            <a:off x="7782439" y="2613425"/>
            <a:ext cx="694373" cy="7045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400" b="1" i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zh-CN" altLang="en-US" sz="2400" b="1" i="1" baseline="-2500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9" name="形状9"/>
          <p:cNvSpPr txBox="1"/>
          <p:nvPr>
            <p:custDataLst>
              <p:tags r:id="rId17"/>
            </p:custDataLst>
          </p:nvPr>
        </p:nvSpPr>
        <p:spPr>
          <a:xfrm>
            <a:off x="8495227" y="3680859"/>
            <a:ext cx="994316" cy="19050"/>
          </a:xfrm>
          <a:prstGeom prst="line">
            <a:avLst/>
          </a:prstGeom>
          <a:ln w="31750" cap="rnd">
            <a:solidFill>
              <a:schemeClr val="accent2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anchor="ctr"/>
          <a:lstStyle/>
          <a:p>
            <a:pPr marL="0" algn="ctr"/>
            <a:endParaRPr/>
          </a:p>
        </p:txBody>
      </p:sp>
      <p:sp>
        <p:nvSpPr>
          <p:cNvPr id="20" name="文本7"/>
          <p:cNvSpPr txBox="1"/>
          <p:nvPr>
            <p:custDataLst>
              <p:tags r:id="rId18"/>
            </p:custDataLst>
          </p:nvPr>
        </p:nvSpPr>
        <p:spPr>
          <a:xfrm>
            <a:off x="8785498" y="3929504"/>
            <a:ext cx="694373" cy="7045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400" b="1" i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zh-CN" altLang="en-US" sz="2400" b="1" i="1" baseline="-2500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21" name="形状10"/>
          <p:cNvSpPr txBox="1"/>
          <p:nvPr>
            <p:custDataLst>
              <p:tags r:id="rId19"/>
            </p:custDataLst>
          </p:nvPr>
        </p:nvSpPr>
        <p:spPr>
          <a:xfrm flipV="1">
            <a:off x="7199928" y="2067700"/>
            <a:ext cx="360582" cy="208182"/>
          </a:xfrm>
          <a:prstGeom prst="line">
            <a:avLst/>
          </a:prstGeom>
          <a:ln w="19050">
            <a:solidFill>
              <a:srgbClr val="006E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22" name="形状11"/>
          <p:cNvSpPr txBox="1"/>
          <p:nvPr>
            <p:custDataLst>
              <p:tags r:id="rId20"/>
            </p:custDataLst>
          </p:nvPr>
        </p:nvSpPr>
        <p:spPr>
          <a:xfrm flipV="1">
            <a:off x="7837141" y="2057956"/>
            <a:ext cx="314979" cy="228016"/>
          </a:xfrm>
          <a:prstGeom prst="line">
            <a:avLst/>
          </a:prstGeom>
          <a:ln w="19050">
            <a:solidFill>
              <a:srgbClr val="006E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23" name="形状12"/>
          <p:cNvSpPr txBox="1"/>
          <p:nvPr>
            <p:custDataLst>
              <p:tags r:id="rId21"/>
            </p:custDataLst>
          </p:nvPr>
        </p:nvSpPr>
        <p:spPr>
          <a:xfrm flipV="1">
            <a:off x="9309535" y="2067700"/>
            <a:ext cx="360582" cy="208182"/>
          </a:xfrm>
          <a:prstGeom prst="line">
            <a:avLst/>
          </a:prstGeom>
          <a:ln w="19050">
            <a:solidFill>
              <a:srgbClr val="006E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24" name="形状13"/>
          <p:cNvSpPr txBox="1"/>
          <p:nvPr>
            <p:custDataLst>
              <p:tags r:id="rId22"/>
            </p:custDataLst>
          </p:nvPr>
        </p:nvSpPr>
        <p:spPr>
          <a:xfrm flipV="1">
            <a:off x="8500348" y="2067890"/>
            <a:ext cx="360582" cy="208182"/>
          </a:xfrm>
          <a:prstGeom prst="line">
            <a:avLst/>
          </a:prstGeom>
          <a:ln w="19050">
            <a:solidFill>
              <a:srgbClr val="006E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25" name="形状14"/>
          <p:cNvSpPr txBox="1"/>
          <p:nvPr>
            <p:custDataLst>
              <p:tags r:id="rId23"/>
            </p:custDataLst>
          </p:nvPr>
        </p:nvSpPr>
        <p:spPr>
          <a:xfrm flipV="1">
            <a:off x="10063975" y="2048267"/>
            <a:ext cx="360582" cy="208182"/>
          </a:xfrm>
          <a:prstGeom prst="line">
            <a:avLst/>
          </a:prstGeom>
          <a:ln w="19050">
            <a:solidFill>
              <a:srgbClr val="006E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26" name="形状15"/>
          <p:cNvSpPr txBox="1"/>
          <p:nvPr>
            <p:custDataLst>
              <p:tags r:id="rId24"/>
            </p:custDataLst>
          </p:nvPr>
        </p:nvSpPr>
        <p:spPr>
          <a:xfrm>
            <a:off x="9051586" y="2850882"/>
            <a:ext cx="2271036" cy="1623472"/>
          </a:xfrm>
          <a:prstGeom prst="line">
            <a:avLst/>
          </a:prstGeom>
          <a:ln w="76200">
            <a:solidFill>
              <a:srgbClr val="AA00FF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27" name="文本8"/>
          <p:cNvSpPr txBox="1"/>
          <p:nvPr>
            <p:custDataLst>
              <p:tags r:id="rId25"/>
            </p:custDataLst>
          </p:nvPr>
        </p:nvSpPr>
        <p:spPr>
          <a:xfrm>
            <a:off x="3519170" y="3983990"/>
            <a:ext cx="3721735" cy="84899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思考：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如果改变拉力方向，</a:t>
            </a:r>
          </a:p>
          <a:p>
            <a:pPr marL="0" algn="l"/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拉力变不变？</a:t>
            </a:r>
          </a:p>
        </p:txBody>
      </p:sp>
      <p:sp>
        <p:nvSpPr>
          <p:cNvPr id="28" name="形状16"/>
          <p:cNvSpPr txBox="1"/>
          <p:nvPr>
            <p:custDataLst>
              <p:tags r:id="rId26"/>
            </p:custDataLst>
          </p:nvPr>
        </p:nvSpPr>
        <p:spPr>
          <a:xfrm flipV="1">
            <a:off x="8486107" y="2841761"/>
            <a:ext cx="592841" cy="811736"/>
          </a:xfrm>
          <a:prstGeom prst="line">
            <a:avLst/>
          </a:prstGeom>
          <a:ln w="76200">
            <a:solidFill>
              <a:srgbClr val="AA00FF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29" name="文本9"/>
          <p:cNvSpPr txBox="1"/>
          <p:nvPr>
            <p:custDataLst>
              <p:tags r:id="rId27"/>
            </p:custDataLst>
          </p:nvPr>
        </p:nvSpPr>
        <p:spPr>
          <a:xfrm>
            <a:off x="10848985" y="3319818"/>
            <a:ext cx="694373" cy="7045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400" b="1" i="1">
                <a:solidFill>
                  <a:srgbClr val="FF0099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b="1" i="1" baseline="-25000">
                <a:solidFill>
                  <a:srgbClr val="FF0099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30" name="文本10"/>
          <p:cNvSpPr txBox="1"/>
          <p:nvPr>
            <p:custDataLst>
              <p:tags r:id="rId28"/>
            </p:custDataLst>
          </p:nvPr>
        </p:nvSpPr>
        <p:spPr>
          <a:xfrm>
            <a:off x="9651330" y="4347547"/>
            <a:ext cx="396240" cy="7771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s</a:t>
            </a:r>
          </a:p>
        </p:txBody>
      </p:sp>
      <p:sp>
        <p:nvSpPr>
          <p:cNvPr id="31" name="文本11"/>
          <p:cNvSpPr txBox="1"/>
          <p:nvPr>
            <p:custDataLst>
              <p:tags r:id="rId29"/>
            </p:custDataLst>
          </p:nvPr>
        </p:nvSpPr>
        <p:spPr>
          <a:xfrm>
            <a:off x="7763027" y="4459513"/>
            <a:ext cx="464185" cy="7771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</a:p>
        </p:txBody>
      </p:sp>
      <p:sp>
        <p:nvSpPr>
          <p:cNvPr id="32" name="文本12"/>
          <p:cNvSpPr txBox="1"/>
          <p:nvPr>
            <p:custDataLst>
              <p:tags r:id="rId30"/>
            </p:custDataLst>
          </p:nvPr>
        </p:nvSpPr>
        <p:spPr>
          <a:xfrm>
            <a:off x="2738755" y="459740"/>
            <a:ext cx="3869690" cy="443230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/>
          <a:p>
            <a:pPr marL="0" algn="ctr">
              <a:buClrTx/>
              <a:buSzTx/>
              <a:buFontTx/>
            </a:pPr>
            <a:r>
              <a:rPr lang="zh-CN" altLang="en-US" sz="2400" b="1" i="0"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问：定滑轮为什么不省力？</a:t>
            </a:r>
          </a:p>
        </p:txBody>
      </p:sp>
      <p:sp>
        <p:nvSpPr>
          <p:cNvPr id="33" name="形状17"/>
          <p:cNvSpPr txBox="1"/>
          <p:nvPr>
            <p:custDataLst>
              <p:tags r:id="rId31"/>
            </p:custDataLst>
          </p:nvPr>
        </p:nvSpPr>
        <p:spPr>
          <a:xfrm>
            <a:off x="1224280" y="999490"/>
            <a:ext cx="9624695" cy="106870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理论分析：轴固定不动，轴心相当于支点 </a:t>
            </a:r>
            <a:r>
              <a:rPr lang="zh-CN" altLang="en-US" sz="2400" i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，拉力相当于动力，物体对绳子的拉力相当于阻力。</a:t>
            </a:r>
          </a:p>
        </p:txBody>
      </p:sp>
      <p:sp>
        <p:nvSpPr>
          <p:cNvPr id="34" name="文本13"/>
          <p:cNvSpPr txBox="1"/>
          <p:nvPr>
            <p:custDataLst>
              <p:tags r:id="rId32"/>
            </p:custDataLst>
          </p:nvPr>
        </p:nvSpPr>
        <p:spPr>
          <a:xfrm>
            <a:off x="3620770" y="5124450"/>
            <a:ext cx="1229360" cy="4692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i="0">
                <a:solidFill>
                  <a:srgbClr val="3511A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不变！</a:t>
            </a:r>
          </a:p>
        </p:txBody>
      </p:sp>
      <p:grpSp>
        <p:nvGrpSpPr>
          <p:cNvPr id="35" name="组合1"/>
          <p:cNvGrpSpPr/>
          <p:nvPr>
            <p:custDataLst>
              <p:tags r:id="rId33"/>
            </p:custDataLst>
          </p:nvPr>
        </p:nvGrpSpPr>
        <p:grpSpPr>
          <a:xfrm>
            <a:off x="1458579" y="2807002"/>
            <a:ext cx="3171825" cy="741680"/>
            <a:chOff x="206375" y="-128905"/>
            <a:chExt cx="3171825" cy="741680"/>
          </a:xfrm>
        </p:grpSpPr>
        <p:sp>
          <p:nvSpPr>
            <p:cNvPr id="36" name="形状21"/>
            <p:cNvSpPr txBox="1"/>
            <p:nvPr>
              <p:custDataLst>
                <p:tags r:id="rId41"/>
              </p:custDataLst>
            </p:nvPr>
          </p:nvSpPr>
          <p:spPr>
            <a:xfrm>
              <a:off x="206375" y="-128905"/>
              <a:ext cx="947420" cy="4889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2400" i="1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l</a:t>
              </a:r>
              <a:r>
                <a:rPr lang="zh-CN" altLang="en-US" sz="2400" i="0" baseline="-2500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</a:t>
              </a:r>
              <a:r>
                <a:rPr lang="zh-CN" altLang="en-US" sz="2400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= </a:t>
              </a:r>
              <a:r>
                <a:rPr lang="zh-CN" altLang="en-US" sz="2400" i="1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l</a:t>
              </a:r>
              <a:r>
                <a:rPr lang="zh-CN" altLang="en-US" sz="2400" i="0" baseline="-2500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2</a:t>
              </a:r>
              <a:r>
                <a:rPr lang="zh-CN" altLang="en-US" sz="2400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                 </a:t>
              </a:r>
            </a:p>
          </p:txBody>
        </p:sp>
        <p:sp>
          <p:nvSpPr>
            <p:cNvPr id="37" name="形状22"/>
            <p:cNvSpPr txBox="1"/>
            <p:nvPr>
              <p:custDataLst>
                <p:tags r:id="rId42"/>
              </p:custDataLst>
            </p:nvPr>
          </p:nvSpPr>
          <p:spPr>
            <a:xfrm>
              <a:off x="2144395" y="-93980"/>
              <a:ext cx="1233805" cy="7067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2400" i="1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 </a:t>
              </a:r>
              <a:r>
                <a:rPr lang="zh-CN" altLang="en-US" sz="2400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= </a:t>
              </a:r>
              <a:r>
                <a:rPr lang="zh-CN" altLang="en-US" sz="2400" i="1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  <a:r>
                <a:rPr lang="zh-CN" altLang="en-US" sz="2400" i="0" baseline="-2500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物</a:t>
              </a:r>
            </a:p>
          </p:txBody>
        </p:sp>
        <p:sp>
          <p:nvSpPr>
            <p:cNvPr id="38" name="形状23"/>
            <p:cNvSpPr txBox="1"/>
            <p:nvPr>
              <p:custDataLst>
                <p:tags r:id="rId43"/>
              </p:custDataLst>
            </p:nvPr>
          </p:nvSpPr>
          <p:spPr>
            <a:xfrm>
              <a:off x="1153998" y="274770"/>
              <a:ext cx="889000" cy="1191"/>
            </a:xfrm>
            <a:prstGeom prst="line">
              <a:avLst/>
            </a:prstGeom>
            <a:ln w="28575">
              <a:solidFill>
                <a:srgbClr val="FF33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pic>
        <p:nvPicPr>
          <p:cNvPr id="39" name="形状18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7542900" y="3320109"/>
            <a:ext cx="902494" cy="261947"/>
          </a:xfrm>
          <a:prstGeom prst="rect">
            <a:avLst/>
          </a:prstGeom>
        </p:spPr>
      </p:pic>
      <p:pic>
        <p:nvPicPr>
          <p:cNvPr id="40" name="形状19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8500110" y="3700145"/>
            <a:ext cx="935355" cy="353060"/>
          </a:xfrm>
          <a:prstGeom prst="rect">
            <a:avLst/>
          </a:prstGeom>
        </p:spPr>
      </p:pic>
      <p:grpSp>
        <p:nvGrpSpPr>
          <p:cNvPr id="41" name="组合2"/>
          <p:cNvGrpSpPr/>
          <p:nvPr>
            <p:custDataLst>
              <p:tags r:id="rId36"/>
            </p:custDataLst>
          </p:nvPr>
        </p:nvGrpSpPr>
        <p:grpSpPr>
          <a:xfrm>
            <a:off x="1343050" y="3929428"/>
            <a:ext cx="2057142" cy="2052854"/>
            <a:chOff x="0" y="0"/>
            <a:chExt cx="2057142" cy="2052854"/>
          </a:xfrm>
        </p:grpSpPr>
        <p:pic>
          <p:nvPicPr>
            <p:cNvPr id="42" name="图片1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220359" y="54803"/>
              <a:ext cx="1836783" cy="1871402"/>
            </a:xfrm>
            <a:prstGeom prst="rect">
              <a:avLst/>
            </a:prstGeom>
          </p:spPr>
        </p:pic>
        <p:sp>
          <p:nvSpPr>
            <p:cNvPr id="43" name="形状24"/>
            <p:cNvSpPr txBox="1"/>
            <p:nvPr>
              <p:custDataLst>
                <p:tags r:id="rId40"/>
              </p:custDataLst>
            </p:nvPr>
          </p:nvSpPr>
          <p:spPr>
            <a:xfrm>
              <a:off x="0" y="0"/>
              <a:ext cx="2053864" cy="205285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>
              <a:solidFill>
                <a:srgbClr val="111111">
                  <a:alpha val="25098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44" name="形状20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8195190" y="2692465"/>
            <a:ext cx="821587" cy="986304"/>
          </a:xfrm>
          <a:prstGeom prst="rect">
            <a:avLst/>
          </a:prstGeom>
        </p:spPr>
      </p:pic>
      <p:sp>
        <p:nvSpPr>
          <p:cNvPr id="45" name="文本14"/>
          <p:cNvSpPr txBox="1"/>
          <p:nvPr>
            <p:custDataLst>
              <p:tags r:id="rId38"/>
            </p:custDataLst>
          </p:nvPr>
        </p:nvSpPr>
        <p:spPr>
          <a:xfrm>
            <a:off x="8563261" y="2431926"/>
            <a:ext cx="694373" cy="7045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400" b="1" i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zh-CN" altLang="en-US" sz="2400" b="1" i="1" baseline="-2500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4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4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5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 prLst="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6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6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8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1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0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1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2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0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2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2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 prLst="">
                                      <p:cBhvr>
                                        <p:cTn id="13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4" advAuto="0"/>
      <p:bldP spid="5" grpId="15" advAuto="0"/>
      <p:bldP spid="10" grpId="2" animBg="1" advAuto="0"/>
      <p:bldP spid="13" grpId="3" advAuto="0"/>
      <p:bldP spid="14" grpId="7" animBg="1" advAuto="0"/>
      <p:bldP spid="15" grpId="1" advAuto="0"/>
      <p:bldP spid="16" grpId="8" advAuto="0"/>
      <p:bldP spid="17" grpId="9" animBg="1" advAuto="0"/>
      <p:bldP spid="18" grpId="11" advAuto="0"/>
      <p:bldP spid="19" grpId="4" animBg="1" advAuto="0"/>
      <p:bldP spid="20" grpId="6" advAuto="0"/>
      <p:bldP spid="26" grpId="20" animBg="1" advAuto="0"/>
      <p:bldP spid="27" grpId="17" advAuto="0"/>
      <p:bldP spid="28" grpId="19" animBg="1" advAuto="0"/>
      <p:bldP spid="29" grpId="23" advAuto="0"/>
      <p:bldP spid="30" grpId="12" advAuto="0"/>
      <p:bldP spid="31" grpId="13" advAuto="0"/>
      <p:bldP spid="33" grpId="0" animBg="1" advAuto="0"/>
      <p:bldP spid="34" grpId="24" advAuto="0"/>
      <p:bldP spid="35" grpId="16" advAuto="0"/>
      <p:bldP spid="39" grpId="10" advAuto="0"/>
      <p:bldP spid="40" grpId="5" advAuto="0"/>
      <p:bldP spid="41" grpId="18" advAuto="0"/>
      <p:bldP spid="44" grpId="21" advAuto="0"/>
      <p:bldP spid="45" grpId="22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2056765" y="961390"/>
            <a:ext cx="1370965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Source Han Sans CN Bold" panose="020B0800000000000000" charset="-122"/>
              </a:rPr>
              <a:t>交流讨论</a:t>
            </a:r>
          </a:p>
        </p:txBody>
      </p:sp>
      <p:sp>
        <p:nvSpPr>
          <p:cNvPr id="5" name="文本2"/>
          <p:cNvSpPr txBox="1"/>
          <p:nvPr>
            <p:custDataLst>
              <p:tags r:id="rId2"/>
            </p:custDataLst>
          </p:nvPr>
        </p:nvSpPr>
        <p:spPr>
          <a:xfrm>
            <a:off x="3480435" y="963930"/>
            <a:ext cx="4426585" cy="465455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/>
          <a:p>
            <a:pPr marL="0" algn="l">
              <a:buClrTx/>
              <a:buSzTx/>
              <a:buFontTx/>
            </a:pPr>
            <a:r>
              <a:rPr lang="zh-CN" altLang="en-US" sz="2400" b="1" i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思考：动滑轮为什么可以省力？</a:t>
            </a:r>
          </a:p>
        </p:txBody>
      </p:sp>
      <p:sp>
        <p:nvSpPr>
          <p:cNvPr id="6" name="文本3"/>
          <p:cNvSpPr txBox="1"/>
          <p:nvPr>
            <p:custDataLst>
              <p:tags r:id="rId3"/>
            </p:custDataLst>
          </p:nvPr>
        </p:nvSpPr>
        <p:spPr>
          <a:xfrm>
            <a:off x="4269292" y="4938322"/>
            <a:ext cx="1909905" cy="7162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3B00FF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实质：</a:t>
            </a:r>
          </a:p>
        </p:txBody>
      </p:sp>
      <p:grpSp>
        <p:nvGrpSpPr>
          <p:cNvPr id="7" name="组合1"/>
          <p:cNvGrpSpPr/>
          <p:nvPr>
            <p:custDataLst>
              <p:tags r:id="rId4"/>
            </p:custDataLst>
          </p:nvPr>
        </p:nvGrpSpPr>
        <p:grpSpPr>
          <a:xfrm>
            <a:off x="2055560" y="1966594"/>
            <a:ext cx="1681164" cy="3217863"/>
            <a:chOff x="0" y="0"/>
            <a:chExt cx="1681164" cy="3217863"/>
          </a:xfrm>
        </p:grpSpPr>
        <p:sp>
          <p:nvSpPr>
            <p:cNvPr id="8" name="形状10"/>
            <p:cNvSpPr txBox="1"/>
            <p:nvPr>
              <p:custDataLst>
                <p:tags r:id="rId19"/>
              </p:custDataLst>
            </p:nvPr>
          </p:nvSpPr>
          <p:spPr>
            <a:xfrm>
              <a:off x="381000" y="66675"/>
              <a:ext cx="6350" cy="1744663"/>
            </a:xfrm>
            <a:custGeom>
              <a:avLst/>
              <a:gdLst>
                <a:gd name="connsiteX0" fmla="*/ 6350 w 6350"/>
                <a:gd name="connsiteY0" fmla="*/ 0 h 1744663"/>
                <a:gd name="connsiteX1" fmla="*/ 0 w 6350"/>
                <a:gd name="connsiteY1" fmla="*/ 1744663 h 174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744663" fill="none">
                  <a:moveTo>
                    <a:pt x="6350" y="0"/>
                  </a:moveTo>
                  <a:lnTo>
                    <a:pt x="0" y="1744663"/>
                  </a:lnTo>
                </a:path>
              </a:pathLst>
            </a:custGeom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9" name="形状21"/>
            <p:cNvSpPr txBox="1"/>
            <p:nvPr>
              <p:custDataLst>
                <p:tags r:id="rId20"/>
              </p:custDataLst>
            </p:nvPr>
          </p:nvSpPr>
          <p:spPr>
            <a:xfrm>
              <a:off x="883058" y="2209801"/>
              <a:ext cx="52516" cy="51673"/>
            </a:xfrm>
            <a:custGeom>
              <a:avLst/>
              <a:gdLst>
                <a:gd name="connsiteX0" fmla="*/ 26258 w 52516"/>
                <a:gd name="connsiteY0" fmla="*/ 0 h 51673"/>
                <a:gd name="connsiteX1" fmla="*/ 40760 w 52516"/>
                <a:gd name="connsiteY1" fmla="*/ 0 h 51673"/>
                <a:gd name="connsiteX2" fmla="*/ 52516 w 52516"/>
                <a:gd name="connsiteY2" fmla="*/ 40106 h 51673"/>
                <a:gd name="connsiteX3" fmla="*/ 11756 w 52516"/>
                <a:gd name="connsiteY3" fmla="*/ 51673 h 51673"/>
                <a:gd name="connsiteX4" fmla="*/ 0 w 52516"/>
                <a:gd name="connsiteY4" fmla="*/ 11567 h 5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16" h="51673">
                  <a:moveTo>
                    <a:pt x="26258" y="0"/>
                  </a:moveTo>
                  <a:cubicBezTo>
                    <a:pt x="40760" y="0"/>
                    <a:pt x="52516" y="11567"/>
                    <a:pt x="52516" y="25837"/>
                  </a:cubicBezTo>
                  <a:cubicBezTo>
                    <a:pt x="52516" y="40106"/>
                    <a:pt x="40760" y="51673"/>
                    <a:pt x="26258" y="51673"/>
                  </a:cubicBezTo>
                  <a:cubicBezTo>
                    <a:pt x="11756" y="51673"/>
                    <a:pt x="0" y="40106"/>
                    <a:pt x="0" y="25837"/>
                  </a:cubicBezTo>
                  <a:cubicBezTo>
                    <a:pt x="0" y="11567"/>
                    <a:pt x="11756" y="0"/>
                    <a:pt x="26258" y="0"/>
                  </a:cubicBezTo>
                  <a:close/>
                </a:path>
              </a:pathLst>
            </a:custGeom>
            <a:solidFill>
              <a:srgbClr val="BBE0E3">
                <a:alpha val="100000"/>
              </a:srgbClr>
            </a:solidFill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0" name="形状22"/>
            <p:cNvSpPr txBox="1"/>
            <p:nvPr>
              <p:custDataLst>
                <p:tags r:id="rId21"/>
              </p:custDataLst>
            </p:nvPr>
          </p:nvSpPr>
          <p:spPr>
            <a:xfrm>
              <a:off x="838200" y="2259320"/>
              <a:ext cx="161925" cy="294967"/>
            </a:xfrm>
            <a:custGeom>
              <a:avLst/>
              <a:gdLst>
                <a:gd name="connsiteX0" fmla="*/ 79711 w 161925"/>
                <a:gd name="connsiteY0" fmla="*/ 0 h 294967"/>
                <a:gd name="connsiteX1" fmla="*/ 68502 w 161925"/>
                <a:gd name="connsiteY1" fmla="*/ 66744 h 294967"/>
                <a:gd name="connsiteX2" fmla="*/ 184332 w 161925"/>
                <a:gd name="connsiteY2" fmla="*/ 176550 h 294967"/>
                <a:gd name="connsiteX3" fmla="*/ 48574 w 161925"/>
                <a:gd name="connsiteY3" fmla="*/ 283126 h 2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294967" fill="none">
                  <a:moveTo>
                    <a:pt x="79711" y="0"/>
                  </a:moveTo>
                  <a:cubicBezTo>
                    <a:pt x="68502" y="66744"/>
                    <a:pt x="38610" y="107652"/>
                    <a:pt x="124549" y="128106"/>
                  </a:cubicBezTo>
                  <a:cubicBezTo>
                    <a:pt x="184332" y="176550"/>
                    <a:pt x="171878" y="271284"/>
                    <a:pt x="90921" y="294967"/>
                  </a:cubicBezTo>
                  <a:cubicBezTo>
                    <a:pt x="48574" y="283126"/>
                    <a:pt x="19928" y="261595"/>
                    <a:pt x="0" y="226070"/>
                  </a:cubicBezTo>
                </a:path>
              </a:pathLst>
            </a:cu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1" name="形状11"/>
            <p:cNvSpPr txBox="1"/>
            <p:nvPr>
              <p:custDataLst>
                <p:tags r:id="rId22"/>
              </p:custDataLst>
            </p:nvPr>
          </p:nvSpPr>
          <p:spPr>
            <a:xfrm>
              <a:off x="936617" y="2531819"/>
              <a:ext cx="1191" cy="340896"/>
            </a:xfrm>
            <a:custGeom>
              <a:avLst/>
              <a:gdLst>
                <a:gd name="connsiteX0" fmla="*/ 1191 w 1191"/>
                <a:gd name="connsiteY0" fmla="*/ 0 h 340896"/>
                <a:gd name="connsiteX1" fmla="*/ 0 w 1191"/>
                <a:gd name="connsiteY1" fmla="*/ 340896 h 34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1" h="340896" fill="none">
                  <a:moveTo>
                    <a:pt x="1191" y="0"/>
                  </a:moveTo>
                  <a:lnTo>
                    <a:pt x="0" y="340896"/>
                  </a:lnTo>
                </a:path>
              </a:pathLst>
            </a:custGeom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" name="形状12"/>
            <p:cNvSpPr txBox="1"/>
            <p:nvPr>
              <p:custDataLst>
                <p:tags r:id="rId23"/>
              </p:custDataLst>
            </p:nvPr>
          </p:nvSpPr>
          <p:spPr>
            <a:xfrm>
              <a:off x="381000" y="1219200"/>
              <a:ext cx="1066800" cy="1066800"/>
            </a:xfrm>
            <a:custGeom>
              <a:avLst/>
              <a:gdLst>
                <a:gd name="connsiteX0" fmla="*/ 533400 w 1066800"/>
                <a:gd name="connsiteY0" fmla="*/ 0 h 1066800"/>
                <a:gd name="connsiteX1" fmla="*/ 827989 w 1066800"/>
                <a:gd name="connsiteY1" fmla="*/ 0 h 1066800"/>
                <a:gd name="connsiteX2" fmla="*/ 1066800 w 1066800"/>
                <a:gd name="connsiteY2" fmla="*/ 827989 h 1066800"/>
                <a:gd name="connsiteX3" fmla="*/ 238811 w 1066800"/>
                <a:gd name="connsiteY3" fmla="*/ 1066800 h 1066800"/>
                <a:gd name="connsiteX4" fmla="*/ 0 w 1066800"/>
                <a:gd name="connsiteY4" fmla="*/ 238811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00" h="1066800">
                  <a:moveTo>
                    <a:pt x="533400" y="0"/>
                  </a:moveTo>
                  <a:cubicBezTo>
                    <a:pt x="827989" y="0"/>
                    <a:pt x="1066800" y="238811"/>
                    <a:pt x="1066800" y="533400"/>
                  </a:cubicBezTo>
                  <a:cubicBezTo>
                    <a:pt x="1066800" y="827989"/>
                    <a:pt x="827989" y="1066800"/>
                    <a:pt x="533400" y="1066800"/>
                  </a:cubicBezTo>
                  <a:cubicBezTo>
                    <a:pt x="238811" y="1066800"/>
                    <a:pt x="0" y="827989"/>
                    <a:pt x="0" y="533400"/>
                  </a:cubicBezTo>
                  <a:cubicBezTo>
                    <a:pt x="0" y="238811"/>
                    <a:pt x="238811" y="0"/>
                    <a:pt x="533400" y="0"/>
                  </a:cubicBez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3" name="形状13"/>
            <p:cNvSpPr txBox="1"/>
            <p:nvPr>
              <p:custDataLst>
                <p:tags r:id="rId24"/>
              </p:custDataLst>
            </p:nvPr>
          </p:nvSpPr>
          <p:spPr>
            <a:xfrm>
              <a:off x="457200" y="1295400"/>
              <a:ext cx="914400" cy="914400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709705 w 914400"/>
                <a:gd name="connsiteY1" fmla="*/ 0 h 914400"/>
                <a:gd name="connsiteX2" fmla="*/ 914400 w 914400"/>
                <a:gd name="connsiteY2" fmla="*/ 709705 h 914400"/>
                <a:gd name="connsiteX3" fmla="*/ 204695 w 914400"/>
                <a:gd name="connsiteY3" fmla="*/ 914400 h 914400"/>
                <a:gd name="connsiteX4" fmla="*/ 0 w 914400"/>
                <a:gd name="connsiteY4" fmla="*/ 20469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914400">
                  <a:moveTo>
                    <a:pt x="457200" y="0"/>
                  </a:moveTo>
                  <a:cubicBezTo>
                    <a:pt x="709705" y="0"/>
                    <a:pt x="914400" y="204695"/>
                    <a:pt x="914400" y="457200"/>
                  </a:cubicBez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FFCC99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4" name="形状14"/>
            <p:cNvSpPr txBox="1"/>
            <p:nvPr>
              <p:custDataLst>
                <p:tags r:id="rId25"/>
              </p:custDataLst>
            </p:nvPr>
          </p:nvSpPr>
          <p:spPr>
            <a:xfrm>
              <a:off x="838200" y="1676400"/>
              <a:ext cx="152400" cy="152400"/>
            </a:xfrm>
            <a:custGeom>
              <a:avLst/>
              <a:gdLst>
                <a:gd name="connsiteX0" fmla="*/ 76200 w 152400"/>
                <a:gd name="connsiteY0" fmla="*/ 0 h 152400"/>
                <a:gd name="connsiteX1" fmla="*/ 118284 w 152400"/>
                <a:gd name="connsiteY1" fmla="*/ 0 h 152400"/>
                <a:gd name="connsiteX2" fmla="*/ 152400 w 152400"/>
                <a:gd name="connsiteY2" fmla="*/ 118284 h 152400"/>
                <a:gd name="connsiteX3" fmla="*/ 34116 w 152400"/>
                <a:gd name="connsiteY3" fmla="*/ 152400 h 152400"/>
                <a:gd name="connsiteX4" fmla="*/ 0 w 152400"/>
                <a:gd name="connsiteY4" fmla="*/ 3411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76200" y="0"/>
                  </a:moveTo>
                  <a:cubicBezTo>
                    <a:pt x="118284" y="0"/>
                    <a:pt x="152400" y="34116"/>
                    <a:pt x="152400" y="76200"/>
                  </a:cubicBez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5" name="形状15"/>
            <p:cNvSpPr txBox="1"/>
            <p:nvPr>
              <p:custDataLst>
                <p:tags r:id="rId26"/>
              </p:custDataLst>
            </p:nvPr>
          </p:nvSpPr>
          <p:spPr>
            <a:xfrm>
              <a:off x="838200" y="1219200"/>
              <a:ext cx="152400" cy="990600"/>
            </a:xfrm>
            <a:custGeom>
              <a:avLst/>
              <a:gdLst>
                <a:gd name="connsiteX0" fmla="*/ 76200 w 152400"/>
                <a:gd name="connsiteY0" fmla="*/ 0 h 990600"/>
                <a:gd name="connsiteX1" fmla="*/ 152400 w 152400"/>
                <a:gd name="connsiteY1" fmla="*/ 495300 h 990600"/>
                <a:gd name="connsiteX2" fmla="*/ 76200 w 152400"/>
                <a:gd name="connsiteY2" fmla="*/ 990600 h 990600"/>
                <a:gd name="connsiteX3" fmla="*/ 0 w 152400"/>
                <a:gd name="connsiteY3" fmla="*/ 495300 h 990600"/>
                <a:gd name="connsiteX4" fmla="*/ 76200 w 152400"/>
                <a:gd name="connsiteY4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990600">
                  <a:moveTo>
                    <a:pt x="76200" y="0"/>
                  </a:moveTo>
                  <a:lnTo>
                    <a:pt x="152400" y="495300"/>
                  </a:lnTo>
                  <a:lnTo>
                    <a:pt x="76200" y="990600"/>
                  </a:lnTo>
                  <a:lnTo>
                    <a:pt x="0" y="4953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6" name="形状16"/>
            <p:cNvSpPr txBox="1"/>
            <p:nvPr>
              <p:custDataLst>
                <p:tags r:id="rId27"/>
              </p:custDataLst>
            </p:nvPr>
          </p:nvSpPr>
          <p:spPr>
            <a:xfrm>
              <a:off x="1443024" y="511683"/>
              <a:ext cx="1191" cy="1230931"/>
            </a:xfrm>
            <a:custGeom>
              <a:avLst/>
              <a:gdLst>
                <a:gd name="connsiteX0" fmla="*/ 1191 w 1191"/>
                <a:gd name="connsiteY0" fmla="*/ 1230931 h 1230931"/>
                <a:gd name="connsiteX1" fmla="*/ 0 w 1191"/>
                <a:gd name="connsiteY1" fmla="*/ 0 h 123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1" h="1230931" fill="none">
                  <a:moveTo>
                    <a:pt x="1191" y="1230931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7" name="形状17"/>
            <p:cNvSpPr txBox="1"/>
            <p:nvPr>
              <p:custDataLst>
                <p:tags r:id="rId28"/>
              </p:custDataLst>
            </p:nvPr>
          </p:nvSpPr>
          <p:spPr>
            <a:xfrm>
              <a:off x="1143001" y="228600"/>
              <a:ext cx="538163" cy="4127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>
                <a:lnSpc>
                  <a:spcPts val="2500"/>
                </a:lnSpc>
              </a:pPr>
              <a:r>
                <a:rPr lang="zh-CN" altLang="en-US" sz="2400" b="1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</a:t>
              </a:r>
            </a:p>
          </p:txBody>
        </p:sp>
        <p:sp>
          <p:nvSpPr>
            <p:cNvPr id="18" name="形状18"/>
            <p:cNvSpPr txBox="1"/>
            <p:nvPr>
              <p:custDataLst>
                <p:tags r:id="rId29"/>
              </p:custDataLst>
            </p:nvPr>
          </p:nvSpPr>
          <p:spPr>
            <a:xfrm>
              <a:off x="781048" y="2717801"/>
              <a:ext cx="338138" cy="457200"/>
            </a:xfrm>
            <a:prstGeom prst="rect">
              <a:avLst/>
            </a:prstGeom>
            <a:blipFill>
              <a:blip r:embed="rId58"/>
              <a:stretch>
                <a:fillRect/>
              </a:stretch>
            </a:blip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9" name="形状19"/>
            <p:cNvSpPr txBox="1"/>
            <p:nvPr>
              <p:custDataLst>
                <p:tags r:id="rId30"/>
              </p:custDataLst>
            </p:nvPr>
          </p:nvSpPr>
          <p:spPr>
            <a:xfrm>
              <a:off x="749302" y="2686054"/>
              <a:ext cx="571500" cy="53180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>
                <a:lnSpc>
                  <a:spcPts val="3600"/>
                </a:lnSpc>
              </a:pPr>
              <a:r>
                <a:rPr lang="zh-CN" altLang="en-US" sz="2400" b="1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</a:p>
          </p:txBody>
        </p:sp>
        <p:sp>
          <p:nvSpPr>
            <p:cNvPr id="20" name="形状23"/>
            <p:cNvSpPr txBox="1"/>
            <p:nvPr>
              <p:custDataLst>
                <p:tags r:id="rId31"/>
              </p:custDataLst>
            </p:nvPr>
          </p:nvSpPr>
          <p:spPr>
            <a:xfrm rot="10800000">
              <a:off x="0" y="76200"/>
              <a:ext cx="1190300" cy="1191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1" name="形状24"/>
            <p:cNvSpPr txBox="1"/>
            <p:nvPr>
              <p:custDataLst>
                <p:tags r:id="rId32"/>
              </p:custDataLst>
            </p:nvPr>
          </p:nvSpPr>
          <p:spPr>
            <a:xfrm rot="10800000" flipH="1">
              <a:off x="1162353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2" name="形状25"/>
            <p:cNvSpPr txBox="1"/>
            <p:nvPr>
              <p:custDataLst>
                <p:tags r:id="rId33"/>
              </p:custDataLst>
            </p:nvPr>
          </p:nvSpPr>
          <p:spPr>
            <a:xfrm rot="10800000" flipH="1">
              <a:off x="1103918" y="0"/>
              <a:ext cx="5716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3" name="形状26"/>
            <p:cNvSpPr txBox="1"/>
            <p:nvPr>
              <p:custDataLst>
                <p:tags r:id="rId34"/>
              </p:custDataLst>
            </p:nvPr>
          </p:nvSpPr>
          <p:spPr>
            <a:xfrm rot="10800000" flipH="1">
              <a:off x="1046752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4" name="形状27"/>
            <p:cNvSpPr txBox="1"/>
            <p:nvPr>
              <p:custDataLst>
                <p:tags r:id="rId35"/>
              </p:custDataLst>
            </p:nvPr>
          </p:nvSpPr>
          <p:spPr>
            <a:xfrm rot="10800000" flipH="1">
              <a:off x="988318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5" name="形状28"/>
            <p:cNvSpPr txBox="1"/>
            <p:nvPr>
              <p:custDataLst>
                <p:tags r:id="rId36"/>
              </p:custDataLst>
            </p:nvPr>
          </p:nvSpPr>
          <p:spPr>
            <a:xfrm rot="10800000" flipH="1">
              <a:off x="929882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6" name="形状29"/>
            <p:cNvSpPr txBox="1"/>
            <p:nvPr>
              <p:custDataLst>
                <p:tags r:id="rId37"/>
              </p:custDataLst>
            </p:nvPr>
          </p:nvSpPr>
          <p:spPr>
            <a:xfrm rot="10800000" flipH="1">
              <a:off x="871447" y="0"/>
              <a:ext cx="5716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7" name="形状30"/>
            <p:cNvSpPr txBox="1"/>
            <p:nvPr>
              <p:custDataLst>
                <p:tags r:id="rId38"/>
              </p:custDataLst>
            </p:nvPr>
          </p:nvSpPr>
          <p:spPr>
            <a:xfrm rot="10800000" flipH="1">
              <a:off x="814282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8" name="形状31"/>
            <p:cNvSpPr txBox="1"/>
            <p:nvPr>
              <p:custDataLst>
                <p:tags r:id="rId39"/>
              </p:custDataLst>
            </p:nvPr>
          </p:nvSpPr>
          <p:spPr>
            <a:xfrm rot="10800000" flipH="1">
              <a:off x="755847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9" name="形状32"/>
            <p:cNvSpPr txBox="1"/>
            <p:nvPr>
              <p:custDataLst>
                <p:tags r:id="rId40"/>
              </p:custDataLst>
            </p:nvPr>
          </p:nvSpPr>
          <p:spPr>
            <a:xfrm rot="10800000" flipH="1">
              <a:off x="697412" y="0"/>
              <a:ext cx="5716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0" name="形状33"/>
            <p:cNvSpPr txBox="1"/>
            <p:nvPr>
              <p:custDataLst>
                <p:tags r:id="rId41"/>
              </p:custDataLst>
            </p:nvPr>
          </p:nvSpPr>
          <p:spPr>
            <a:xfrm rot="10800000" flipH="1">
              <a:off x="116870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1" name="形状34"/>
            <p:cNvSpPr txBox="1"/>
            <p:nvPr>
              <p:custDataLst>
                <p:tags r:id="rId42"/>
              </p:custDataLst>
            </p:nvPr>
          </p:nvSpPr>
          <p:spPr>
            <a:xfrm rot="10800000" flipH="1">
              <a:off x="175306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2" name="形状35"/>
            <p:cNvSpPr txBox="1"/>
            <p:nvPr>
              <p:custDataLst>
                <p:tags r:id="rId43"/>
              </p:custDataLst>
            </p:nvPr>
          </p:nvSpPr>
          <p:spPr>
            <a:xfrm rot="10800000" flipH="1">
              <a:off x="233741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3" name="形状36"/>
            <p:cNvSpPr txBox="1"/>
            <p:nvPr>
              <p:custDataLst>
                <p:tags r:id="rId44"/>
              </p:custDataLst>
            </p:nvPr>
          </p:nvSpPr>
          <p:spPr>
            <a:xfrm rot="10800000" flipH="1">
              <a:off x="290906" y="0"/>
              <a:ext cx="5716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4" name="形状37"/>
            <p:cNvSpPr txBox="1"/>
            <p:nvPr>
              <p:custDataLst>
                <p:tags r:id="rId45"/>
              </p:custDataLst>
            </p:nvPr>
          </p:nvSpPr>
          <p:spPr>
            <a:xfrm rot="10800000" flipH="1">
              <a:off x="640247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5" name="形状38"/>
            <p:cNvSpPr txBox="1"/>
            <p:nvPr>
              <p:custDataLst>
                <p:tags r:id="rId46"/>
              </p:custDataLst>
            </p:nvPr>
          </p:nvSpPr>
          <p:spPr>
            <a:xfrm rot="10800000" flipH="1">
              <a:off x="290906" y="0"/>
              <a:ext cx="5716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6" name="形状39"/>
            <p:cNvSpPr txBox="1"/>
            <p:nvPr>
              <p:custDataLst>
                <p:tags r:id="rId47"/>
              </p:custDataLst>
            </p:nvPr>
          </p:nvSpPr>
          <p:spPr>
            <a:xfrm rot="10800000" flipH="1">
              <a:off x="349341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7" name="形状40"/>
            <p:cNvSpPr txBox="1"/>
            <p:nvPr>
              <p:custDataLst>
                <p:tags r:id="rId48"/>
              </p:custDataLst>
            </p:nvPr>
          </p:nvSpPr>
          <p:spPr>
            <a:xfrm rot="10800000" flipH="1">
              <a:off x="349341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8" name="形状41"/>
            <p:cNvSpPr txBox="1"/>
            <p:nvPr>
              <p:custDataLst>
                <p:tags r:id="rId49"/>
              </p:custDataLst>
            </p:nvPr>
          </p:nvSpPr>
          <p:spPr>
            <a:xfrm rot="10800000" flipH="1">
              <a:off x="407776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9" name="形状42"/>
            <p:cNvSpPr txBox="1"/>
            <p:nvPr>
              <p:custDataLst>
                <p:tags r:id="rId50"/>
              </p:custDataLst>
            </p:nvPr>
          </p:nvSpPr>
          <p:spPr>
            <a:xfrm rot="10800000" flipH="1">
              <a:off x="407776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0" name="形状43"/>
            <p:cNvSpPr txBox="1"/>
            <p:nvPr>
              <p:custDataLst>
                <p:tags r:id="rId51"/>
              </p:custDataLst>
            </p:nvPr>
          </p:nvSpPr>
          <p:spPr>
            <a:xfrm rot="10800000" flipH="1">
              <a:off x="464941" y="0"/>
              <a:ext cx="5716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1" name="形状44"/>
            <p:cNvSpPr txBox="1"/>
            <p:nvPr>
              <p:custDataLst>
                <p:tags r:id="rId52"/>
              </p:custDataLst>
            </p:nvPr>
          </p:nvSpPr>
          <p:spPr>
            <a:xfrm rot="10800000" flipH="1">
              <a:off x="581812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2" name="形状45"/>
            <p:cNvSpPr txBox="1"/>
            <p:nvPr>
              <p:custDataLst>
                <p:tags r:id="rId53"/>
              </p:custDataLst>
            </p:nvPr>
          </p:nvSpPr>
          <p:spPr>
            <a:xfrm rot="10800000" flipH="1">
              <a:off x="523376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3" name="形状46"/>
            <p:cNvSpPr txBox="1"/>
            <p:nvPr>
              <p:custDataLst>
                <p:tags r:id="rId54"/>
              </p:custDataLst>
            </p:nvPr>
          </p:nvSpPr>
          <p:spPr>
            <a:xfrm rot="10800000" flipH="1">
              <a:off x="58435" y="0"/>
              <a:ext cx="5716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4" name="形状47"/>
            <p:cNvSpPr txBox="1"/>
            <p:nvPr>
              <p:custDataLst>
                <p:tags r:id="rId55"/>
              </p:custDataLst>
            </p:nvPr>
          </p:nvSpPr>
          <p:spPr>
            <a:xfrm rot="10800000" flipH="1">
              <a:off x="1270" y="0"/>
              <a:ext cx="58435" cy="7620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5" name="形状20"/>
            <p:cNvSpPr txBox="1"/>
            <p:nvPr>
              <p:custDataLst>
                <p:tags r:id="rId56"/>
              </p:custDataLst>
            </p:nvPr>
          </p:nvSpPr>
          <p:spPr>
            <a:xfrm rot="10800000">
              <a:off x="850895" y="964563"/>
              <a:ext cx="136522" cy="280035"/>
            </a:xfrm>
            <a:custGeom>
              <a:avLst/>
              <a:gdLst>
                <a:gd name="connsiteX0" fmla="*/ 67206 w 136522"/>
                <a:gd name="connsiteY0" fmla="*/ 0 h 280035"/>
                <a:gd name="connsiteX1" fmla="*/ 57755 w 136522"/>
                <a:gd name="connsiteY1" fmla="*/ 63366 h 280035"/>
                <a:gd name="connsiteX2" fmla="*/ 155414 w 136522"/>
                <a:gd name="connsiteY2" fmla="*/ 167612 h 280035"/>
                <a:gd name="connsiteX3" fmla="*/ 40954 w 136522"/>
                <a:gd name="connsiteY3" fmla="*/ 268793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22" h="280035" fill="none">
                  <a:moveTo>
                    <a:pt x="67206" y="0"/>
                  </a:moveTo>
                  <a:cubicBezTo>
                    <a:pt x="57755" y="63366"/>
                    <a:pt x="32553" y="102203"/>
                    <a:pt x="105009" y="121621"/>
                  </a:cubicBezTo>
                  <a:cubicBezTo>
                    <a:pt x="155414" y="167612"/>
                    <a:pt x="144913" y="257550"/>
                    <a:pt x="76657" y="280035"/>
                  </a:cubicBezTo>
                  <a:cubicBezTo>
                    <a:pt x="40954" y="268793"/>
                    <a:pt x="16802" y="248352"/>
                    <a:pt x="0" y="214625"/>
                  </a:cubicBezTo>
                </a:path>
              </a:pathLst>
            </a:cu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" name="形状2"/>
          <p:cNvSpPr txBox="1"/>
          <p:nvPr>
            <p:custDataLst>
              <p:tags r:id="rId5"/>
            </p:custDataLst>
          </p:nvPr>
        </p:nvSpPr>
        <p:spPr>
          <a:xfrm>
            <a:off x="4908550" y="1997075"/>
            <a:ext cx="2526665" cy="4730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 b="1" i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支点在轮边N处</a:t>
            </a:r>
          </a:p>
        </p:txBody>
      </p:sp>
      <p:pic>
        <p:nvPicPr>
          <p:cNvPr id="47" name="形状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9"/>
          <a:stretch>
            <a:fillRect/>
          </a:stretch>
        </p:blipFill>
        <p:spPr>
          <a:xfrm>
            <a:off x="2435382" y="3767599"/>
            <a:ext cx="1044769" cy="154191"/>
          </a:xfrm>
          <a:prstGeom prst="rect">
            <a:avLst/>
          </a:prstGeom>
        </p:spPr>
      </p:pic>
      <p:sp>
        <p:nvSpPr>
          <p:cNvPr id="48" name="文本4"/>
          <p:cNvSpPr txBox="1"/>
          <p:nvPr>
            <p:custDataLst>
              <p:tags r:id="rId7"/>
            </p:custDataLst>
          </p:nvPr>
        </p:nvSpPr>
        <p:spPr>
          <a:xfrm>
            <a:off x="2973140" y="3781501"/>
            <a:ext cx="479584" cy="50124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zh-CN" altLang="en-US" sz="2400" b="1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49" name="文本5"/>
          <p:cNvSpPr txBox="1"/>
          <p:nvPr>
            <p:custDataLst>
              <p:tags r:id="rId8"/>
            </p:custDataLst>
          </p:nvPr>
        </p:nvSpPr>
        <p:spPr>
          <a:xfrm>
            <a:off x="2494309" y="3123990"/>
            <a:ext cx="465296" cy="50124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zh-CN" altLang="en-US" sz="2400" b="1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50" name="形状4"/>
          <p:cNvSpPr txBox="1"/>
          <p:nvPr>
            <p:custDataLst>
              <p:tags r:id="rId9"/>
            </p:custDataLst>
          </p:nvPr>
        </p:nvSpPr>
        <p:spPr>
          <a:xfrm>
            <a:off x="1984731" y="3491779"/>
            <a:ext cx="323850" cy="50958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400" b="1" i="0">
                <a:solidFill>
                  <a:srgbClr val="660033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N</a:t>
            </a:r>
          </a:p>
        </p:txBody>
      </p:sp>
      <p:sp>
        <p:nvSpPr>
          <p:cNvPr id="52" name="文本6"/>
          <p:cNvSpPr txBox="1"/>
          <p:nvPr>
            <p:custDataLst>
              <p:tags r:id="rId10"/>
            </p:custDataLst>
          </p:nvPr>
        </p:nvSpPr>
        <p:spPr>
          <a:xfrm>
            <a:off x="5353942" y="2542146"/>
            <a:ext cx="2203609" cy="6477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L</a:t>
            </a:r>
            <a:r>
              <a:rPr lang="zh-CN" altLang="en-US" sz="2400" b="1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＝2L</a:t>
            </a:r>
            <a:r>
              <a:rPr lang="zh-CN" altLang="en-US" sz="2400" b="1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53" name="形状6"/>
          <p:cNvSpPr txBox="1"/>
          <p:nvPr>
            <p:custDataLst>
              <p:tags r:id="rId11"/>
            </p:custDataLst>
          </p:nvPr>
        </p:nvSpPr>
        <p:spPr>
          <a:xfrm>
            <a:off x="2366669" y="3629416"/>
            <a:ext cx="152400" cy="152400"/>
          </a:xfrm>
          <a:custGeom>
            <a:avLst/>
            <a:gdLst>
              <a:gd name="connsiteX0" fmla="*/ 76200 w 152400"/>
              <a:gd name="connsiteY0" fmla="*/ 0 h 152400"/>
              <a:gd name="connsiteX1" fmla="*/ 118284 w 152400"/>
              <a:gd name="connsiteY1" fmla="*/ 0 h 152400"/>
              <a:gd name="connsiteX2" fmla="*/ 152400 w 152400"/>
              <a:gd name="connsiteY2" fmla="*/ 118284 h 152400"/>
              <a:gd name="connsiteX3" fmla="*/ 34116 w 152400"/>
              <a:gd name="connsiteY3" fmla="*/ 152400 h 152400"/>
              <a:gd name="connsiteX4" fmla="*/ 0 w 152400"/>
              <a:gd name="connsiteY4" fmla="*/ 34116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76200" y="0"/>
                </a:moveTo>
                <a:cubicBezTo>
                  <a:pt x="118284" y="0"/>
                  <a:pt x="152400" y="34116"/>
                  <a:pt x="152400" y="76200"/>
                </a:cubicBez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54" name="形状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60"/>
          <a:stretch>
            <a:fillRect/>
          </a:stretch>
        </p:blipFill>
        <p:spPr>
          <a:xfrm>
            <a:off x="2430415" y="3550314"/>
            <a:ext cx="514350" cy="152400"/>
          </a:xfrm>
          <a:prstGeom prst="rect">
            <a:avLst/>
          </a:prstGeom>
        </p:spPr>
      </p:pic>
      <p:sp>
        <p:nvSpPr>
          <p:cNvPr id="55" name="形状8"/>
          <p:cNvSpPr txBox="1"/>
          <p:nvPr>
            <p:custDataLst>
              <p:tags r:id="rId13"/>
            </p:custDataLst>
          </p:nvPr>
        </p:nvSpPr>
        <p:spPr>
          <a:xfrm>
            <a:off x="2452446" y="3717398"/>
            <a:ext cx="1064254" cy="1191"/>
          </a:xfrm>
          <a:custGeom>
            <a:avLst/>
            <a:gdLst>
              <a:gd name="connsiteX0" fmla="*/ 0 w 1064254"/>
              <a:gd name="connsiteY0" fmla="*/ 0 h 1191"/>
              <a:gd name="connsiteX1" fmla="*/ 169777 w 1064254"/>
              <a:gd name="connsiteY1" fmla="*/ 0 h 1191"/>
              <a:gd name="connsiteX2" fmla="*/ 221449 w 1064254"/>
              <a:gd name="connsiteY2" fmla="*/ 0 h 1191"/>
              <a:gd name="connsiteX3" fmla="*/ 328072 w 1064254"/>
              <a:gd name="connsiteY3" fmla="*/ 0 h 1191"/>
              <a:gd name="connsiteX4" fmla="*/ 678770 w 1064254"/>
              <a:gd name="connsiteY4" fmla="*/ 0 h 1191"/>
              <a:gd name="connsiteX5" fmla="*/ 761237 w 1064254"/>
              <a:gd name="connsiteY5" fmla="*/ 0 h 1191"/>
              <a:gd name="connsiteX6" fmla="*/ 827211 w 1064254"/>
              <a:gd name="connsiteY6" fmla="*/ 0 h 1191"/>
              <a:gd name="connsiteX7" fmla="*/ 913485 w 1064254"/>
              <a:gd name="connsiteY7" fmla="*/ 0 h 1191"/>
              <a:gd name="connsiteX8" fmla="*/ 1064254 w 1064254"/>
              <a:gd name="connsiteY8" fmla="*/ 0 h 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4254" fill="none">
                <a:moveTo>
                  <a:pt x="0" y="0"/>
                </a:moveTo>
                <a:lnTo>
                  <a:pt x="169777" y="0"/>
                </a:lnTo>
                <a:lnTo>
                  <a:pt x="221449" y="0"/>
                </a:lnTo>
                <a:lnTo>
                  <a:pt x="328072" y="0"/>
                </a:lnTo>
                <a:lnTo>
                  <a:pt x="678770" y="0"/>
                </a:lnTo>
                <a:lnTo>
                  <a:pt x="761237" y="0"/>
                </a:lnTo>
                <a:lnTo>
                  <a:pt x="827211" y="0"/>
                </a:lnTo>
                <a:lnTo>
                  <a:pt x="913485" y="0"/>
                </a:lnTo>
                <a:lnTo>
                  <a:pt x="1064254" y="0"/>
                </a:lnTo>
              </a:path>
            </a:pathLst>
          </a:custGeom>
          <a:ln w="28575">
            <a:solidFill>
              <a:srgbClr val="FF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6" name="形状9"/>
          <p:cNvSpPr txBox="1"/>
          <p:nvPr>
            <p:custDataLst>
              <p:tags r:id="rId14"/>
            </p:custDataLst>
          </p:nvPr>
        </p:nvSpPr>
        <p:spPr>
          <a:xfrm>
            <a:off x="2412955" y="3715683"/>
            <a:ext cx="529171" cy="2515"/>
          </a:xfrm>
          <a:custGeom>
            <a:avLst/>
            <a:gdLst>
              <a:gd name="connsiteX0" fmla="*/ 0 w 529171"/>
              <a:gd name="connsiteY0" fmla="*/ 2515 h 2515"/>
              <a:gd name="connsiteX1" fmla="*/ 208955 w 529171"/>
              <a:gd name="connsiteY1" fmla="*/ 2515 h 2515"/>
              <a:gd name="connsiteX2" fmla="*/ 529171 w 529171"/>
              <a:gd name="connsiteY2" fmla="*/ 0 h 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171" h="2515" fill="none">
                <a:moveTo>
                  <a:pt x="0" y="2515"/>
                </a:moveTo>
                <a:lnTo>
                  <a:pt x="208955" y="2515"/>
                </a:lnTo>
                <a:lnTo>
                  <a:pt x="529171" y="0"/>
                </a:lnTo>
              </a:path>
            </a:pathLst>
          </a:custGeom>
          <a:ln w="28575">
            <a:solidFill>
              <a:srgbClr val="00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57" name="公式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5497074" y="3211382"/>
            <a:ext cx="1190688" cy="936000"/>
          </a:xfrm>
          <a:prstGeom prst="rect">
            <a:avLst/>
          </a:prstGeom>
        </p:spPr>
      </p:pic>
      <p:grpSp>
        <p:nvGrpSpPr>
          <p:cNvPr id="59" name="组合 58"/>
          <p:cNvGrpSpPr/>
          <p:nvPr>
            <p:custDataLst>
              <p:tags r:id="rId16"/>
            </p:custDataLst>
          </p:nvPr>
        </p:nvGrpSpPr>
        <p:grpSpPr>
          <a:xfrm>
            <a:off x="5300980" y="4919345"/>
            <a:ext cx="4588510" cy="467995"/>
            <a:chOff x="8541" y="7987"/>
            <a:chExt cx="7226" cy="737"/>
          </a:xfrm>
        </p:grpSpPr>
        <p:sp>
          <p:nvSpPr>
            <p:cNvPr id="4" name="文本1"/>
            <p:cNvSpPr txBox="1"/>
            <p:nvPr>
              <p:custDataLst>
                <p:tags r:id="rId17"/>
              </p:custDataLst>
            </p:nvPr>
          </p:nvSpPr>
          <p:spPr>
            <a:xfrm>
              <a:off x="8541" y="7987"/>
              <a:ext cx="7225" cy="73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 i="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+mj-ea"/>
                </a:rPr>
                <a:t>动力臂是阻力臂二倍的省力杠杆</a:t>
              </a:r>
            </a:p>
          </p:txBody>
        </p:sp>
        <p:sp>
          <p:nvSpPr>
            <p:cNvPr id="58" name="圆角矩形 57"/>
            <p:cNvSpPr/>
            <p:nvPr>
              <p:custDataLst>
                <p:tags r:id="rId18"/>
              </p:custDataLst>
            </p:nvPr>
          </p:nvSpPr>
          <p:spPr>
            <a:xfrm>
              <a:off x="8541" y="8022"/>
              <a:ext cx="7226" cy="70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1188085" y="648335"/>
            <a:ext cx="140843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Source Han Sans CN Bold" panose="020B0800000000000000" charset="-122"/>
              </a:rPr>
              <a:t>交流讨论</a:t>
            </a:r>
          </a:p>
        </p:txBody>
      </p:sp>
      <p:grpSp>
        <p:nvGrpSpPr>
          <p:cNvPr id="3" name="组合1"/>
          <p:cNvGrpSpPr/>
          <p:nvPr>
            <p:custDataLst>
              <p:tags r:id="rId2"/>
            </p:custDataLst>
          </p:nvPr>
        </p:nvGrpSpPr>
        <p:grpSpPr>
          <a:xfrm>
            <a:off x="5354866" y="1479448"/>
            <a:ext cx="2160587" cy="3876675"/>
            <a:chOff x="0" y="0"/>
            <a:chExt cx="2160587" cy="3876675"/>
          </a:xfrm>
        </p:grpSpPr>
        <p:sp>
          <p:nvSpPr>
            <p:cNvPr id="4" name="形状10"/>
            <p:cNvSpPr txBox="1"/>
            <p:nvPr>
              <p:custDataLst>
                <p:tags r:id="rId43"/>
              </p:custDataLst>
            </p:nvPr>
          </p:nvSpPr>
          <p:spPr>
            <a:xfrm>
              <a:off x="0" y="73025"/>
              <a:ext cx="2160587" cy="1191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形状11"/>
            <p:cNvSpPr txBox="1"/>
            <p:nvPr>
              <p:custDataLst>
                <p:tags r:id="rId44"/>
              </p:custDataLst>
            </p:nvPr>
          </p:nvSpPr>
          <p:spPr>
            <a:xfrm flipV="1">
              <a:off x="57942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12"/>
            <p:cNvSpPr txBox="1"/>
            <p:nvPr>
              <p:custDataLst>
                <p:tags r:id="rId45"/>
              </p:custDataLst>
            </p:nvPr>
          </p:nvSpPr>
          <p:spPr>
            <a:xfrm flipV="1">
              <a:off x="467398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" name="形状13"/>
            <p:cNvSpPr txBox="1"/>
            <p:nvPr>
              <p:custDataLst>
                <p:tags r:id="rId46"/>
              </p:custDataLst>
            </p:nvPr>
          </p:nvSpPr>
          <p:spPr>
            <a:xfrm flipV="1">
              <a:off x="875566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" name="形状14"/>
            <p:cNvSpPr txBox="1"/>
            <p:nvPr>
              <p:custDataLst>
                <p:tags r:id="rId47"/>
              </p:custDataLst>
            </p:nvPr>
          </p:nvSpPr>
          <p:spPr>
            <a:xfrm flipV="1">
              <a:off x="1342964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9" name="形状15"/>
            <p:cNvSpPr txBox="1"/>
            <p:nvPr>
              <p:custDataLst>
                <p:tags r:id="rId48"/>
              </p:custDataLst>
            </p:nvPr>
          </p:nvSpPr>
          <p:spPr>
            <a:xfrm flipV="1">
              <a:off x="1752419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0" name="形状16"/>
            <p:cNvSpPr txBox="1"/>
            <p:nvPr>
              <p:custDataLst>
                <p:tags r:id="rId49"/>
              </p:custDataLst>
            </p:nvPr>
          </p:nvSpPr>
          <p:spPr>
            <a:xfrm>
              <a:off x="936625" y="3371850"/>
              <a:ext cx="576262" cy="504825"/>
            </a:xfrm>
            <a:custGeom>
              <a:avLst/>
              <a:gdLst>
                <a:gd name="connsiteX0" fmla="*/ 0 w 576262"/>
                <a:gd name="connsiteY0" fmla="*/ 0 h 504825"/>
                <a:gd name="connsiteX1" fmla="*/ 576262 w 576262"/>
                <a:gd name="connsiteY1" fmla="*/ 0 h 504825"/>
                <a:gd name="connsiteX2" fmla="*/ 576262 w 576262"/>
                <a:gd name="connsiteY2" fmla="*/ 504825 h 504825"/>
                <a:gd name="connsiteX3" fmla="*/ 0 w 576262"/>
                <a:gd name="connsiteY3" fmla="*/ 504825 h 504825"/>
                <a:gd name="connsiteX4" fmla="*/ 0 w 576262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262" h="504825">
                  <a:moveTo>
                    <a:pt x="0" y="0"/>
                  </a:moveTo>
                  <a:lnTo>
                    <a:pt x="576262" y="0"/>
                  </a:lnTo>
                  <a:lnTo>
                    <a:pt x="576262" y="504825"/>
                  </a:lnTo>
                  <a:lnTo>
                    <a:pt x="0" y="504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9"/>
              <a:stretch>
                <a:fillRect/>
              </a:stretch>
            </a:blip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1" name="形状17"/>
            <p:cNvSpPr txBox="1"/>
            <p:nvPr>
              <p:custDataLst>
                <p:tags r:id="rId50"/>
              </p:custDataLst>
            </p:nvPr>
          </p:nvSpPr>
          <p:spPr>
            <a:xfrm>
              <a:off x="1223963" y="2671762"/>
              <a:ext cx="14288" cy="720725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" name="形状18"/>
            <p:cNvSpPr txBox="1"/>
            <p:nvPr>
              <p:custDataLst>
                <p:tags r:id="rId51"/>
              </p:custDataLst>
            </p:nvPr>
          </p:nvSpPr>
          <p:spPr>
            <a:xfrm>
              <a:off x="649288" y="1362075"/>
              <a:ext cx="1079500" cy="1079500"/>
            </a:xfrm>
            <a:custGeom>
              <a:avLst/>
              <a:gdLst>
                <a:gd name="connsiteX0" fmla="*/ 539750 w 1079500"/>
                <a:gd name="connsiteY0" fmla="*/ 0 h 1079500"/>
                <a:gd name="connsiteX1" fmla="*/ 837845 w 1079500"/>
                <a:gd name="connsiteY1" fmla="*/ 0 h 1079500"/>
                <a:gd name="connsiteX2" fmla="*/ 1079500 w 1079500"/>
                <a:gd name="connsiteY2" fmla="*/ 837846 h 1079500"/>
                <a:gd name="connsiteX3" fmla="*/ 241654 w 1079500"/>
                <a:gd name="connsiteY3" fmla="*/ 1079500 h 1079500"/>
                <a:gd name="connsiteX4" fmla="*/ 0 w 1079500"/>
                <a:gd name="connsiteY4" fmla="*/ 241654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500" h="1079500">
                  <a:moveTo>
                    <a:pt x="539750" y="0"/>
                  </a:moveTo>
                  <a:cubicBezTo>
                    <a:pt x="837845" y="0"/>
                    <a:pt x="1079500" y="241654"/>
                    <a:pt x="1079500" y="539750"/>
                  </a:cubicBezTo>
                  <a:cubicBezTo>
                    <a:pt x="1079500" y="837846"/>
                    <a:pt x="837845" y="1079500"/>
                    <a:pt x="539750" y="1079500"/>
                  </a:cubicBezTo>
                  <a:cubicBezTo>
                    <a:pt x="241654" y="1079500"/>
                    <a:pt x="0" y="837846"/>
                    <a:pt x="0" y="539750"/>
                  </a:cubicBezTo>
                  <a:cubicBezTo>
                    <a:pt x="0" y="241654"/>
                    <a:pt x="241654" y="0"/>
                    <a:pt x="539750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3" name="形状19"/>
            <p:cNvSpPr txBox="1"/>
            <p:nvPr>
              <p:custDataLst>
                <p:tags r:id="rId52"/>
              </p:custDataLst>
            </p:nvPr>
          </p:nvSpPr>
          <p:spPr>
            <a:xfrm>
              <a:off x="1195320" y="1275599"/>
              <a:ext cx="1191" cy="117789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4" name="形状20"/>
            <p:cNvSpPr txBox="1"/>
            <p:nvPr>
              <p:custDataLst>
                <p:tags r:id="rId53"/>
              </p:custDataLst>
            </p:nvPr>
          </p:nvSpPr>
          <p:spPr>
            <a:xfrm>
              <a:off x="1159817" y="2443459"/>
              <a:ext cx="110183" cy="228303"/>
            </a:xfrm>
            <a:custGeom>
              <a:avLst/>
              <a:gdLst>
                <a:gd name="connsiteX0" fmla="*/ 25693 w 110183"/>
                <a:gd name="connsiteY0" fmla="*/ 1330 h 228303"/>
                <a:gd name="connsiteX1" fmla="*/ 25693 w 110183"/>
                <a:gd name="connsiteY1" fmla="*/ 9489 h 228303"/>
                <a:gd name="connsiteX2" fmla="*/ 25417 w 110183"/>
                <a:gd name="connsiteY2" fmla="*/ 63585 h 228303"/>
                <a:gd name="connsiteX3" fmla="*/ 21945 w 110183"/>
                <a:gd name="connsiteY3" fmla="*/ 99590 h 228303"/>
                <a:gd name="connsiteX4" fmla="*/ 10261 w 110183"/>
                <a:gd name="connsiteY4" fmla="*/ 118835 h 228303"/>
                <a:gd name="connsiteX5" fmla="*/ 3647 w 110183"/>
                <a:gd name="connsiteY5" fmla="*/ 139941 h 228303"/>
                <a:gd name="connsiteX6" fmla="*/ -321 w 110183"/>
                <a:gd name="connsiteY6" fmla="*/ 167965 h 228303"/>
                <a:gd name="connsiteX7" fmla="*/ 5686 w 110183"/>
                <a:gd name="connsiteY7" fmla="*/ 189958 h 228303"/>
                <a:gd name="connsiteX8" fmla="*/ 19465 w 110183"/>
                <a:gd name="connsiteY8" fmla="*/ 213281 h 228303"/>
                <a:gd name="connsiteX9" fmla="*/ 43165 w 110183"/>
                <a:gd name="connsiteY9" fmla="*/ 228091 h 228303"/>
                <a:gd name="connsiteX10" fmla="*/ 67856 w 110183"/>
                <a:gd name="connsiteY10" fmla="*/ 222238 h 228303"/>
                <a:gd name="connsiteX11" fmla="*/ 91390 w 110183"/>
                <a:gd name="connsiteY11" fmla="*/ 192441 h 228303"/>
                <a:gd name="connsiteX12" fmla="*/ 100099 w 110183"/>
                <a:gd name="connsiteY12" fmla="*/ 165038 h 228303"/>
                <a:gd name="connsiteX13" fmla="*/ 107264 w 110183"/>
                <a:gd name="connsiteY13" fmla="*/ 135596 h 228303"/>
                <a:gd name="connsiteX14" fmla="*/ 109027 w 110183"/>
                <a:gd name="connsiteY14" fmla="*/ 110055 h 228303"/>
                <a:gd name="connsiteX15" fmla="*/ 95579 w 110183"/>
                <a:gd name="connsiteY15" fmla="*/ 135241 h 228303"/>
                <a:gd name="connsiteX16" fmla="*/ 83729 w 110183"/>
                <a:gd name="connsiteY16" fmla="*/ 166723 h 228303"/>
                <a:gd name="connsiteX17" fmla="*/ 71439 w 110183"/>
                <a:gd name="connsiteY17" fmla="*/ 183307 h 228303"/>
                <a:gd name="connsiteX18" fmla="*/ 60140 w 110183"/>
                <a:gd name="connsiteY18" fmla="*/ 190401 h 228303"/>
                <a:gd name="connsiteX19" fmla="*/ 43881 w 110183"/>
                <a:gd name="connsiteY19" fmla="*/ 184726 h 228303"/>
                <a:gd name="connsiteX20" fmla="*/ 32582 w 110183"/>
                <a:gd name="connsiteY20" fmla="*/ 163885 h 228303"/>
                <a:gd name="connsiteX21" fmla="*/ 37818 w 110183"/>
                <a:gd name="connsiteY21" fmla="*/ 131073 h 228303"/>
                <a:gd name="connsiteX22" fmla="*/ 51322 w 110183"/>
                <a:gd name="connsiteY22" fmla="*/ 103315 h 228303"/>
                <a:gd name="connsiteX23" fmla="*/ 56668 w 110183"/>
                <a:gd name="connsiteY23" fmla="*/ 82297 h 228303"/>
                <a:gd name="connsiteX24" fmla="*/ 55455 w 110183"/>
                <a:gd name="connsiteY24" fmla="*/ 55870 h 228303"/>
                <a:gd name="connsiteX25" fmla="*/ 55455 w 110183"/>
                <a:gd name="connsiteY25" fmla="*/ 38488 h 22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0183" h="228300" fill="none">
                  <a:moveTo>
                    <a:pt x="25693" y="1330"/>
                  </a:moveTo>
                  <a:cubicBezTo>
                    <a:pt x="25693" y="9489"/>
                    <a:pt x="25969" y="34320"/>
                    <a:pt x="25693" y="48953"/>
                  </a:cubicBezTo>
                  <a:cubicBezTo>
                    <a:pt x="25417" y="63585"/>
                    <a:pt x="26134" y="78661"/>
                    <a:pt x="24040" y="89126"/>
                  </a:cubicBezTo>
                  <a:cubicBezTo>
                    <a:pt x="21945" y="99590"/>
                    <a:pt x="16323" y="104645"/>
                    <a:pt x="13292" y="111740"/>
                  </a:cubicBezTo>
                  <a:cubicBezTo>
                    <a:pt x="10261" y="118835"/>
                    <a:pt x="8056" y="123978"/>
                    <a:pt x="5852" y="131960"/>
                  </a:cubicBezTo>
                  <a:cubicBezTo>
                    <a:pt x="3647" y="139941"/>
                    <a:pt x="450" y="151292"/>
                    <a:pt x="64" y="159628"/>
                  </a:cubicBezTo>
                  <a:cubicBezTo>
                    <a:pt x="-321" y="167965"/>
                    <a:pt x="1056" y="174527"/>
                    <a:pt x="3371" y="182242"/>
                  </a:cubicBezTo>
                  <a:cubicBezTo>
                    <a:pt x="5686" y="189958"/>
                    <a:pt x="8773" y="199092"/>
                    <a:pt x="14119" y="206187"/>
                  </a:cubicBezTo>
                  <a:cubicBezTo>
                    <a:pt x="19465" y="213281"/>
                    <a:pt x="28063" y="221529"/>
                    <a:pt x="35614" y="224810"/>
                  </a:cubicBezTo>
                  <a:cubicBezTo>
                    <a:pt x="43165" y="228091"/>
                    <a:pt x="51322" y="230042"/>
                    <a:pt x="59589" y="226140"/>
                  </a:cubicBezTo>
                  <a:cubicBezTo>
                    <a:pt x="67856" y="222238"/>
                    <a:pt x="79045" y="209823"/>
                    <a:pt x="85218" y="201132"/>
                  </a:cubicBezTo>
                  <a:cubicBezTo>
                    <a:pt x="91390" y="192441"/>
                    <a:pt x="93485" y="183484"/>
                    <a:pt x="96792" y="174261"/>
                  </a:cubicBezTo>
                  <a:cubicBezTo>
                    <a:pt x="100099" y="165038"/>
                    <a:pt x="102854" y="155992"/>
                    <a:pt x="105059" y="145794"/>
                  </a:cubicBezTo>
                  <a:cubicBezTo>
                    <a:pt x="107264" y="135596"/>
                    <a:pt x="111012" y="116085"/>
                    <a:pt x="110019" y="113070"/>
                  </a:cubicBezTo>
                  <a:cubicBezTo>
                    <a:pt x="109027" y="110055"/>
                    <a:pt x="102965" y="120165"/>
                    <a:pt x="99272" y="127703"/>
                  </a:cubicBezTo>
                  <a:cubicBezTo>
                    <a:pt x="95579" y="135241"/>
                    <a:pt x="91666" y="149873"/>
                    <a:pt x="87698" y="158298"/>
                  </a:cubicBezTo>
                  <a:cubicBezTo>
                    <a:pt x="83729" y="166723"/>
                    <a:pt x="79155" y="173197"/>
                    <a:pt x="75297" y="178252"/>
                  </a:cubicBezTo>
                  <a:cubicBezTo>
                    <a:pt x="71439" y="183307"/>
                    <a:pt x="68959" y="187386"/>
                    <a:pt x="64549" y="188894"/>
                  </a:cubicBezTo>
                  <a:cubicBezTo>
                    <a:pt x="60140" y="190401"/>
                    <a:pt x="53802" y="190401"/>
                    <a:pt x="48841" y="187563"/>
                  </a:cubicBezTo>
                  <a:cubicBezTo>
                    <a:pt x="43881" y="184726"/>
                    <a:pt x="36992" y="179316"/>
                    <a:pt x="34787" y="171601"/>
                  </a:cubicBezTo>
                  <a:cubicBezTo>
                    <a:pt x="32582" y="163885"/>
                    <a:pt x="33409" y="150938"/>
                    <a:pt x="35614" y="141005"/>
                  </a:cubicBezTo>
                  <a:cubicBezTo>
                    <a:pt x="37818" y="131073"/>
                    <a:pt x="44708" y="120165"/>
                    <a:pt x="48015" y="111740"/>
                  </a:cubicBezTo>
                  <a:cubicBezTo>
                    <a:pt x="51322" y="103315"/>
                    <a:pt x="54243" y="98615"/>
                    <a:pt x="55455" y="90456"/>
                  </a:cubicBezTo>
                  <a:cubicBezTo>
                    <a:pt x="56668" y="82297"/>
                    <a:pt x="55455" y="69704"/>
                    <a:pt x="55455" y="62787"/>
                  </a:cubicBezTo>
                  <a:cubicBezTo>
                    <a:pt x="55455" y="55870"/>
                    <a:pt x="55455" y="59417"/>
                    <a:pt x="55455" y="48953"/>
                  </a:cubicBezTo>
                  <a:cubicBezTo>
                    <a:pt x="55455" y="38488"/>
                    <a:pt x="55455" y="10198"/>
                    <a:pt x="55455" y="0"/>
                  </a:cubicBezTo>
                </a:path>
              </a:pathLst>
            </a:cu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5" name="形状21"/>
            <p:cNvSpPr txBox="1"/>
            <p:nvPr>
              <p:custDataLst>
                <p:tags r:id="rId54"/>
              </p:custDataLst>
            </p:nvPr>
          </p:nvSpPr>
          <p:spPr>
            <a:xfrm>
              <a:off x="1161041" y="1883990"/>
              <a:ext cx="55092" cy="57703"/>
            </a:xfrm>
            <a:custGeom>
              <a:avLst/>
              <a:gdLst>
                <a:gd name="connsiteX0" fmla="*/ 27546 w 55092"/>
                <a:gd name="connsiteY0" fmla="*/ 0 h 57703"/>
                <a:gd name="connsiteX1" fmla="*/ 42759 w 55092"/>
                <a:gd name="connsiteY1" fmla="*/ 0 h 57703"/>
                <a:gd name="connsiteX2" fmla="*/ 55092 w 55092"/>
                <a:gd name="connsiteY2" fmla="*/ 44786 h 57703"/>
                <a:gd name="connsiteX3" fmla="*/ 12333 w 55092"/>
                <a:gd name="connsiteY3" fmla="*/ 57703 h 57703"/>
                <a:gd name="connsiteX4" fmla="*/ 0 w 55092"/>
                <a:gd name="connsiteY4" fmla="*/ 12917 h 5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" h="57703">
                  <a:moveTo>
                    <a:pt x="27546" y="0"/>
                  </a:moveTo>
                  <a:cubicBezTo>
                    <a:pt x="42759" y="0"/>
                    <a:pt x="55092" y="12917"/>
                    <a:pt x="55092" y="28852"/>
                  </a:cubicBezTo>
                  <a:cubicBezTo>
                    <a:pt x="55092" y="44786"/>
                    <a:pt x="42759" y="57703"/>
                    <a:pt x="27546" y="57703"/>
                  </a:cubicBezTo>
                  <a:cubicBezTo>
                    <a:pt x="12333" y="57703"/>
                    <a:pt x="0" y="44786"/>
                    <a:pt x="0" y="28852"/>
                  </a:cubicBezTo>
                  <a:cubicBezTo>
                    <a:pt x="0" y="12917"/>
                    <a:pt x="12333" y="0"/>
                    <a:pt x="27546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6" name="形状22"/>
            <p:cNvSpPr txBox="1"/>
            <p:nvPr>
              <p:custDataLst>
                <p:tags r:id="rId55"/>
              </p:custDataLst>
            </p:nvPr>
          </p:nvSpPr>
          <p:spPr>
            <a:xfrm rot="10800000">
              <a:off x="1125538" y="1087437"/>
              <a:ext cx="110183" cy="228303"/>
            </a:xfrm>
            <a:custGeom>
              <a:avLst/>
              <a:gdLst>
                <a:gd name="connsiteX0" fmla="*/ 25693 w 110183"/>
                <a:gd name="connsiteY0" fmla="*/ 1330 h 228303"/>
                <a:gd name="connsiteX1" fmla="*/ 25693 w 110183"/>
                <a:gd name="connsiteY1" fmla="*/ 9489 h 228303"/>
                <a:gd name="connsiteX2" fmla="*/ 25417 w 110183"/>
                <a:gd name="connsiteY2" fmla="*/ 63585 h 228303"/>
                <a:gd name="connsiteX3" fmla="*/ 21945 w 110183"/>
                <a:gd name="connsiteY3" fmla="*/ 99590 h 228303"/>
                <a:gd name="connsiteX4" fmla="*/ 10261 w 110183"/>
                <a:gd name="connsiteY4" fmla="*/ 118835 h 228303"/>
                <a:gd name="connsiteX5" fmla="*/ 3647 w 110183"/>
                <a:gd name="connsiteY5" fmla="*/ 139941 h 228303"/>
                <a:gd name="connsiteX6" fmla="*/ -321 w 110183"/>
                <a:gd name="connsiteY6" fmla="*/ 167965 h 228303"/>
                <a:gd name="connsiteX7" fmla="*/ 5686 w 110183"/>
                <a:gd name="connsiteY7" fmla="*/ 189958 h 228303"/>
                <a:gd name="connsiteX8" fmla="*/ 19465 w 110183"/>
                <a:gd name="connsiteY8" fmla="*/ 213281 h 228303"/>
                <a:gd name="connsiteX9" fmla="*/ 43165 w 110183"/>
                <a:gd name="connsiteY9" fmla="*/ 228091 h 228303"/>
                <a:gd name="connsiteX10" fmla="*/ 67856 w 110183"/>
                <a:gd name="connsiteY10" fmla="*/ 222238 h 228303"/>
                <a:gd name="connsiteX11" fmla="*/ 91390 w 110183"/>
                <a:gd name="connsiteY11" fmla="*/ 192441 h 228303"/>
                <a:gd name="connsiteX12" fmla="*/ 100099 w 110183"/>
                <a:gd name="connsiteY12" fmla="*/ 165038 h 228303"/>
                <a:gd name="connsiteX13" fmla="*/ 107264 w 110183"/>
                <a:gd name="connsiteY13" fmla="*/ 135596 h 228303"/>
                <a:gd name="connsiteX14" fmla="*/ 109027 w 110183"/>
                <a:gd name="connsiteY14" fmla="*/ 110055 h 228303"/>
                <a:gd name="connsiteX15" fmla="*/ 95579 w 110183"/>
                <a:gd name="connsiteY15" fmla="*/ 135241 h 228303"/>
                <a:gd name="connsiteX16" fmla="*/ 83729 w 110183"/>
                <a:gd name="connsiteY16" fmla="*/ 166723 h 228303"/>
                <a:gd name="connsiteX17" fmla="*/ 71439 w 110183"/>
                <a:gd name="connsiteY17" fmla="*/ 183307 h 228303"/>
                <a:gd name="connsiteX18" fmla="*/ 60140 w 110183"/>
                <a:gd name="connsiteY18" fmla="*/ 190401 h 228303"/>
                <a:gd name="connsiteX19" fmla="*/ 43881 w 110183"/>
                <a:gd name="connsiteY19" fmla="*/ 184726 h 228303"/>
                <a:gd name="connsiteX20" fmla="*/ 32582 w 110183"/>
                <a:gd name="connsiteY20" fmla="*/ 163885 h 228303"/>
                <a:gd name="connsiteX21" fmla="*/ 37818 w 110183"/>
                <a:gd name="connsiteY21" fmla="*/ 131073 h 228303"/>
                <a:gd name="connsiteX22" fmla="*/ 51322 w 110183"/>
                <a:gd name="connsiteY22" fmla="*/ 103315 h 228303"/>
                <a:gd name="connsiteX23" fmla="*/ 56668 w 110183"/>
                <a:gd name="connsiteY23" fmla="*/ 82297 h 228303"/>
                <a:gd name="connsiteX24" fmla="*/ 55455 w 110183"/>
                <a:gd name="connsiteY24" fmla="*/ 55870 h 228303"/>
                <a:gd name="connsiteX25" fmla="*/ 55455 w 110183"/>
                <a:gd name="connsiteY25" fmla="*/ 38488 h 22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0183" h="228300" fill="none">
                  <a:moveTo>
                    <a:pt x="25693" y="1330"/>
                  </a:moveTo>
                  <a:cubicBezTo>
                    <a:pt x="25693" y="9489"/>
                    <a:pt x="25969" y="34320"/>
                    <a:pt x="25693" y="48953"/>
                  </a:cubicBezTo>
                  <a:cubicBezTo>
                    <a:pt x="25417" y="63585"/>
                    <a:pt x="26134" y="78661"/>
                    <a:pt x="24040" y="89126"/>
                  </a:cubicBezTo>
                  <a:cubicBezTo>
                    <a:pt x="21945" y="99590"/>
                    <a:pt x="16323" y="104645"/>
                    <a:pt x="13292" y="111740"/>
                  </a:cubicBezTo>
                  <a:cubicBezTo>
                    <a:pt x="10261" y="118835"/>
                    <a:pt x="8056" y="123978"/>
                    <a:pt x="5852" y="131960"/>
                  </a:cubicBezTo>
                  <a:cubicBezTo>
                    <a:pt x="3647" y="139941"/>
                    <a:pt x="450" y="151292"/>
                    <a:pt x="64" y="159628"/>
                  </a:cubicBezTo>
                  <a:cubicBezTo>
                    <a:pt x="-321" y="167965"/>
                    <a:pt x="1056" y="174527"/>
                    <a:pt x="3371" y="182242"/>
                  </a:cubicBezTo>
                  <a:cubicBezTo>
                    <a:pt x="5686" y="189958"/>
                    <a:pt x="8773" y="199092"/>
                    <a:pt x="14119" y="206187"/>
                  </a:cubicBezTo>
                  <a:cubicBezTo>
                    <a:pt x="19465" y="213281"/>
                    <a:pt x="28063" y="221529"/>
                    <a:pt x="35614" y="224810"/>
                  </a:cubicBezTo>
                  <a:cubicBezTo>
                    <a:pt x="43165" y="228091"/>
                    <a:pt x="51322" y="230042"/>
                    <a:pt x="59589" y="226140"/>
                  </a:cubicBezTo>
                  <a:cubicBezTo>
                    <a:pt x="67856" y="222238"/>
                    <a:pt x="79045" y="209823"/>
                    <a:pt x="85218" y="201132"/>
                  </a:cubicBezTo>
                  <a:cubicBezTo>
                    <a:pt x="91390" y="192441"/>
                    <a:pt x="93485" y="183484"/>
                    <a:pt x="96792" y="174261"/>
                  </a:cubicBezTo>
                  <a:cubicBezTo>
                    <a:pt x="100099" y="165038"/>
                    <a:pt x="102854" y="155992"/>
                    <a:pt x="105059" y="145794"/>
                  </a:cubicBezTo>
                  <a:cubicBezTo>
                    <a:pt x="107264" y="135596"/>
                    <a:pt x="111012" y="116085"/>
                    <a:pt x="110019" y="113070"/>
                  </a:cubicBezTo>
                  <a:cubicBezTo>
                    <a:pt x="109027" y="110055"/>
                    <a:pt x="102965" y="120165"/>
                    <a:pt x="99272" y="127703"/>
                  </a:cubicBezTo>
                  <a:cubicBezTo>
                    <a:pt x="95579" y="135241"/>
                    <a:pt x="91666" y="149873"/>
                    <a:pt x="87698" y="158298"/>
                  </a:cubicBezTo>
                  <a:cubicBezTo>
                    <a:pt x="83729" y="166723"/>
                    <a:pt x="79155" y="173197"/>
                    <a:pt x="75297" y="178252"/>
                  </a:cubicBezTo>
                  <a:cubicBezTo>
                    <a:pt x="71439" y="183307"/>
                    <a:pt x="68959" y="187386"/>
                    <a:pt x="64549" y="188894"/>
                  </a:cubicBezTo>
                  <a:cubicBezTo>
                    <a:pt x="60140" y="190401"/>
                    <a:pt x="53802" y="190401"/>
                    <a:pt x="48841" y="187563"/>
                  </a:cubicBezTo>
                  <a:cubicBezTo>
                    <a:pt x="43881" y="184726"/>
                    <a:pt x="36992" y="179316"/>
                    <a:pt x="34787" y="171601"/>
                  </a:cubicBezTo>
                  <a:cubicBezTo>
                    <a:pt x="32582" y="163885"/>
                    <a:pt x="33409" y="150938"/>
                    <a:pt x="35614" y="141005"/>
                  </a:cubicBezTo>
                  <a:cubicBezTo>
                    <a:pt x="37818" y="131073"/>
                    <a:pt x="44708" y="120165"/>
                    <a:pt x="48015" y="111740"/>
                  </a:cubicBezTo>
                  <a:cubicBezTo>
                    <a:pt x="51322" y="103315"/>
                    <a:pt x="54243" y="98615"/>
                    <a:pt x="55455" y="90456"/>
                  </a:cubicBezTo>
                  <a:cubicBezTo>
                    <a:pt x="56668" y="82297"/>
                    <a:pt x="55455" y="69704"/>
                    <a:pt x="55455" y="62787"/>
                  </a:cubicBezTo>
                  <a:cubicBezTo>
                    <a:pt x="55455" y="55870"/>
                    <a:pt x="55455" y="59417"/>
                    <a:pt x="55455" y="48953"/>
                  </a:cubicBezTo>
                  <a:cubicBezTo>
                    <a:pt x="55455" y="38488"/>
                    <a:pt x="55455" y="10198"/>
                    <a:pt x="55455" y="0"/>
                  </a:cubicBezTo>
                </a:path>
              </a:pathLst>
            </a:cu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7" name="形状8"/>
            <p:cNvSpPr txBox="1"/>
            <p:nvPr>
              <p:custDataLst>
                <p:tags r:id="rId56"/>
              </p:custDataLst>
            </p:nvPr>
          </p:nvSpPr>
          <p:spPr>
            <a:xfrm flipH="1" flipV="1">
              <a:off x="280988" y="84137"/>
              <a:ext cx="360362" cy="1849438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8" name="形状9"/>
            <p:cNvSpPr txBox="1"/>
            <p:nvPr>
              <p:custDataLst>
                <p:tags r:id="rId57"/>
              </p:custDataLst>
            </p:nvPr>
          </p:nvSpPr>
          <p:spPr>
            <a:xfrm flipV="1">
              <a:off x="1682750" y="1008062"/>
              <a:ext cx="419100" cy="1128713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19" name="组合2"/>
          <p:cNvGrpSpPr/>
          <p:nvPr>
            <p:custDataLst>
              <p:tags r:id="rId3"/>
            </p:custDataLst>
          </p:nvPr>
        </p:nvGrpSpPr>
        <p:grpSpPr>
          <a:xfrm>
            <a:off x="8452078" y="1490560"/>
            <a:ext cx="2160588" cy="3876675"/>
            <a:chOff x="0" y="0"/>
            <a:chExt cx="2160588" cy="3876675"/>
          </a:xfrm>
        </p:grpSpPr>
        <p:sp>
          <p:nvSpPr>
            <p:cNvPr id="20" name="形状25"/>
            <p:cNvSpPr txBox="1"/>
            <p:nvPr>
              <p:custDataLst>
                <p:tags r:id="rId28"/>
              </p:custDataLst>
            </p:nvPr>
          </p:nvSpPr>
          <p:spPr>
            <a:xfrm>
              <a:off x="0" y="73025"/>
              <a:ext cx="2160588" cy="1191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1" name="形状26"/>
            <p:cNvSpPr txBox="1"/>
            <p:nvPr>
              <p:custDataLst>
                <p:tags r:id="rId29"/>
              </p:custDataLst>
            </p:nvPr>
          </p:nvSpPr>
          <p:spPr>
            <a:xfrm flipV="1">
              <a:off x="57942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2" name="形状27"/>
            <p:cNvSpPr txBox="1"/>
            <p:nvPr>
              <p:custDataLst>
                <p:tags r:id="rId30"/>
              </p:custDataLst>
            </p:nvPr>
          </p:nvSpPr>
          <p:spPr>
            <a:xfrm flipV="1">
              <a:off x="467398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3" name="形状28"/>
            <p:cNvSpPr txBox="1"/>
            <p:nvPr>
              <p:custDataLst>
                <p:tags r:id="rId31"/>
              </p:custDataLst>
            </p:nvPr>
          </p:nvSpPr>
          <p:spPr>
            <a:xfrm flipV="1">
              <a:off x="875566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4" name="形状29"/>
            <p:cNvSpPr txBox="1"/>
            <p:nvPr>
              <p:custDataLst>
                <p:tags r:id="rId32"/>
              </p:custDataLst>
            </p:nvPr>
          </p:nvSpPr>
          <p:spPr>
            <a:xfrm flipV="1">
              <a:off x="1342964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5" name="形状30"/>
            <p:cNvSpPr txBox="1"/>
            <p:nvPr>
              <p:custDataLst>
                <p:tags r:id="rId33"/>
              </p:custDataLst>
            </p:nvPr>
          </p:nvSpPr>
          <p:spPr>
            <a:xfrm flipV="1">
              <a:off x="1752420" y="0"/>
              <a:ext cx="350226" cy="7302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6" name="形状31"/>
            <p:cNvSpPr txBox="1"/>
            <p:nvPr>
              <p:custDataLst>
                <p:tags r:id="rId34"/>
              </p:custDataLst>
            </p:nvPr>
          </p:nvSpPr>
          <p:spPr>
            <a:xfrm>
              <a:off x="936626" y="3371850"/>
              <a:ext cx="576263" cy="504825"/>
            </a:xfrm>
            <a:custGeom>
              <a:avLst/>
              <a:gdLst>
                <a:gd name="connsiteX0" fmla="*/ 0 w 576263"/>
                <a:gd name="connsiteY0" fmla="*/ 0 h 504825"/>
                <a:gd name="connsiteX1" fmla="*/ 576263 w 576263"/>
                <a:gd name="connsiteY1" fmla="*/ 0 h 504825"/>
                <a:gd name="connsiteX2" fmla="*/ 576263 w 576263"/>
                <a:gd name="connsiteY2" fmla="*/ 504825 h 504825"/>
                <a:gd name="connsiteX3" fmla="*/ 0 w 576263"/>
                <a:gd name="connsiteY3" fmla="*/ 504825 h 504825"/>
                <a:gd name="connsiteX4" fmla="*/ 0 w 576263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263" h="504825">
                  <a:moveTo>
                    <a:pt x="0" y="0"/>
                  </a:moveTo>
                  <a:lnTo>
                    <a:pt x="576263" y="0"/>
                  </a:lnTo>
                  <a:lnTo>
                    <a:pt x="576263" y="504825"/>
                  </a:lnTo>
                  <a:lnTo>
                    <a:pt x="0" y="504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9"/>
              <a:stretch>
                <a:fillRect/>
              </a:stretch>
            </a:blip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7" name="形状32"/>
            <p:cNvSpPr txBox="1"/>
            <p:nvPr>
              <p:custDataLst>
                <p:tags r:id="rId35"/>
              </p:custDataLst>
            </p:nvPr>
          </p:nvSpPr>
          <p:spPr>
            <a:xfrm>
              <a:off x="1223963" y="2671762"/>
              <a:ext cx="14288" cy="720725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8" name="形状33"/>
            <p:cNvSpPr txBox="1"/>
            <p:nvPr>
              <p:custDataLst>
                <p:tags r:id="rId36"/>
              </p:custDataLst>
            </p:nvPr>
          </p:nvSpPr>
          <p:spPr>
            <a:xfrm>
              <a:off x="649288" y="1362075"/>
              <a:ext cx="1079500" cy="1079500"/>
            </a:xfrm>
            <a:custGeom>
              <a:avLst/>
              <a:gdLst>
                <a:gd name="connsiteX0" fmla="*/ 539750 w 1079500"/>
                <a:gd name="connsiteY0" fmla="*/ 0 h 1079500"/>
                <a:gd name="connsiteX1" fmla="*/ 837846 w 1079500"/>
                <a:gd name="connsiteY1" fmla="*/ 0 h 1079500"/>
                <a:gd name="connsiteX2" fmla="*/ 1079500 w 1079500"/>
                <a:gd name="connsiteY2" fmla="*/ 837846 h 1079500"/>
                <a:gd name="connsiteX3" fmla="*/ 241654 w 1079500"/>
                <a:gd name="connsiteY3" fmla="*/ 1079500 h 1079500"/>
                <a:gd name="connsiteX4" fmla="*/ 0 w 1079500"/>
                <a:gd name="connsiteY4" fmla="*/ 241654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500" h="1079500">
                  <a:moveTo>
                    <a:pt x="539750" y="0"/>
                  </a:moveTo>
                  <a:cubicBezTo>
                    <a:pt x="837846" y="0"/>
                    <a:pt x="1079500" y="241654"/>
                    <a:pt x="1079500" y="539750"/>
                  </a:cubicBezTo>
                  <a:cubicBezTo>
                    <a:pt x="1079500" y="837846"/>
                    <a:pt x="837846" y="1079500"/>
                    <a:pt x="539750" y="1079500"/>
                  </a:cubicBezTo>
                  <a:cubicBezTo>
                    <a:pt x="241654" y="1079500"/>
                    <a:pt x="0" y="837846"/>
                    <a:pt x="0" y="539750"/>
                  </a:cubicBezTo>
                  <a:cubicBezTo>
                    <a:pt x="0" y="241654"/>
                    <a:pt x="241654" y="0"/>
                    <a:pt x="539750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29" name="形状34"/>
            <p:cNvSpPr txBox="1"/>
            <p:nvPr>
              <p:custDataLst>
                <p:tags r:id="rId37"/>
              </p:custDataLst>
            </p:nvPr>
          </p:nvSpPr>
          <p:spPr>
            <a:xfrm>
              <a:off x="1195321" y="1275599"/>
              <a:ext cx="1191" cy="1177895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0" name="形状35"/>
            <p:cNvSpPr txBox="1"/>
            <p:nvPr>
              <p:custDataLst>
                <p:tags r:id="rId38"/>
              </p:custDataLst>
            </p:nvPr>
          </p:nvSpPr>
          <p:spPr>
            <a:xfrm>
              <a:off x="1159817" y="2443459"/>
              <a:ext cx="110183" cy="228303"/>
            </a:xfrm>
            <a:custGeom>
              <a:avLst/>
              <a:gdLst>
                <a:gd name="connsiteX0" fmla="*/ 25693 w 110183"/>
                <a:gd name="connsiteY0" fmla="*/ 1330 h 228303"/>
                <a:gd name="connsiteX1" fmla="*/ 25693 w 110183"/>
                <a:gd name="connsiteY1" fmla="*/ 9489 h 228303"/>
                <a:gd name="connsiteX2" fmla="*/ 25417 w 110183"/>
                <a:gd name="connsiteY2" fmla="*/ 63585 h 228303"/>
                <a:gd name="connsiteX3" fmla="*/ 21945 w 110183"/>
                <a:gd name="connsiteY3" fmla="*/ 99590 h 228303"/>
                <a:gd name="connsiteX4" fmla="*/ 10261 w 110183"/>
                <a:gd name="connsiteY4" fmla="*/ 118835 h 228303"/>
                <a:gd name="connsiteX5" fmla="*/ 3647 w 110183"/>
                <a:gd name="connsiteY5" fmla="*/ 139941 h 228303"/>
                <a:gd name="connsiteX6" fmla="*/ -321 w 110183"/>
                <a:gd name="connsiteY6" fmla="*/ 167965 h 228303"/>
                <a:gd name="connsiteX7" fmla="*/ 5686 w 110183"/>
                <a:gd name="connsiteY7" fmla="*/ 189958 h 228303"/>
                <a:gd name="connsiteX8" fmla="*/ 19465 w 110183"/>
                <a:gd name="connsiteY8" fmla="*/ 213281 h 228303"/>
                <a:gd name="connsiteX9" fmla="*/ 43165 w 110183"/>
                <a:gd name="connsiteY9" fmla="*/ 228091 h 228303"/>
                <a:gd name="connsiteX10" fmla="*/ 67856 w 110183"/>
                <a:gd name="connsiteY10" fmla="*/ 222238 h 228303"/>
                <a:gd name="connsiteX11" fmla="*/ 91390 w 110183"/>
                <a:gd name="connsiteY11" fmla="*/ 192441 h 228303"/>
                <a:gd name="connsiteX12" fmla="*/ 100099 w 110183"/>
                <a:gd name="connsiteY12" fmla="*/ 165038 h 228303"/>
                <a:gd name="connsiteX13" fmla="*/ 107264 w 110183"/>
                <a:gd name="connsiteY13" fmla="*/ 135596 h 228303"/>
                <a:gd name="connsiteX14" fmla="*/ 109027 w 110183"/>
                <a:gd name="connsiteY14" fmla="*/ 110055 h 228303"/>
                <a:gd name="connsiteX15" fmla="*/ 95579 w 110183"/>
                <a:gd name="connsiteY15" fmla="*/ 135241 h 228303"/>
                <a:gd name="connsiteX16" fmla="*/ 83729 w 110183"/>
                <a:gd name="connsiteY16" fmla="*/ 166723 h 228303"/>
                <a:gd name="connsiteX17" fmla="*/ 71439 w 110183"/>
                <a:gd name="connsiteY17" fmla="*/ 183307 h 228303"/>
                <a:gd name="connsiteX18" fmla="*/ 60140 w 110183"/>
                <a:gd name="connsiteY18" fmla="*/ 190401 h 228303"/>
                <a:gd name="connsiteX19" fmla="*/ 43881 w 110183"/>
                <a:gd name="connsiteY19" fmla="*/ 184726 h 228303"/>
                <a:gd name="connsiteX20" fmla="*/ 32582 w 110183"/>
                <a:gd name="connsiteY20" fmla="*/ 163885 h 228303"/>
                <a:gd name="connsiteX21" fmla="*/ 37818 w 110183"/>
                <a:gd name="connsiteY21" fmla="*/ 131073 h 228303"/>
                <a:gd name="connsiteX22" fmla="*/ 51322 w 110183"/>
                <a:gd name="connsiteY22" fmla="*/ 103315 h 228303"/>
                <a:gd name="connsiteX23" fmla="*/ 56668 w 110183"/>
                <a:gd name="connsiteY23" fmla="*/ 82297 h 228303"/>
                <a:gd name="connsiteX24" fmla="*/ 55455 w 110183"/>
                <a:gd name="connsiteY24" fmla="*/ 55870 h 228303"/>
                <a:gd name="connsiteX25" fmla="*/ 55455 w 110183"/>
                <a:gd name="connsiteY25" fmla="*/ 38488 h 22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0183" h="228300" fill="none">
                  <a:moveTo>
                    <a:pt x="25693" y="1330"/>
                  </a:moveTo>
                  <a:cubicBezTo>
                    <a:pt x="25693" y="9489"/>
                    <a:pt x="25969" y="34320"/>
                    <a:pt x="25693" y="48953"/>
                  </a:cubicBezTo>
                  <a:cubicBezTo>
                    <a:pt x="25417" y="63585"/>
                    <a:pt x="26134" y="78661"/>
                    <a:pt x="24040" y="89126"/>
                  </a:cubicBezTo>
                  <a:cubicBezTo>
                    <a:pt x="21945" y="99590"/>
                    <a:pt x="16323" y="104645"/>
                    <a:pt x="13292" y="111740"/>
                  </a:cubicBezTo>
                  <a:cubicBezTo>
                    <a:pt x="10261" y="118835"/>
                    <a:pt x="8056" y="123978"/>
                    <a:pt x="5852" y="131960"/>
                  </a:cubicBezTo>
                  <a:cubicBezTo>
                    <a:pt x="3647" y="139941"/>
                    <a:pt x="450" y="151292"/>
                    <a:pt x="64" y="159628"/>
                  </a:cubicBezTo>
                  <a:cubicBezTo>
                    <a:pt x="-321" y="167965"/>
                    <a:pt x="1056" y="174527"/>
                    <a:pt x="3371" y="182242"/>
                  </a:cubicBezTo>
                  <a:cubicBezTo>
                    <a:pt x="5686" y="189958"/>
                    <a:pt x="8773" y="199092"/>
                    <a:pt x="14119" y="206187"/>
                  </a:cubicBezTo>
                  <a:cubicBezTo>
                    <a:pt x="19465" y="213281"/>
                    <a:pt x="28063" y="221529"/>
                    <a:pt x="35614" y="224810"/>
                  </a:cubicBezTo>
                  <a:cubicBezTo>
                    <a:pt x="43165" y="228091"/>
                    <a:pt x="51322" y="230042"/>
                    <a:pt x="59589" y="226140"/>
                  </a:cubicBezTo>
                  <a:cubicBezTo>
                    <a:pt x="67856" y="222238"/>
                    <a:pt x="79045" y="209823"/>
                    <a:pt x="85218" y="201132"/>
                  </a:cubicBezTo>
                  <a:cubicBezTo>
                    <a:pt x="91390" y="192441"/>
                    <a:pt x="93485" y="183484"/>
                    <a:pt x="96792" y="174261"/>
                  </a:cubicBezTo>
                  <a:cubicBezTo>
                    <a:pt x="100099" y="165038"/>
                    <a:pt x="102854" y="155992"/>
                    <a:pt x="105059" y="145794"/>
                  </a:cubicBezTo>
                  <a:cubicBezTo>
                    <a:pt x="107264" y="135596"/>
                    <a:pt x="111012" y="116085"/>
                    <a:pt x="110019" y="113070"/>
                  </a:cubicBezTo>
                  <a:cubicBezTo>
                    <a:pt x="109027" y="110055"/>
                    <a:pt x="102965" y="120165"/>
                    <a:pt x="99272" y="127703"/>
                  </a:cubicBezTo>
                  <a:cubicBezTo>
                    <a:pt x="95579" y="135241"/>
                    <a:pt x="91666" y="149873"/>
                    <a:pt x="87698" y="158298"/>
                  </a:cubicBezTo>
                  <a:cubicBezTo>
                    <a:pt x="83729" y="166723"/>
                    <a:pt x="79155" y="173197"/>
                    <a:pt x="75297" y="178252"/>
                  </a:cubicBezTo>
                  <a:cubicBezTo>
                    <a:pt x="71439" y="183307"/>
                    <a:pt x="68959" y="187386"/>
                    <a:pt x="64549" y="188894"/>
                  </a:cubicBezTo>
                  <a:cubicBezTo>
                    <a:pt x="60140" y="190401"/>
                    <a:pt x="53802" y="190401"/>
                    <a:pt x="48841" y="187563"/>
                  </a:cubicBezTo>
                  <a:cubicBezTo>
                    <a:pt x="43881" y="184726"/>
                    <a:pt x="36992" y="179316"/>
                    <a:pt x="34787" y="171601"/>
                  </a:cubicBezTo>
                  <a:cubicBezTo>
                    <a:pt x="32582" y="163885"/>
                    <a:pt x="33409" y="150938"/>
                    <a:pt x="35614" y="141005"/>
                  </a:cubicBezTo>
                  <a:cubicBezTo>
                    <a:pt x="37818" y="131073"/>
                    <a:pt x="44708" y="120165"/>
                    <a:pt x="48015" y="111740"/>
                  </a:cubicBezTo>
                  <a:cubicBezTo>
                    <a:pt x="51322" y="103315"/>
                    <a:pt x="54243" y="98615"/>
                    <a:pt x="55455" y="90456"/>
                  </a:cubicBezTo>
                  <a:cubicBezTo>
                    <a:pt x="56668" y="82297"/>
                    <a:pt x="55455" y="69704"/>
                    <a:pt x="55455" y="62787"/>
                  </a:cubicBezTo>
                  <a:cubicBezTo>
                    <a:pt x="55455" y="55870"/>
                    <a:pt x="55455" y="59417"/>
                    <a:pt x="55455" y="48953"/>
                  </a:cubicBezTo>
                  <a:cubicBezTo>
                    <a:pt x="55455" y="38488"/>
                    <a:pt x="55455" y="10198"/>
                    <a:pt x="55455" y="0"/>
                  </a:cubicBezTo>
                </a:path>
              </a:pathLst>
            </a:cu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31" name="形状36"/>
            <p:cNvSpPr txBox="1"/>
            <p:nvPr>
              <p:custDataLst>
                <p:tags r:id="rId39"/>
              </p:custDataLst>
            </p:nvPr>
          </p:nvSpPr>
          <p:spPr>
            <a:xfrm>
              <a:off x="1161041" y="1883990"/>
              <a:ext cx="55092" cy="57703"/>
            </a:xfrm>
            <a:custGeom>
              <a:avLst/>
              <a:gdLst>
                <a:gd name="connsiteX0" fmla="*/ 27546 w 55092"/>
                <a:gd name="connsiteY0" fmla="*/ 0 h 57703"/>
                <a:gd name="connsiteX1" fmla="*/ 42759 w 55092"/>
                <a:gd name="connsiteY1" fmla="*/ 0 h 57703"/>
                <a:gd name="connsiteX2" fmla="*/ 55092 w 55092"/>
                <a:gd name="connsiteY2" fmla="*/ 44786 h 57703"/>
                <a:gd name="connsiteX3" fmla="*/ 12333 w 55092"/>
                <a:gd name="connsiteY3" fmla="*/ 57703 h 57703"/>
                <a:gd name="connsiteX4" fmla="*/ 0 w 55092"/>
                <a:gd name="connsiteY4" fmla="*/ 12917 h 5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92" h="57703">
                  <a:moveTo>
                    <a:pt x="27546" y="0"/>
                  </a:moveTo>
                  <a:cubicBezTo>
                    <a:pt x="42759" y="0"/>
                    <a:pt x="55092" y="12917"/>
                    <a:pt x="55092" y="28852"/>
                  </a:cubicBezTo>
                  <a:cubicBezTo>
                    <a:pt x="55092" y="44786"/>
                    <a:pt x="42759" y="57703"/>
                    <a:pt x="27546" y="57703"/>
                  </a:cubicBezTo>
                  <a:cubicBezTo>
                    <a:pt x="12333" y="57703"/>
                    <a:pt x="0" y="44786"/>
                    <a:pt x="0" y="28852"/>
                  </a:cubicBezTo>
                  <a:cubicBezTo>
                    <a:pt x="0" y="12917"/>
                    <a:pt x="12333" y="0"/>
                    <a:pt x="27546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32" name="形状37"/>
            <p:cNvSpPr txBox="1"/>
            <p:nvPr>
              <p:custDataLst>
                <p:tags r:id="rId40"/>
              </p:custDataLst>
            </p:nvPr>
          </p:nvSpPr>
          <p:spPr>
            <a:xfrm rot="10800000">
              <a:off x="1125538" y="1087437"/>
              <a:ext cx="110183" cy="228303"/>
            </a:xfrm>
            <a:custGeom>
              <a:avLst/>
              <a:gdLst>
                <a:gd name="connsiteX0" fmla="*/ 25693 w 110183"/>
                <a:gd name="connsiteY0" fmla="*/ 1330 h 228303"/>
                <a:gd name="connsiteX1" fmla="*/ 25693 w 110183"/>
                <a:gd name="connsiteY1" fmla="*/ 9489 h 228303"/>
                <a:gd name="connsiteX2" fmla="*/ 25417 w 110183"/>
                <a:gd name="connsiteY2" fmla="*/ 63585 h 228303"/>
                <a:gd name="connsiteX3" fmla="*/ 21945 w 110183"/>
                <a:gd name="connsiteY3" fmla="*/ 99590 h 228303"/>
                <a:gd name="connsiteX4" fmla="*/ 10261 w 110183"/>
                <a:gd name="connsiteY4" fmla="*/ 118835 h 228303"/>
                <a:gd name="connsiteX5" fmla="*/ 3647 w 110183"/>
                <a:gd name="connsiteY5" fmla="*/ 139941 h 228303"/>
                <a:gd name="connsiteX6" fmla="*/ -321 w 110183"/>
                <a:gd name="connsiteY6" fmla="*/ 167965 h 228303"/>
                <a:gd name="connsiteX7" fmla="*/ 5686 w 110183"/>
                <a:gd name="connsiteY7" fmla="*/ 189958 h 228303"/>
                <a:gd name="connsiteX8" fmla="*/ 19465 w 110183"/>
                <a:gd name="connsiteY8" fmla="*/ 213281 h 228303"/>
                <a:gd name="connsiteX9" fmla="*/ 43165 w 110183"/>
                <a:gd name="connsiteY9" fmla="*/ 228091 h 228303"/>
                <a:gd name="connsiteX10" fmla="*/ 67856 w 110183"/>
                <a:gd name="connsiteY10" fmla="*/ 222238 h 228303"/>
                <a:gd name="connsiteX11" fmla="*/ 91390 w 110183"/>
                <a:gd name="connsiteY11" fmla="*/ 192441 h 228303"/>
                <a:gd name="connsiteX12" fmla="*/ 100099 w 110183"/>
                <a:gd name="connsiteY12" fmla="*/ 165038 h 228303"/>
                <a:gd name="connsiteX13" fmla="*/ 107264 w 110183"/>
                <a:gd name="connsiteY13" fmla="*/ 135596 h 228303"/>
                <a:gd name="connsiteX14" fmla="*/ 109027 w 110183"/>
                <a:gd name="connsiteY14" fmla="*/ 110055 h 228303"/>
                <a:gd name="connsiteX15" fmla="*/ 95579 w 110183"/>
                <a:gd name="connsiteY15" fmla="*/ 135241 h 228303"/>
                <a:gd name="connsiteX16" fmla="*/ 83729 w 110183"/>
                <a:gd name="connsiteY16" fmla="*/ 166723 h 228303"/>
                <a:gd name="connsiteX17" fmla="*/ 71439 w 110183"/>
                <a:gd name="connsiteY17" fmla="*/ 183307 h 228303"/>
                <a:gd name="connsiteX18" fmla="*/ 60140 w 110183"/>
                <a:gd name="connsiteY18" fmla="*/ 190401 h 228303"/>
                <a:gd name="connsiteX19" fmla="*/ 43881 w 110183"/>
                <a:gd name="connsiteY19" fmla="*/ 184726 h 228303"/>
                <a:gd name="connsiteX20" fmla="*/ 32582 w 110183"/>
                <a:gd name="connsiteY20" fmla="*/ 163885 h 228303"/>
                <a:gd name="connsiteX21" fmla="*/ 37818 w 110183"/>
                <a:gd name="connsiteY21" fmla="*/ 131073 h 228303"/>
                <a:gd name="connsiteX22" fmla="*/ 51322 w 110183"/>
                <a:gd name="connsiteY22" fmla="*/ 103315 h 228303"/>
                <a:gd name="connsiteX23" fmla="*/ 56668 w 110183"/>
                <a:gd name="connsiteY23" fmla="*/ 82297 h 228303"/>
                <a:gd name="connsiteX24" fmla="*/ 55455 w 110183"/>
                <a:gd name="connsiteY24" fmla="*/ 55870 h 228303"/>
                <a:gd name="connsiteX25" fmla="*/ 55455 w 110183"/>
                <a:gd name="connsiteY25" fmla="*/ 38488 h 22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0183" h="228300" fill="none">
                  <a:moveTo>
                    <a:pt x="25693" y="1330"/>
                  </a:moveTo>
                  <a:cubicBezTo>
                    <a:pt x="25693" y="9489"/>
                    <a:pt x="25969" y="34320"/>
                    <a:pt x="25693" y="48953"/>
                  </a:cubicBezTo>
                  <a:cubicBezTo>
                    <a:pt x="25417" y="63585"/>
                    <a:pt x="26134" y="78661"/>
                    <a:pt x="24040" y="89126"/>
                  </a:cubicBezTo>
                  <a:cubicBezTo>
                    <a:pt x="21945" y="99590"/>
                    <a:pt x="16323" y="104645"/>
                    <a:pt x="13292" y="111740"/>
                  </a:cubicBezTo>
                  <a:cubicBezTo>
                    <a:pt x="10261" y="118835"/>
                    <a:pt x="8056" y="123978"/>
                    <a:pt x="5852" y="131960"/>
                  </a:cubicBezTo>
                  <a:cubicBezTo>
                    <a:pt x="3647" y="139941"/>
                    <a:pt x="450" y="151292"/>
                    <a:pt x="64" y="159628"/>
                  </a:cubicBezTo>
                  <a:cubicBezTo>
                    <a:pt x="-321" y="167965"/>
                    <a:pt x="1056" y="174527"/>
                    <a:pt x="3371" y="182242"/>
                  </a:cubicBezTo>
                  <a:cubicBezTo>
                    <a:pt x="5686" y="189958"/>
                    <a:pt x="8773" y="199092"/>
                    <a:pt x="14119" y="206187"/>
                  </a:cubicBezTo>
                  <a:cubicBezTo>
                    <a:pt x="19465" y="213281"/>
                    <a:pt x="28063" y="221529"/>
                    <a:pt x="35614" y="224810"/>
                  </a:cubicBezTo>
                  <a:cubicBezTo>
                    <a:pt x="43165" y="228091"/>
                    <a:pt x="51322" y="230042"/>
                    <a:pt x="59589" y="226140"/>
                  </a:cubicBezTo>
                  <a:cubicBezTo>
                    <a:pt x="67856" y="222238"/>
                    <a:pt x="79045" y="209823"/>
                    <a:pt x="85218" y="201132"/>
                  </a:cubicBezTo>
                  <a:cubicBezTo>
                    <a:pt x="91390" y="192441"/>
                    <a:pt x="93485" y="183484"/>
                    <a:pt x="96792" y="174261"/>
                  </a:cubicBezTo>
                  <a:cubicBezTo>
                    <a:pt x="100099" y="165038"/>
                    <a:pt x="102854" y="155992"/>
                    <a:pt x="105059" y="145794"/>
                  </a:cubicBezTo>
                  <a:cubicBezTo>
                    <a:pt x="107264" y="135596"/>
                    <a:pt x="111012" y="116085"/>
                    <a:pt x="110019" y="113070"/>
                  </a:cubicBezTo>
                  <a:cubicBezTo>
                    <a:pt x="109027" y="110055"/>
                    <a:pt x="102965" y="120165"/>
                    <a:pt x="99272" y="127703"/>
                  </a:cubicBezTo>
                  <a:cubicBezTo>
                    <a:pt x="95579" y="135241"/>
                    <a:pt x="91666" y="149873"/>
                    <a:pt x="87698" y="158298"/>
                  </a:cubicBezTo>
                  <a:cubicBezTo>
                    <a:pt x="83729" y="166723"/>
                    <a:pt x="79155" y="173197"/>
                    <a:pt x="75297" y="178252"/>
                  </a:cubicBezTo>
                  <a:cubicBezTo>
                    <a:pt x="71439" y="183307"/>
                    <a:pt x="68959" y="187386"/>
                    <a:pt x="64549" y="188894"/>
                  </a:cubicBezTo>
                  <a:cubicBezTo>
                    <a:pt x="60140" y="190401"/>
                    <a:pt x="53802" y="190401"/>
                    <a:pt x="48841" y="187563"/>
                  </a:cubicBezTo>
                  <a:cubicBezTo>
                    <a:pt x="43881" y="184726"/>
                    <a:pt x="36992" y="179316"/>
                    <a:pt x="34787" y="171601"/>
                  </a:cubicBezTo>
                  <a:cubicBezTo>
                    <a:pt x="32582" y="163885"/>
                    <a:pt x="33409" y="150938"/>
                    <a:pt x="35614" y="141005"/>
                  </a:cubicBezTo>
                  <a:cubicBezTo>
                    <a:pt x="37818" y="131073"/>
                    <a:pt x="44708" y="120165"/>
                    <a:pt x="48015" y="111740"/>
                  </a:cubicBezTo>
                  <a:cubicBezTo>
                    <a:pt x="51322" y="103315"/>
                    <a:pt x="54243" y="98615"/>
                    <a:pt x="55455" y="90456"/>
                  </a:cubicBezTo>
                  <a:cubicBezTo>
                    <a:pt x="56668" y="82297"/>
                    <a:pt x="55455" y="69704"/>
                    <a:pt x="55455" y="62787"/>
                  </a:cubicBezTo>
                  <a:cubicBezTo>
                    <a:pt x="55455" y="55870"/>
                    <a:pt x="55455" y="59417"/>
                    <a:pt x="55455" y="48953"/>
                  </a:cubicBezTo>
                  <a:cubicBezTo>
                    <a:pt x="55455" y="38488"/>
                    <a:pt x="55455" y="10198"/>
                    <a:pt x="55455" y="0"/>
                  </a:cubicBezTo>
                </a:path>
              </a:pathLst>
            </a:custGeom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33" name="形状23"/>
            <p:cNvSpPr txBox="1"/>
            <p:nvPr>
              <p:custDataLst>
                <p:tags r:id="rId41"/>
              </p:custDataLst>
            </p:nvPr>
          </p:nvSpPr>
          <p:spPr>
            <a:xfrm flipV="1">
              <a:off x="649288" y="60325"/>
              <a:ext cx="1191" cy="1873250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4" name="形状24"/>
            <p:cNvSpPr txBox="1"/>
            <p:nvPr>
              <p:custDataLst>
                <p:tags r:id="rId42"/>
              </p:custDataLst>
            </p:nvPr>
          </p:nvSpPr>
          <p:spPr>
            <a:xfrm flipH="1" flipV="1">
              <a:off x="1223963" y="565150"/>
              <a:ext cx="490538" cy="1209675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sp>
        <p:nvSpPr>
          <p:cNvPr id="35" name="形状1"/>
          <p:cNvSpPr txBox="1"/>
          <p:nvPr>
            <p:custDataLst>
              <p:tags r:id="rId4"/>
            </p:custDataLst>
          </p:nvPr>
        </p:nvSpPr>
        <p:spPr>
          <a:xfrm>
            <a:off x="5956529" y="3338410"/>
            <a:ext cx="111125" cy="112713"/>
          </a:xfrm>
          <a:custGeom>
            <a:avLst/>
            <a:gdLst>
              <a:gd name="connsiteX0" fmla="*/ 55563 w 111125"/>
              <a:gd name="connsiteY0" fmla="*/ 0 h 112713"/>
              <a:gd name="connsiteX1" fmla="*/ 86249 w 111125"/>
              <a:gd name="connsiteY1" fmla="*/ 0 h 112713"/>
              <a:gd name="connsiteX2" fmla="*/ 111125 w 111125"/>
              <a:gd name="connsiteY2" fmla="*/ 87481 h 112713"/>
              <a:gd name="connsiteX3" fmla="*/ 24876 w 111125"/>
              <a:gd name="connsiteY3" fmla="*/ 112713 h 112713"/>
              <a:gd name="connsiteX4" fmla="*/ 0 w 111125"/>
              <a:gd name="connsiteY4" fmla="*/ 25232 h 11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5" h="112713">
                <a:moveTo>
                  <a:pt x="55563" y="0"/>
                </a:moveTo>
                <a:cubicBezTo>
                  <a:pt x="86249" y="0"/>
                  <a:pt x="111125" y="25232"/>
                  <a:pt x="111125" y="56357"/>
                </a:cubicBezTo>
                <a:cubicBezTo>
                  <a:pt x="111125" y="87481"/>
                  <a:pt x="86249" y="112713"/>
                  <a:pt x="55563" y="112713"/>
                </a:cubicBezTo>
                <a:cubicBezTo>
                  <a:pt x="24876" y="112713"/>
                  <a:pt x="0" y="87481"/>
                  <a:pt x="0" y="56357"/>
                </a:cubicBezTo>
                <a:cubicBezTo>
                  <a:pt x="0" y="25232"/>
                  <a:pt x="24876" y="0"/>
                  <a:pt x="55563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6" name="文本1"/>
          <p:cNvSpPr txBox="1"/>
          <p:nvPr>
            <p:custDataLst>
              <p:tags r:id="rId5"/>
            </p:custDataLst>
          </p:nvPr>
        </p:nvSpPr>
        <p:spPr>
          <a:xfrm>
            <a:off x="5617122" y="3145688"/>
            <a:ext cx="467995" cy="4659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37" name="形状2"/>
          <p:cNvSpPr txBox="1"/>
          <p:nvPr>
            <p:custDataLst>
              <p:tags r:id="rId6"/>
            </p:custDataLst>
          </p:nvPr>
        </p:nvSpPr>
        <p:spPr>
          <a:xfrm flipV="1">
            <a:off x="7083654" y="2703410"/>
            <a:ext cx="288925" cy="792163"/>
          </a:xfrm>
          <a:prstGeom prst="line">
            <a:avLst/>
          </a:prstGeom>
          <a:ln w="57150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8" name="文本2"/>
          <p:cNvSpPr txBox="1"/>
          <p:nvPr>
            <p:custDataLst>
              <p:tags r:id="rId7"/>
            </p:custDataLst>
          </p:nvPr>
        </p:nvSpPr>
        <p:spPr>
          <a:xfrm>
            <a:off x="7345909" y="2569425"/>
            <a:ext cx="836295" cy="85557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F'</a:t>
            </a:r>
            <a:r>
              <a:rPr lang="zh-CN" altLang="en-US" sz="2400" b="1" i="0" baseline="-250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39" name="形状3"/>
          <p:cNvSpPr txBox="1"/>
          <p:nvPr>
            <p:custDataLst>
              <p:tags r:id="rId8"/>
            </p:custDataLst>
          </p:nvPr>
        </p:nvSpPr>
        <p:spPr>
          <a:xfrm flipH="1">
            <a:off x="6796317" y="3495573"/>
            <a:ext cx="287337" cy="738187"/>
          </a:xfrm>
          <a:prstGeom prst="line">
            <a:avLst/>
          </a:prstGeom>
          <a:ln w="57150">
            <a:solidFill>
              <a:srgbClr val="FF0000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40" name="形状4"/>
          <p:cNvSpPr txBox="1"/>
          <p:nvPr>
            <p:custDataLst>
              <p:tags r:id="rId9"/>
            </p:custDataLst>
          </p:nvPr>
        </p:nvSpPr>
        <p:spPr>
          <a:xfrm>
            <a:off x="6004154" y="3422548"/>
            <a:ext cx="935038" cy="360362"/>
          </a:xfrm>
          <a:prstGeom prst="line">
            <a:avLst/>
          </a:prstGeom>
          <a:ln w="57150">
            <a:solidFill>
              <a:srgbClr val="FF0000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41" name="组合3"/>
          <p:cNvGrpSpPr/>
          <p:nvPr>
            <p:custDataLst>
              <p:tags r:id="rId10"/>
            </p:custDataLst>
          </p:nvPr>
        </p:nvGrpSpPr>
        <p:grpSpPr>
          <a:xfrm>
            <a:off x="6860026" y="3567774"/>
            <a:ext cx="165714" cy="144462"/>
            <a:chOff x="0" y="0"/>
            <a:chExt cx="165714" cy="144462"/>
          </a:xfrm>
        </p:grpSpPr>
        <p:sp>
          <p:nvSpPr>
            <p:cNvPr id="42" name="形状38"/>
            <p:cNvSpPr txBox="1"/>
            <p:nvPr>
              <p:custDataLst>
                <p:tags r:id="rId26"/>
              </p:custDataLst>
            </p:nvPr>
          </p:nvSpPr>
          <p:spPr>
            <a:xfrm rot="1288375">
              <a:off x="0" y="0"/>
              <a:ext cx="1191" cy="144462"/>
            </a:xfrm>
            <a:prstGeom prst="line">
              <a:avLst/>
            </a:prstGeom>
            <a:ln w="28575">
              <a:solidFill>
                <a:srgbClr val="333399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3" name="形状39"/>
            <p:cNvSpPr txBox="1"/>
            <p:nvPr>
              <p:custDataLst>
                <p:tags r:id="rId27"/>
              </p:custDataLst>
            </p:nvPr>
          </p:nvSpPr>
          <p:spPr>
            <a:xfrm rot="1288375">
              <a:off x="21251" y="31196"/>
              <a:ext cx="144463" cy="1191"/>
            </a:xfrm>
            <a:prstGeom prst="line">
              <a:avLst/>
            </a:prstGeom>
            <a:ln w="28575">
              <a:solidFill>
                <a:srgbClr val="333399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pic>
        <p:nvPicPr>
          <p:cNvPr id="44" name="形状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60"/>
          <a:stretch>
            <a:fillRect/>
          </a:stretch>
        </p:blipFill>
        <p:spPr>
          <a:xfrm>
            <a:off x="6041511" y="3173304"/>
            <a:ext cx="979387" cy="584212"/>
          </a:xfrm>
          <a:prstGeom prst="rect">
            <a:avLst/>
          </a:prstGeom>
        </p:spPr>
      </p:pic>
      <p:sp>
        <p:nvSpPr>
          <p:cNvPr id="45" name="文本3"/>
          <p:cNvSpPr txBox="1"/>
          <p:nvPr>
            <p:custDataLst>
              <p:tags r:id="rId12"/>
            </p:custDataLst>
          </p:nvPr>
        </p:nvSpPr>
        <p:spPr>
          <a:xfrm>
            <a:off x="6337847" y="4874475"/>
            <a:ext cx="504507" cy="4659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46" name="文本4"/>
          <p:cNvSpPr txBox="1"/>
          <p:nvPr>
            <p:custDataLst>
              <p:tags r:id="rId13"/>
            </p:custDataLst>
          </p:nvPr>
        </p:nvSpPr>
        <p:spPr>
          <a:xfrm>
            <a:off x="9433472" y="4874475"/>
            <a:ext cx="504507" cy="4659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47" name="形状6"/>
          <p:cNvSpPr txBox="1"/>
          <p:nvPr>
            <p:custDataLst>
              <p:tags r:id="rId14"/>
            </p:custDataLst>
          </p:nvPr>
        </p:nvSpPr>
        <p:spPr>
          <a:xfrm>
            <a:off x="6149340" y="5449570"/>
            <a:ext cx="3815715" cy="584200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chemeClr val="accent1">
                <a:lumMod val="75000"/>
                <a:alpha val="100000"/>
              </a:schemeClr>
            </a:solidFill>
            <a:prstDash val="dash"/>
          </a:ln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动滑轮</a:t>
            </a:r>
            <a:r>
              <a:rPr lang="zh-CN" altLang="en-US" sz="2400" b="1" i="0">
                <a:solidFill>
                  <a:srgbClr val="FF33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斜拉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，拉力会</a:t>
            </a:r>
            <a:r>
              <a:rPr lang="zh-CN" altLang="en-US" sz="2400" b="1" i="0">
                <a:solidFill>
                  <a:srgbClr val="FF33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变大。</a:t>
            </a:r>
          </a:p>
        </p:txBody>
      </p:sp>
      <p:grpSp>
        <p:nvGrpSpPr>
          <p:cNvPr id="48" name="组合4"/>
          <p:cNvGrpSpPr/>
          <p:nvPr>
            <p:custDataLst>
              <p:tags r:id="rId15"/>
            </p:custDataLst>
          </p:nvPr>
        </p:nvGrpSpPr>
        <p:grpSpPr>
          <a:xfrm>
            <a:off x="5970816" y="3184423"/>
            <a:ext cx="1127126" cy="244475"/>
            <a:chOff x="0" y="0"/>
            <a:chExt cx="1127126" cy="244475"/>
          </a:xfrm>
        </p:grpSpPr>
        <p:sp>
          <p:nvSpPr>
            <p:cNvPr id="49" name="形状40"/>
            <p:cNvSpPr txBox="1"/>
            <p:nvPr>
              <p:custDataLst>
                <p:tags r:id="rId21"/>
              </p:custDataLst>
            </p:nvPr>
          </p:nvSpPr>
          <p:spPr>
            <a:xfrm>
              <a:off x="0" y="131445"/>
              <a:ext cx="111125" cy="113030"/>
            </a:xfrm>
            <a:custGeom>
              <a:avLst/>
              <a:gdLst>
                <a:gd name="connsiteX0" fmla="*/ 55563 w 111125"/>
                <a:gd name="connsiteY0" fmla="*/ 0 h 113030"/>
                <a:gd name="connsiteX1" fmla="*/ 86249 w 111125"/>
                <a:gd name="connsiteY1" fmla="*/ 0 h 113030"/>
                <a:gd name="connsiteX2" fmla="*/ 111125 w 111125"/>
                <a:gd name="connsiteY2" fmla="*/ 87727 h 113030"/>
                <a:gd name="connsiteX3" fmla="*/ 24876 w 111125"/>
                <a:gd name="connsiteY3" fmla="*/ 113030 h 113030"/>
                <a:gd name="connsiteX4" fmla="*/ 0 w 111125"/>
                <a:gd name="connsiteY4" fmla="*/ 25303 h 1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25" h="113030">
                  <a:moveTo>
                    <a:pt x="55563" y="0"/>
                  </a:moveTo>
                  <a:cubicBezTo>
                    <a:pt x="86249" y="0"/>
                    <a:pt x="111125" y="25303"/>
                    <a:pt x="111125" y="56515"/>
                  </a:cubicBezTo>
                  <a:cubicBezTo>
                    <a:pt x="111125" y="87727"/>
                    <a:pt x="86249" y="113030"/>
                    <a:pt x="55563" y="113030"/>
                  </a:cubicBezTo>
                  <a:cubicBezTo>
                    <a:pt x="24876" y="113030"/>
                    <a:pt x="0" y="87727"/>
                    <a:pt x="0" y="56515"/>
                  </a:cubicBezTo>
                  <a:cubicBezTo>
                    <a:pt x="0" y="25303"/>
                    <a:pt x="24876" y="0"/>
                    <a:pt x="55563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0070C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50" name="形状41"/>
            <p:cNvSpPr txBox="1"/>
            <p:nvPr>
              <p:custDataLst>
                <p:tags r:id="rId22"/>
              </p:custDataLst>
            </p:nvPr>
          </p:nvSpPr>
          <p:spPr>
            <a:xfrm>
              <a:off x="47625" y="175895"/>
              <a:ext cx="1079500" cy="1191"/>
            </a:xfrm>
            <a:prstGeom prst="line">
              <a:avLst/>
            </a:prstGeom>
            <a:ln w="38100">
              <a:solidFill>
                <a:srgbClr val="0070C0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1" name="形状43"/>
            <p:cNvSpPr txBox="1"/>
            <p:nvPr>
              <p:custDataLst>
                <p:tags r:id="rId23"/>
              </p:custDataLst>
            </p:nvPr>
          </p:nvSpPr>
          <p:spPr>
            <a:xfrm>
              <a:off x="982346" y="0"/>
              <a:ext cx="1191" cy="144145"/>
            </a:xfrm>
            <a:prstGeom prst="line">
              <a:avLst/>
            </a:prstGeom>
            <a:ln w="28575">
              <a:solidFill>
                <a:srgbClr val="0070C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2" name="形状44"/>
            <p:cNvSpPr txBox="1"/>
            <p:nvPr>
              <p:custDataLst>
                <p:tags r:id="rId24"/>
              </p:custDataLst>
            </p:nvPr>
          </p:nvSpPr>
          <p:spPr>
            <a:xfrm>
              <a:off x="982346" y="0"/>
              <a:ext cx="144780" cy="1191"/>
            </a:xfrm>
            <a:prstGeom prst="line">
              <a:avLst/>
            </a:prstGeom>
            <a:ln w="28575">
              <a:solidFill>
                <a:srgbClr val="0070C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53" name="形状42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61"/>
            <a:stretch>
              <a:fillRect/>
            </a:stretch>
          </p:blipFill>
          <p:spPr>
            <a:xfrm>
              <a:off x="47626" y="0"/>
              <a:ext cx="1079500" cy="215900"/>
            </a:xfrm>
            <a:prstGeom prst="rect">
              <a:avLst/>
            </a:prstGeom>
          </p:spPr>
        </p:pic>
      </p:grpSp>
      <p:sp>
        <p:nvSpPr>
          <p:cNvPr id="54" name="形状7"/>
          <p:cNvSpPr txBox="1"/>
          <p:nvPr>
            <p:custDataLst>
              <p:tags r:id="rId16"/>
            </p:custDataLst>
          </p:nvPr>
        </p:nvSpPr>
        <p:spPr>
          <a:xfrm flipV="1">
            <a:off x="7097942" y="2630385"/>
            <a:ext cx="1191" cy="719138"/>
          </a:xfrm>
          <a:prstGeom prst="line">
            <a:avLst/>
          </a:prstGeom>
          <a:ln w="57150">
            <a:solidFill>
              <a:srgbClr val="0070C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55" name="文本5"/>
          <p:cNvSpPr txBox="1"/>
          <p:nvPr>
            <p:custDataLst>
              <p:tags r:id="rId17"/>
            </p:custDataLst>
          </p:nvPr>
        </p:nvSpPr>
        <p:spPr>
          <a:xfrm>
            <a:off x="7012534" y="2123338"/>
            <a:ext cx="875983" cy="85557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400" b="1" i="0">
                <a:solidFill>
                  <a:srgbClr val="0070C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zh-CN" altLang="en-US" sz="2400" b="1" i="0" baseline="-25000">
                <a:solidFill>
                  <a:srgbClr val="0070C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56" name="文本6"/>
          <p:cNvSpPr txBox="1"/>
          <p:nvPr>
            <p:custDataLst>
              <p:tags r:id="rId18"/>
            </p:custDataLst>
          </p:nvPr>
        </p:nvSpPr>
        <p:spPr>
          <a:xfrm>
            <a:off x="1061085" y="3531870"/>
            <a:ext cx="3134360" cy="7016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竖直向上拉最省力！</a:t>
            </a:r>
          </a:p>
        </p:txBody>
      </p:sp>
      <p:sp>
        <p:nvSpPr>
          <p:cNvPr id="57" name="文本7"/>
          <p:cNvSpPr txBox="1"/>
          <p:nvPr>
            <p:custDataLst>
              <p:tags r:id="rId19"/>
            </p:custDataLst>
          </p:nvPr>
        </p:nvSpPr>
        <p:spPr>
          <a:xfrm>
            <a:off x="1133475" y="2741930"/>
            <a:ext cx="1689100" cy="6870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温馨提示：</a:t>
            </a:r>
          </a:p>
        </p:txBody>
      </p:sp>
      <p:sp>
        <p:nvSpPr>
          <p:cNvPr id="59" name="文本2"/>
          <p:cNvSpPr txBox="1"/>
          <p:nvPr>
            <p:custDataLst>
              <p:tags r:id="rId20"/>
            </p:custDataLst>
          </p:nvPr>
        </p:nvSpPr>
        <p:spPr>
          <a:xfrm>
            <a:off x="2687320" y="648335"/>
            <a:ext cx="7868285" cy="482600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/>
          <a:p>
            <a:pPr marL="0" algn="l"/>
            <a:r>
              <a:rPr lang="zh-CN" altLang="en-US" sz="2400" b="1"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思考：使用动滑轮时，如果改变拉力方向，拉力变不变？</a:t>
            </a:r>
            <a:endParaRPr lang="zh-CN" altLang="en-US" sz="2400" b="1" i="0"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+mj-ea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3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 prLst="">
                                      <p:cBhvr>
                                        <p:cTn id="47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 prLst="">
                                      <p:cBhvr>
                                        <p:cTn id="5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6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 prLst="">
                                      <p:cBhvr>
                                        <p:cTn id="85" dur="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dvAuto="0"/>
      <p:bldP spid="19" grpId="2" advAuto="0"/>
      <p:bldP spid="35" grpId="4" animBg="1" advAuto="0"/>
      <p:bldP spid="36" grpId="5" advAuto="0"/>
      <p:bldP spid="37" grpId="6" animBg="1" advAuto="0"/>
      <p:bldP spid="38" grpId="7" advAuto="0"/>
      <p:bldP spid="39" grpId="8" animBg="1" advAuto="0"/>
      <p:bldP spid="40" grpId="9" animBg="1" advAuto="0"/>
      <p:bldP spid="41" grpId="10" advAuto="0"/>
      <p:bldP spid="44" grpId="11" advAuto="0"/>
      <p:bldP spid="45" grpId="1" advAuto="0"/>
      <p:bldP spid="46" grpId="3" advAuto="0"/>
      <p:bldP spid="47" grpId="15" animBg="1" advAuto="0"/>
      <p:bldP spid="48" grpId="12" advAuto="0"/>
      <p:bldP spid="54" grpId="13" animBg="1" advAuto="0"/>
      <p:bldP spid="55" grpId="14" advAuto="0"/>
      <p:bldP spid="56" grpId="17" advAuto="0"/>
      <p:bldP spid="57" grpId="16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7050" y="2873375"/>
            <a:ext cx="10931525" cy="27533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88780" y="1113155"/>
            <a:ext cx="1983740" cy="19253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93420" y="834390"/>
            <a:ext cx="84524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        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滑轮和滑轮组在生产生活中有着广泛的应用。工程建设中常用的起重机和升降机、帆船控制装置、家庭中常用的升降晾衣架等在工作过程中均使用了滑轮或滑轮组。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777490" y="2298700"/>
            <a:ext cx="6690995" cy="23418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识别滑轮种类，理解其工作特点与应用。</a:t>
            </a: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2.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从杠杆原理理解滑轮，分析实验数据。</a:t>
            </a: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实验探究滑轮工作特点，掌握控制变量法。</a:t>
            </a: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4.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认真实验，关注滑轮在生活和工程中的应用。</a:t>
            </a: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6" name="平行四边形 15"/>
            <p:cNvSpPr/>
            <p:nvPr>
              <p:custDataLst>
                <p:tags r:id="rId4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学习目标</a:t>
              </a:r>
            </a:p>
          </p:txBody>
        </p:sp>
        <p:pic>
          <p:nvPicPr>
            <p:cNvPr id="17" name="图片 16" descr="水星_#3333385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2560955" y="2136775"/>
            <a:ext cx="7069455" cy="2692400"/>
          </a:xfrm>
          <a:prstGeom prst="roundRect">
            <a:avLst/>
          </a:prstGeom>
          <a:noFill/>
          <a:ln w="28575" cmpd="sng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>
                <a:sym typeface="+mn-ea"/>
              </a:rPr>
              <a:t>     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270621" y="1116973"/>
            <a:ext cx="2381250" cy="48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011" tIns="60006" rIns="120011" bIns="60006">
            <a:spAutoFit/>
          </a:bodyPr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一、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滑轮的种类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270621" y="2918930"/>
            <a:ext cx="5757510" cy="55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3399"/>
              </a:buClr>
              <a:buSzPct val="90000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</a:rPr>
              <a:t>二、</a:t>
            </a:r>
            <a:r>
              <a:rPr lang="zh-CN" altLang="en-US" sz="2400" b="1">
                <a:latin typeface="Times New Roman" panose="02020603050405020304" charset="0"/>
                <a:sym typeface="+mn-ea"/>
              </a:rPr>
              <a:t>滑轮的工作特点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2168525" y="1666875"/>
            <a:ext cx="4119880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rgbClr val="231F20"/>
                </a:solidFill>
                <a:latin typeface="Times New Roman" panose="02020603050405020304" charset="0"/>
                <a:cs typeface="+mj-ea"/>
                <a:sym typeface="+mn-ea"/>
              </a:rPr>
              <a:t>使用时，滑轮的轴固定不动。</a:t>
            </a:r>
          </a:p>
        </p:txBody>
      </p:sp>
      <p:sp>
        <p:nvSpPr>
          <p:cNvPr id="14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130425" y="4846320"/>
            <a:ext cx="725614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rgbClr val="231F20"/>
                </a:solidFill>
                <a:latin typeface="Times New Roman" panose="02020603050405020304" charset="0"/>
                <a:cs typeface="+mj-ea"/>
                <a:sym typeface="+mn-ea"/>
              </a:rPr>
              <a:t>用绳子将动滑轮和定滑轮组成的简单机械叫做滑轮组</a:t>
            </a:r>
          </a:p>
        </p:txBody>
      </p:sp>
      <p:sp>
        <p:nvSpPr>
          <p:cNvPr id="13" name="Rectangle 4"/>
          <p:cNvSpPr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2124710" y="3551555"/>
            <a:ext cx="484822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ClrTx/>
              <a:buSzTx/>
              <a:buFontTx/>
              <a:buNone/>
            </a:pPr>
            <a:r>
              <a:rPr lang="zh-CN" altLang="en-US" sz="2400">
                <a:solidFill>
                  <a:srgbClr val="231F20"/>
                </a:solidFill>
                <a:latin typeface="Times New Roman" panose="02020603050405020304" charset="0"/>
                <a:cs typeface="+mj-ea"/>
                <a:sym typeface="+mn-ea"/>
              </a:rPr>
              <a:t>使用时，滑轮的轴随物体一起运动</a:t>
            </a:r>
          </a:p>
        </p:txBody>
      </p:sp>
      <p:sp>
        <p:nvSpPr>
          <p:cNvPr id="9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2168525" y="2292985"/>
            <a:ext cx="590486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使用定滑轮不省力，但可以改变力的方向。</a:t>
            </a:r>
            <a:endParaRPr lang="zh-CN" altLang="en-US" sz="240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cs typeface="微软雅黑" panose="020B0503020204020204" charset="-122"/>
              <a:sym typeface="+mn-ea"/>
            </a:endParaRPr>
          </a:p>
        </p:txBody>
      </p:sp>
      <p:sp>
        <p:nvSpPr>
          <p:cNvPr id="2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2124710" y="4178300"/>
            <a:ext cx="7261860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使用动滑轮可以省力，但不改变力的方向，且费距离</a:t>
            </a:r>
            <a:endParaRPr lang="zh-CN" altLang="en-US" sz="240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Rectangle 4"/>
          <p:cNvSpPr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2130425" y="5494020"/>
            <a:ext cx="652462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rgbClr val="231F20"/>
                </a:solidFill>
                <a:latin typeface="Times New Roman" panose="02020603050405020304" charset="0"/>
                <a:cs typeface="+mj-ea"/>
                <a:sym typeface="+mn-ea"/>
              </a:rPr>
              <a:t>滑轮组的特点：既可省力又可改变力的方向</a:t>
            </a:r>
          </a:p>
        </p:txBody>
      </p:sp>
      <p:grpSp>
        <p:nvGrpSpPr>
          <p:cNvPr id="4" name="组合 3"/>
          <p:cNvGrpSpPr/>
          <p:nvPr>
            <p:custDataLst>
              <p:tags r:id="rId9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5" name="平行四边形 4"/>
            <p:cNvSpPr/>
            <p:nvPr>
              <p:custDataLst>
                <p:tags r:id="rId10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课堂小结</a:t>
              </a:r>
            </a:p>
          </p:txBody>
        </p:sp>
        <p:pic>
          <p:nvPicPr>
            <p:cNvPr id="6" name="图片 5" descr="水星_#3333385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3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177290" y="997585"/>
            <a:ext cx="961517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如图所示的各种情况中，用同样大小的力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将重物匀速提升，不计绳与滑轮自重、不计摩擦，物重最大的是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        )</a:t>
            </a: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A.G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B.G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C.G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D.G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40100" y="3013075"/>
            <a:ext cx="5512018" cy="3276000"/>
          </a:xfrm>
          <a:prstGeom prst="rect">
            <a:avLst/>
          </a:prstGeom>
        </p:spPr>
      </p:pic>
      <p:sp>
        <p:nvSpPr>
          <p:cNvPr id="19" name="文本2"/>
          <p:cNvSpPr txBox="1"/>
          <p:nvPr>
            <p:custDataLst>
              <p:tags r:id="rId3"/>
            </p:custDataLst>
          </p:nvPr>
        </p:nvSpPr>
        <p:spPr>
          <a:xfrm>
            <a:off x="6625590" y="1729740"/>
            <a:ext cx="429260" cy="45466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en-US" altLang="zh-CN" sz="2400">
                <a:solidFill>
                  <a:srgbClr val="FF33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C</a:t>
            </a:r>
          </a:p>
        </p:txBody>
      </p: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7" name="平行四边形 6"/>
            <p:cNvSpPr/>
            <p:nvPr>
              <p:custDataLst>
                <p:tags r:id="rId5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随堂练习</a:t>
              </a:r>
            </a:p>
          </p:txBody>
        </p:sp>
        <p:pic>
          <p:nvPicPr>
            <p:cNvPr id="8" name="图片 7" descr="水星_#3333385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45795" y="629285"/>
            <a:ext cx="1091311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2.如图所示为某学校升国旗的情景，旗杆顶装的滑轮是__________滑轮，使用它_________（可以/不可以）省力。当国旗缓慢上升10m，旗手向下的拉力移动的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距离为____________。</a:t>
            </a:r>
          </a:p>
        </p:txBody>
      </p:sp>
      <p:sp>
        <p:nvSpPr>
          <p:cNvPr id="19" name="文本2"/>
          <p:cNvSpPr txBox="1"/>
          <p:nvPr>
            <p:custDataLst>
              <p:tags r:id="rId2"/>
            </p:custDataLst>
          </p:nvPr>
        </p:nvSpPr>
        <p:spPr>
          <a:xfrm>
            <a:off x="8396605" y="735965"/>
            <a:ext cx="534670" cy="4343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>
                <a:solidFill>
                  <a:srgbClr val="FF33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定</a:t>
            </a:r>
          </a:p>
        </p:txBody>
      </p:sp>
      <p:sp>
        <p:nvSpPr>
          <p:cNvPr id="4" name="文本2"/>
          <p:cNvSpPr txBox="1"/>
          <p:nvPr>
            <p:custDataLst>
              <p:tags r:id="rId3"/>
            </p:custDataLst>
          </p:nvPr>
        </p:nvSpPr>
        <p:spPr>
          <a:xfrm>
            <a:off x="855980" y="1275080"/>
            <a:ext cx="1135380" cy="4635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>
                <a:solidFill>
                  <a:srgbClr val="FF33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不可以</a:t>
            </a:r>
          </a:p>
        </p:txBody>
      </p:sp>
      <p:sp>
        <p:nvSpPr>
          <p:cNvPr id="6" name="文本2"/>
          <p:cNvSpPr txBox="1"/>
          <p:nvPr>
            <p:custDataLst>
              <p:tags r:id="rId4"/>
            </p:custDataLst>
          </p:nvPr>
        </p:nvSpPr>
        <p:spPr>
          <a:xfrm>
            <a:off x="2162175" y="1831975"/>
            <a:ext cx="835025" cy="4051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en-US" altLang="zh-CN" sz="2400">
                <a:solidFill>
                  <a:srgbClr val="FF33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10m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75860" y="2460625"/>
            <a:ext cx="2240563" cy="38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dvAuto="0"/>
      <p:bldP spid="4" grpId="1" advAuto="0"/>
      <p:bldP spid="6" grpId="2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33120" y="799465"/>
            <a:ext cx="10525760" cy="1716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.如图所示，物体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和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重均为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100N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，滑轮重均为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20N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，分别匀速提升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和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若不计摩擦和绳重，则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为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_______N,F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为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________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</a:p>
          <a:p>
            <a:pPr>
              <a:lnSpc>
                <a:spcPct val="150000"/>
              </a:lnSpc>
            </a:pP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2"/>
          <p:cNvSpPr txBox="1"/>
          <p:nvPr>
            <p:custDataLst>
              <p:tags r:id="rId2"/>
            </p:custDataLst>
          </p:nvPr>
        </p:nvSpPr>
        <p:spPr>
          <a:xfrm>
            <a:off x="4944110" y="1473200"/>
            <a:ext cx="567690" cy="4445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en-US" altLang="zh-CN" sz="2400">
                <a:solidFill>
                  <a:srgbClr val="FF33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60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79875" y="3108960"/>
            <a:ext cx="3847465" cy="2538730"/>
          </a:xfrm>
          <a:prstGeom prst="rect">
            <a:avLst/>
          </a:prstGeom>
        </p:spPr>
      </p:pic>
      <p:sp>
        <p:nvSpPr>
          <p:cNvPr id="8" name="文本2"/>
          <p:cNvSpPr txBox="1"/>
          <p:nvPr>
            <p:custDataLst>
              <p:tags r:id="rId4"/>
            </p:custDataLst>
          </p:nvPr>
        </p:nvSpPr>
        <p:spPr>
          <a:xfrm>
            <a:off x="6889750" y="1473200"/>
            <a:ext cx="874395" cy="37592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en-US" altLang="zh-CN" sz="2400">
                <a:solidFill>
                  <a:srgbClr val="FF33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dvAuto="0"/>
      <p:bldP spid="8" grpId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51560" y="1257300"/>
            <a:ext cx="4701540" cy="3438525"/>
          </a:xfrm>
          <a:prstGeom prst="rect">
            <a:avLst/>
          </a:prstGeom>
        </p:spPr>
      </p:pic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436995" y="1564640"/>
            <a:ext cx="5085715" cy="29622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88745" y="4907915"/>
            <a:ext cx="94151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231F2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生产生活中，有不少大型机械能帮助人类完成繁重的工作。你会发现这些大型机械通常会用到一种简单机械</a:t>
            </a:r>
            <a:r>
              <a:rPr lang="en-US" altLang="zh-CN" sz="2400">
                <a:solidFill>
                  <a:srgbClr val="231F2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滑轮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273550" y="2746375"/>
            <a:ext cx="3394075" cy="4603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231F20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使用滑轮有什么好处呢？</a:t>
            </a:r>
          </a:p>
        </p:txBody>
      </p: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7" name="平行四边形 6"/>
            <p:cNvSpPr/>
            <p:nvPr>
              <p:custDataLst>
                <p:tags r:id="rId6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新知引入</a:t>
              </a:r>
            </a:p>
          </p:txBody>
        </p:sp>
        <p:pic>
          <p:nvPicPr>
            <p:cNvPr id="8" name="图片 7" descr="水星_#333338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dvAuto="0"/>
      <p:bldP spid="5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2755" y="2310765"/>
            <a:ext cx="2637155" cy="3515995"/>
          </a:xfrm>
          <a:prstGeom prst="rect">
            <a:avLst/>
          </a:prstGeom>
        </p:spPr>
      </p:pic>
      <p:sp>
        <p:nvSpPr>
          <p:cNvPr id="8" name="文本1"/>
          <p:cNvSpPr txBox="1"/>
          <p:nvPr>
            <p:custDataLst>
              <p:tags r:id="rId2"/>
            </p:custDataLst>
          </p:nvPr>
        </p:nvSpPr>
        <p:spPr>
          <a:xfrm>
            <a:off x="2752090" y="1260475"/>
            <a:ext cx="4509135" cy="4610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/>
          <a:p>
            <a:pPr marL="0" algn="l">
              <a:lnSpc>
                <a:spcPts val="2900"/>
              </a:lnSpc>
            </a:pPr>
            <a:r>
              <a:rPr lang="zh-CN" altLang="en-US" sz="2400" i="0">
                <a:solidFill>
                  <a:srgbClr val="231F20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周边有槽，能够绕轴转动的小轮</a:t>
            </a:r>
          </a:p>
        </p:txBody>
      </p:sp>
      <p:pic>
        <p:nvPicPr>
          <p:cNvPr id="9" name="视频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41640" y="2226945"/>
            <a:ext cx="2098040" cy="3703320"/>
          </a:xfrm>
          <a:prstGeom prst="rect">
            <a:avLst/>
          </a:prstGeom>
        </p:spPr>
      </p:pic>
      <p:pic>
        <p:nvPicPr>
          <p:cNvPr id="10" name="视频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53330" y="2233295"/>
            <a:ext cx="2094230" cy="3696970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1499870" y="1232535"/>
            <a:ext cx="1080770" cy="48958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滑轮</a:t>
            </a:r>
          </a:p>
        </p:txBody>
      </p:sp>
      <p:grpSp>
        <p:nvGrpSpPr>
          <p:cNvPr id="4" name="组合 3"/>
          <p:cNvGrpSpPr/>
          <p:nvPr>
            <p:custDataLst>
              <p:tags r:id="rId8"/>
            </p:custDataLst>
          </p:nvPr>
        </p:nvGrpSpPr>
        <p:grpSpPr>
          <a:xfrm>
            <a:off x="0" y="0"/>
            <a:ext cx="6065520" cy="813435"/>
            <a:chOff x="0" y="0"/>
            <a:chExt cx="9552" cy="1281"/>
          </a:xfrm>
        </p:grpSpPr>
        <p:grpSp>
          <p:nvGrpSpPr>
            <p:cNvPr id="14" name="组合 13"/>
            <p:cNvGrpSpPr/>
            <p:nvPr>
              <p:custDataLst>
                <p:tags r:id="rId9"/>
              </p:custDataLst>
            </p:nvPr>
          </p:nvGrpSpPr>
          <p:grpSpPr>
            <a:xfrm>
              <a:off x="0" y="0"/>
              <a:ext cx="3664" cy="1280"/>
              <a:chOff x="1070" y="-166"/>
              <a:chExt cx="3664" cy="1280"/>
            </a:xfrm>
          </p:grpSpPr>
          <p:sp>
            <p:nvSpPr>
              <p:cNvPr id="15" name="平行四边形 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1640" y="304"/>
                <a:ext cx="3094" cy="810"/>
              </a:xfrm>
              <a:prstGeom prst="parallelogram">
                <a:avLst>
                  <a:gd name="adj" fmla="val 24995"/>
                </a:avLst>
              </a:prstGeom>
              <a:solidFill>
                <a:srgbClr val="FFBF53"/>
              </a:solidFill>
              <a:ln w="12700">
                <a:noFill/>
              </a:ln>
            </p:spPr>
            <p:txBody>
              <a:bodyPr anchor="ctr" anchorCtr="0"/>
              <a:lstStyle/>
              <a:p>
                <a:pPr algn="ctr"/>
                <a:r>
                  <a:rPr lang="zh-CN" altLang="en-US" sz="24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新知学习</a:t>
                </a:r>
              </a:p>
            </p:txBody>
          </p:sp>
          <p:pic>
            <p:nvPicPr>
              <p:cNvPr id="16" name="图片 15" descr="水星_#33333850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9"/>
              <a:srcRect b="12800"/>
              <a:stretch>
                <a:fillRect/>
              </a:stretch>
            </p:blipFill>
            <p:spPr>
              <a:xfrm>
                <a:off x="1070" y="-166"/>
                <a:ext cx="952" cy="831"/>
              </a:xfrm>
              <a:prstGeom prst="rect">
                <a:avLst/>
              </a:prstGeom>
            </p:spPr>
          </p:pic>
        </p:grpSp>
        <p:grpSp>
          <p:nvGrpSpPr>
            <p:cNvPr id="5" name="组合 4"/>
            <p:cNvGrpSpPr/>
            <p:nvPr>
              <p:custDataLst>
                <p:tags r:id="rId10"/>
              </p:custDataLst>
            </p:nvPr>
          </p:nvGrpSpPr>
          <p:grpSpPr>
            <a:xfrm>
              <a:off x="3352" y="366"/>
              <a:ext cx="6200" cy="915"/>
              <a:chOff x="2320063" y="617481"/>
              <a:chExt cx="3937000" cy="581025"/>
            </a:xfrm>
          </p:grpSpPr>
          <p:sp>
            <p:nvSpPr>
              <p:cNvPr id="23" name="矩形 22"/>
              <p:cNvSpPr/>
              <p:nvPr>
                <p:custDataLst>
                  <p:tags r:id="rId11"/>
                </p:custDataLst>
              </p:nvPr>
            </p:nvSpPr>
            <p:spPr>
              <a:xfrm flipH="1" flipV="1">
                <a:off x="2320063" y="1122306"/>
                <a:ext cx="3937000" cy="76200"/>
              </a:xfrm>
              <a:prstGeom prst="rect">
                <a:avLst/>
              </a:prstGeom>
              <a:solidFill>
                <a:srgbClr val="FF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509928" y="617481"/>
                <a:ext cx="3747135" cy="43878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noAutofit/>
              </a:bodyPr>
              <a:lstStyle/>
              <a:p>
                <a:pPr lvl="0" algn="l" eaLnBrk="1" hangingPunct="1">
                  <a:buNone/>
                </a:pPr>
                <a:r>
                  <a:rPr lang="zh-CN" sz="2800" b="1">
                    <a:solidFill>
                      <a:srgbClr val="3F999C"/>
                    </a:solidFill>
                    <a:uFillTx/>
                    <a:latin typeface="+mj-ea"/>
                    <a:ea typeface="+mj-ea"/>
                    <a:cs typeface="方正楷体_GBK" panose="03000509000000000000" charset="-122"/>
                    <a:sym typeface="+mn-ea"/>
                  </a:rPr>
                  <a:t>知识点一：滑轮的种类</a:t>
                </a:r>
                <a:endParaRPr lang="zh-CN" altLang="en-US" sz="2800" b="1">
                  <a:latin typeface="Times New Roman" panose="02020603050405020304" charset="0"/>
                  <a:ea typeface="宋体" panose="02010600030101010101" pitchFamily="2" charset="-122"/>
                </a:endParaRPr>
              </a:p>
              <a:p>
                <a:pPr lvl="0" algn="l" eaLnBrk="1" hangingPunct="1">
                  <a:buNone/>
                </a:pPr>
                <a:endParaRPr lang="zh-CN" altLang="en-US" sz="2800" b="1">
                  <a:solidFill>
                    <a:srgbClr val="3F999C"/>
                  </a:solidFill>
                  <a:uFillTx/>
                  <a:latin typeface="+mj-ea"/>
                  <a:ea typeface="+mj-ea"/>
                  <a:cs typeface="方正楷体_GBK" panose="03000509000000000000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dvAuto="0"/>
      <p:bldP spid="9" grpId="2" advAuto="0"/>
      <p:bldP spid="10" grpId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88585" y="2009775"/>
            <a:ext cx="2814916" cy="3996000"/>
          </a:xfrm>
          <a:prstGeom prst="rect">
            <a:avLst/>
          </a:prstGeom>
        </p:spPr>
      </p:pic>
      <p:pic>
        <p:nvPicPr>
          <p:cNvPr id="4" name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66470" y="741680"/>
            <a:ext cx="2632710" cy="5499100"/>
          </a:xfrm>
          <a:prstGeom prst="rect">
            <a:avLst/>
          </a:prstGeom>
        </p:spPr>
      </p:pic>
      <p:sp>
        <p:nvSpPr>
          <p:cNvPr id="6" name="文本2"/>
          <p:cNvSpPr txBox="1"/>
          <p:nvPr>
            <p:custDataLst>
              <p:tags r:id="rId3"/>
            </p:custDataLst>
          </p:nvPr>
        </p:nvSpPr>
        <p:spPr>
          <a:xfrm>
            <a:off x="5188585" y="800100"/>
            <a:ext cx="4190365" cy="488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/>
          <a:p>
            <a:pPr marL="0" algn="l"/>
            <a:r>
              <a:rPr lang="zh-CN" altLang="en-US" sz="2400" i="0">
                <a:solidFill>
                  <a:srgbClr val="231F20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使用时，滑轮的轴固定不动。</a:t>
            </a: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3599180" y="800100"/>
            <a:ext cx="1407160" cy="48958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定滑轮</a:t>
            </a:r>
            <a:endParaRPr lang="zh-CN" altLang="en-US" sz="2400" b="1"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+mj-ea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3599180" y="1790700"/>
            <a:ext cx="1407160" cy="48958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  <a:sym typeface="+mn-ea"/>
              </a:rPr>
              <a:t>举例</a:t>
            </a:r>
          </a:p>
        </p:txBody>
      </p:sp>
      <p:sp>
        <p:nvSpPr>
          <p:cNvPr id="2" name="文本2"/>
          <p:cNvSpPr txBox="1"/>
          <p:nvPr>
            <p:custDataLst>
              <p:tags r:id="rId6"/>
            </p:custDataLst>
          </p:nvPr>
        </p:nvSpPr>
        <p:spPr>
          <a:xfrm>
            <a:off x="7896860" y="3002280"/>
            <a:ext cx="3394710" cy="488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/>
          <a:p>
            <a:pPr marL="0" algn="l"/>
            <a:r>
              <a:rPr lang="zh-CN" altLang="en-US" sz="2400" i="0">
                <a:solidFill>
                  <a:srgbClr val="231F20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定滑轮有怎样的特点呢？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82635" y="779780"/>
            <a:ext cx="2351405" cy="5158740"/>
          </a:xfrm>
          <a:prstGeom prst="rect">
            <a:avLst/>
          </a:prstGeom>
        </p:spPr>
      </p:pic>
      <p:sp>
        <p:nvSpPr>
          <p:cNvPr id="6" name="文本2"/>
          <p:cNvSpPr txBox="1"/>
          <p:nvPr>
            <p:custDataLst>
              <p:tags r:id="rId2"/>
            </p:custDataLst>
          </p:nvPr>
        </p:nvSpPr>
        <p:spPr>
          <a:xfrm>
            <a:off x="2611755" y="797560"/>
            <a:ext cx="4823460" cy="488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/>
          <a:p>
            <a:pPr marL="0" algn="l">
              <a:buClrTx/>
              <a:buSzTx/>
              <a:buFontTx/>
            </a:pPr>
            <a:r>
              <a:rPr lang="zh-CN" altLang="en-US" sz="2400">
                <a:solidFill>
                  <a:srgbClr val="231F20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  <a:sym typeface="+mn-ea"/>
              </a:rPr>
              <a:t>使用时，滑轮的轴随物体一起运动</a:t>
            </a:r>
            <a:endParaRPr lang="zh-CN" altLang="en-US" sz="2400" i="0">
              <a:solidFill>
                <a:srgbClr val="231F20"/>
              </a:solidFill>
              <a:latin typeface="Times New Roman" panose="02020603050405020304" charset="0"/>
              <a:ea typeface="宋体" panose="02010600030101010101" pitchFamily="2" charset="-122"/>
              <a:cs typeface="+mj-ea"/>
              <a:sym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1022350" y="797560"/>
            <a:ext cx="1407160" cy="48958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动滑轮</a:t>
            </a:r>
            <a:endParaRPr lang="zh-CN" altLang="en-US" sz="2400" b="1"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+mj-ea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22350" y="2333625"/>
            <a:ext cx="30848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  <a:sym typeface="+mn-ea"/>
              </a:rPr>
              <a:t>货物上升时，滑轮随货物一起移动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14900" y="1826895"/>
            <a:ext cx="2362200" cy="4095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8" grpId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2"/>
          <p:cNvSpPr txBox="1"/>
          <p:nvPr>
            <p:custDataLst>
              <p:tags r:id="rId1"/>
            </p:custDataLst>
          </p:nvPr>
        </p:nvSpPr>
        <p:spPr>
          <a:xfrm>
            <a:off x="2538095" y="756920"/>
            <a:ext cx="8255635" cy="488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/>
          <a:p>
            <a:pPr marL="0" algn="l">
              <a:buClrTx/>
              <a:buSzTx/>
              <a:buFontTx/>
            </a:pPr>
            <a:r>
              <a:rPr lang="zh-CN" altLang="en-US" sz="2400" i="0">
                <a:solidFill>
                  <a:srgbClr val="231F20"/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人们还常常把定滑轮和动滑轮组合在一起使用，构成滑轮组</a:t>
            </a:r>
          </a:p>
        </p:txBody>
      </p:sp>
      <p:sp>
        <p:nvSpPr>
          <p:cNvPr id="11" name="圆角矩形 10"/>
          <p:cNvSpPr/>
          <p:nvPr>
            <p:custDataLst>
              <p:tags r:id="rId2"/>
            </p:custDataLst>
          </p:nvPr>
        </p:nvSpPr>
        <p:spPr>
          <a:xfrm>
            <a:off x="948690" y="756920"/>
            <a:ext cx="1407160" cy="48958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滑轮组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24450" y="2001520"/>
            <a:ext cx="1943100" cy="4095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100070" y="2697480"/>
            <a:ext cx="5991860" cy="384302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138555" y="1560195"/>
            <a:ext cx="98018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利用表中所示的实验装置，分别缓慢地提拉同一物体上升相同的高度，将每一次的实验数据依次填入表中。</a:t>
            </a: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6767195" cy="813279"/>
            <a:chOff x="0" y="0"/>
            <a:chExt cx="10657" cy="1281"/>
          </a:xfrm>
        </p:grpSpPr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0" y="0"/>
              <a:ext cx="3664" cy="1280"/>
              <a:chOff x="1070" y="-166"/>
              <a:chExt cx="3664" cy="1280"/>
            </a:xfrm>
          </p:grpSpPr>
          <p:sp>
            <p:nvSpPr>
              <p:cNvPr id="15" name="平行四边形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1640" y="304"/>
                <a:ext cx="3094" cy="810"/>
              </a:xfrm>
              <a:prstGeom prst="parallelogram">
                <a:avLst>
                  <a:gd name="adj" fmla="val 24995"/>
                </a:avLst>
              </a:prstGeom>
              <a:solidFill>
                <a:srgbClr val="FFBF53"/>
              </a:solidFill>
              <a:ln w="12700">
                <a:noFill/>
              </a:ln>
            </p:spPr>
            <p:txBody>
              <a:bodyPr anchor="ctr" anchorCtr="0"/>
              <a:lstStyle/>
              <a:p>
                <a:pPr algn="ctr"/>
                <a:r>
                  <a:rPr lang="zh-CN" altLang="en-US" sz="24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新知学习</a:t>
                </a:r>
              </a:p>
            </p:txBody>
          </p:sp>
          <p:pic>
            <p:nvPicPr>
              <p:cNvPr id="16" name="图片 15" descr="水星_#3333385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4"/>
              <a:srcRect b="12800"/>
              <a:stretch>
                <a:fillRect/>
              </a:stretch>
            </p:blipFill>
            <p:spPr>
              <a:xfrm>
                <a:off x="1070" y="-166"/>
                <a:ext cx="952" cy="831"/>
              </a:xfrm>
              <a:prstGeom prst="rect">
                <a:avLst/>
              </a:prstGeom>
            </p:spPr>
          </p:pic>
        </p:grpSp>
        <p:grpSp>
          <p:nvGrpSpPr>
            <p:cNvPr id="5" name="组合 4"/>
            <p:cNvGrpSpPr/>
            <p:nvPr>
              <p:custDataLst>
                <p:tags r:id="rId7"/>
              </p:custDataLst>
            </p:nvPr>
          </p:nvGrpSpPr>
          <p:grpSpPr>
            <a:xfrm>
              <a:off x="3352" y="380"/>
              <a:ext cx="7305" cy="900"/>
              <a:chOff x="2320063" y="626547"/>
              <a:chExt cx="4638675" cy="571803"/>
            </a:xfrm>
          </p:grpSpPr>
          <p:sp>
            <p:nvSpPr>
              <p:cNvPr id="23" name="矩形 22"/>
              <p:cNvSpPr/>
              <p:nvPr>
                <p:custDataLst>
                  <p:tags r:id="rId8"/>
                </p:custDataLst>
              </p:nvPr>
            </p:nvSpPr>
            <p:spPr>
              <a:xfrm flipH="1" flipV="1">
                <a:off x="2320063" y="1122150"/>
                <a:ext cx="4638675" cy="76200"/>
              </a:xfrm>
              <a:prstGeom prst="rect">
                <a:avLst/>
              </a:prstGeom>
              <a:solidFill>
                <a:srgbClr val="FF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3"/>
              <p:cNvSpPr/>
              <p:nvPr>
                <p:custDataLst>
                  <p:tags r:id="rId9"/>
                </p:custDataLst>
              </p:nvPr>
            </p:nvSpPr>
            <p:spPr>
              <a:xfrm>
                <a:off x="2509838" y="626547"/>
                <a:ext cx="4448810" cy="52070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algn="l" eaLnBrk="1" hangingPunct="1">
                  <a:buNone/>
                </a:pPr>
                <a:r>
                  <a:rPr lang="zh-CN" sz="2800" b="1">
                    <a:solidFill>
                      <a:srgbClr val="3F999C"/>
                    </a:solidFill>
                    <a:uFillTx/>
                    <a:latin typeface="+mj-ea"/>
                    <a:ea typeface="+mj-ea"/>
                    <a:cs typeface="方正楷体_GBK" panose="03000509000000000000" charset="-122"/>
                    <a:sym typeface="+mn-ea"/>
                  </a:rPr>
                  <a:t>知识点二：滑轮的工作特点</a:t>
                </a:r>
                <a:endParaRPr lang="zh-CN" altLang="en-US" sz="2800" b="1">
                  <a:solidFill>
                    <a:srgbClr val="3F999C"/>
                  </a:solidFill>
                  <a:uFillTx/>
                  <a:latin typeface="+mj-ea"/>
                  <a:ea typeface="+mj-ea"/>
                  <a:cs typeface="方正楷体_GBK" panose="03000509000000000000" charset="-122"/>
                  <a:sym typeface="+mn-ea"/>
                </a:endParaRPr>
              </a:p>
            </p:txBody>
          </p:sp>
        </p:grp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250055" y="1124585"/>
            <a:ext cx="3799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/>
              <a:t>探究不同滑轮的工作特点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216660" y="986155"/>
            <a:ext cx="1540800" cy="57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0" y="1163320"/>
            <a:ext cx="8699500" cy="489267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048000" y="5238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  <a:sym typeface="+mn-ea"/>
              </a:rPr>
              <a:t>视频演示：研究定滑轮的特点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2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1"/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5"/>
  <p:tag name="KSO_WM_DIAGRAM_VIRTUALLY_FRAME" val="{&quot;height&quot;:617.5499877929688,&quot;left&quot;:81.7,&quot;top&quot;:36,&quot;width&quot;:771.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6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3"/>
  <p:tag name="KSO_WM_DIAGRAM_VIRTUALLY_FRAME" val="{&quot;height&quot;:617.5499877929688,&quot;left&quot;:81.7,&quot;top&quot;:36,&quot;width&quot;:771.3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4"/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3"/>
  <p:tag name="KSO_WM_DIAGRAM_VIRTUALLY_FRAME" val="{&quot;height&quot;:617.5499877929688,&quot;left&quot;:81.7,&quot;top&quot;:36,&quot;width&quot;:771.3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4"/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0"/>
  <p:tag name="KSO_WM_DIAGRAM_VIRTUALLY_FRAME" val="{&quot;height&quot;:617.5499877929688,&quot;left&quot;:81.7,&quot;top&quot;:36,&quot;width&quot;:771.3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1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  <p:tag name="KSO_WM_DIAGRAM_VIRTUALLY_FRAME" val="{&quot;height&quot;:475.0555118110236,&quot;left&quot;:112.36448818897638,&quot;top&quot;:63.4444881889764,&quot;width&quot;:492.6355118110235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8"/>
  <p:tag name="KSO_WM_DIAGRAM_VIRTUALLY_FRAME" val="{&quot;height&quot;:475.0555118110236,&quot;left&quot;:112.36448818897638,&quot;top&quot;:63.4444881889764,&quot;width&quot;:492.6355118110235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  <p:tag name="KSO_WM_DIAGRAM_VIRTUALLY_FRAME" val="{&quot;height&quot;:475.0555118110236,&quot;left&quot;:112.36448818897638,&quot;top&quot;:63.4444881889764,&quot;width&quot;:492.63551181102355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0"/>
  <p:tag name="KSO_WM_DIAGRAM_VIRTUALLY_FRAME" val="{&quot;height&quot;:475.0555118110236,&quot;left&quot;:112.36448818897638,&quot;top&quot;:63.4444881889764,&quot;width&quot;:492.6355118110235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  <p:tag name="KSO_WM_DIAGRAM_VIRTUALLY_FRAME" val="{&quot;height&quot;:475.0555118110236,&quot;left&quot;:112.36448818897638,&quot;top&quot;:63.4444881889764,&quot;width&quot;:492.6355118110235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  <p:tag name="KSO_WM_DIAGRAM_VIRTUALLY_FRAME" val="{&quot;height&quot;:475.0555118110236,&quot;left&quot;:112.36448818897638,&quot;top&quot;:63.4444881889764,&quot;width&quot;:492.63551181102355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7"/>
  <p:tag name="KSO_WM_DIAGRAM_VIRTUALLY_FRAME" val="{&quot;height&quot;:475.0555118110236,&quot;left&quot;:112.36448818897638,&quot;top&quot;:63.4444881889764,&quot;width&quot;:492.63551181102355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5"/>
  <p:tag name="KSO_WM_DIAGRAM_VIRTUALLY_FRAME" val="{&quot;height&quot;:475.0555118110236,&quot;left&quot;:112.36448818897638,&quot;top&quot;:63.4444881889764,&quot;width&quot;:492.6355118110235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  <p:tag name="KSO_WM_DIAGRAM_VIRTUALLY_FRAME" val="{&quot;height&quot;:475.0555118110236,&quot;left&quot;:112.36448818897638,&quot;top&quot;:63.4444881889764,&quot;width&quot;:492.6355118110235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5"/>
  <p:tag name="KSO_WM_DIAGRAM_VIRTUALLY_FRAME" val="{&quot;height&quot;:475.0555118110236,&quot;left&quot;:112.36448818897638,&quot;top&quot;:63.4444881889764,&quot;width&quot;:492.6355118110235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  <p:tag name="KSO_WM_DIAGRAM_VIRTUALLY_FRAME" val="{&quot;height&quot;:475.0555118110236,&quot;left&quot;:112.36448818897638,&quot;top&quot;:63.4444881889764,&quot;width&quot;:492.6355118110235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6"/>
  <p:tag name="KSO_WM_DIAGRAM_VIRTUALLY_FRAME" val="{&quot;height&quot;:475.0555118110236,&quot;left&quot;:112.36448818897638,&quot;top&quot;:63.4444881889764,&quot;width&quot;:492.6355118110235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7"/>
  <p:tag name="KSO_WM_DIAGRAM_VIRTUALLY_FRAME" val="{&quot;height&quot;:475.0555118110236,&quot;left&quot;:112.36448818897638,&quot;top&quot;:63.4444881889764,&quot;width&quot;:492.6355118110235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8"/>
  <p:tag name="KSO_WM_DIAGRAM_VIRTUALLY_FRAME" val="{&quot;height&quot;:475.0555118110236,&quot;left&quot;:112.36448818897638,&quot;top&quot;:63.4444881889764,&quot;width&quot;:492.6355118110235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9"/>
  <p:tag name="KSO_WM_DIAGRAM_VIRTUALLY_FRAME" val="{&quot;height&quot;:475.0555118110236,&quot;left&quot;:112.36448818897638,&quot;top&quot;:63.4444881889764,&quot;width&quot;:492.63551181102355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0"/>
  <p:tag name="KSO_WM_DIAGRAM_VIRTUALLY_FRAME" val="{&quot;height&quot;:475.0555118110236,&quot;left&quot;:112.36448818897638,&quot;top&quot;:63.4444881889764,&quot;width&quot;:492.6355118110235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1"/>
  <p:tag name="KSO_WM_DIAGRAM_VIRTUALLY_FRAME" val="{&quot;height&quot;:475.0555118110236,&quot;left&quot;:112.36448818897638,&quot;top&quot;:63.4444881889764,&quot;width&quot;:492.6355118110235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2"/>
  <p:tag name="KSO_WM_DIAGRAM_VIRTUALLY_FRAME" val="{&quot;height&quot;:475.0555118110236,&quot;left&quot;:112.36448818897638,&quot;top&quot;:63.4444881889764,&quot;width&quot;:492.6355118110235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3"/>
  <p:tag name="KSO_WM_DIAGRAM_VIRTUALLY_FRAME" val="{&quot;height&quot;:475.0555118110236,&quot;left&quot;:112.36448818897638,&quot;top&quot;:63.4444881889764,&quot;width&quot;:492.6355118110235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4"/>
  <p:tag name="KSO_WM_DIAGRAM_VIRTUALLY_FRAME" val="{&quot;height&quot;:475.0555118110236,&quot;left&quot;:112.36448818897638,&quot;top&quot;:63.4444881889764,&quot;width&quot;:492.6355118110235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5"/>
  <p:tag name="KSO_WM_DIAGRAM_VIRTUALLY_FRAME" val="{&quot;height&quot;:475.0555118110236,&quot;left&quot;:112.36448818897638,&quot;top&quot;:63.4444881889764,&quot;width&quot;:492.6355118110235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6"/>
  <p:tag name="KSO_WM_DIAGRAM_VIRTUALLY_FRAME" val="{&quot;height&quot;:475.0555118110236,&quot;left&quot;:112.36448818897638,&quot;top&quot;:63.4444881889764,&quot;width&quot;:492.6355118110235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7"/>
  <p:tag name="KSO_WM_DIAGRAM_VIRTUALLY_FRAME" val="{&quot;height&quot;:475.0555118110236,&quot;left&quot;:112.36448818897638,&quot;top&quot;:63.4444881889764,&quot;width&quot;:492.6355118110235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8"/>
  <p:tag name="KSO_WM_DIAGRAM_VIRTUALLY_FRAME" val="{&quot;height&quot;:475.0555118110236,&quot;left&quot;:112.36448818897638,&quot;top&quot;:63.4444881889764,&quot;width&quot;:492.6355118110235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9"/>
  <p:tag name="KSO_WM_DIAGRAM_VIRTUALLY_FRAME" val="{&quot;height&quot;:475.0555118110236,&quot;left&quot;:112.36448818897638,&quot;top&quot;:63.4444881889764,&quot;width&quot;:492.6355118110235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0"/>
  <p:tag name="KSO_WM_DIAGRAM_VIRTUALLY_FRAME" val="{&quot;height&quot;:475.0555118110236,&quot;left&quot;:112.36448818897638,&quot;top&quot;:63.4444881889764,&quot;width&quot;:492.6355118110235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1"/>
  <p:tag name="KSO_WM_DIAGRAM_VIRTUALLY_FRAME" val="{&quot;height&quot;:475.0555118110236,&quot;left&quot;:112.36448818897638,&quot;top&quot;:63.4444881889764,&quot;width&quot;:492.6355118110235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2"/>
  <p:tag name="KSO_WM_DIAGRAM_VIRTUALLY_FRAME" val="{&quot;height&quot;:475.0555118110236,&quot;left&quot;:112.36448818897638,&quot;top&quot;:63.4444881889764,&quot;width&quot;:492.6355118110235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  <p:tag name="KSO_WM_DIAGRAM_VIRTUALLY_FRAME" val="{&quot;height&quot;:475.0555118110236,&quot;left&quot;:112.36448818897638,&quot;top&quot;:63.4444881889764,&quot;width&quot;:492.6355118110235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4"/>
  <p:tag name="KSO_WM_DIAGRAM_VIRTUALLY_FRAME" val="{&quot;height&quot;:475.0555118110236,&quot;left&quot;:112.36448818897638,&quot;top&quot;:63.4444881889764,&quot;width&quot;:492.6355118110235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5"/>
  <p:tag name="KSO_WM_DIAGRAM_VIRTUALLY_FRAME" val="{&quot;height&quot;:475.0555118110236,&quot;left&quot;:112.36448818897638,&quot;top&quot;:63.4444881889764,&quot;width&quot;:492.6355118110235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6"/>
  <p:tag name="KSO_WM_DIAGRAM_VIRTUALLY_FRAME" val="{&quot;height&quot;:475.0555118110236,&quot;left&quot;:112.36448818897638,&quot;top&quot;:63.4444881889764,&quot;width&quot;:492.6355118110235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7"/>
  <p:tag name="KSO_WM_DIAGRAM_VIRTUALLY_FRAME" val="{&quot;height&quot;:475.0555118110236,&quot;left&quot;:112.36448818897638,&quot;top&quot;:63.4444881889764,&quot;width&quot;:492.6355118110235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8"/>
  <p:tag name="KSO_WM_DIAGRAM_VIRTUALLY_FRAME" val="{&quot;height&quot;:475.0555118110236,&quot;left&quot;:112.36448818897638,&quot;top&quot;:63.4444881889764,&quot;width&quot;:492.6355118110235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9"/>
  <p:tag name="KSO_WM_DIAGRAM_VIRTUALLY_FRAME" val="{&quot;height&quot;:475.0555118110236,&quot;left&quot;:112.36448818897638,&quot;top&quot;:63.4444881889764,&quot;width&quot;:492.6355118110235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0"/>
  <p:tag name="KSO_WM_DIAGRAM_VIRTUALLY_FRAME" val="{&quot;height&quot;:475.0555118110236,&quot;left&quot;:112.36448818897638,&quot;top&quot;:63.4444881889764,&quot;width&quot;:492.6355118110235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1"/>
  <p:tag name="KSO_WM_DIAGRAM_VIRTUALLY_FRAME" val="{&quot;height&quot;:475.0555118110236,&quot;left&quot;:112.36448818897638,&quot;top&quot;:63.4444881889764,&quot;width&quot;:492.6355118110235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2"/>
  <p:tag name="KSO_WM_DIAGRAM_VIRTUALLY_FRAME" val="{&quot;height&quot;:475.0555118110236,&quot;left&quot;:112.36448818897638,&quot;top&quot;:63.4444881889764,&quot;width&quot;:492.6355118110235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3"/>
  <p:tag name="KSO_WM_DIAGRAM_VIRTUALLY_FRAME" val="{&quot;height&quot;:475.0555118110236,&quot;left&quot;:112.36448818897638,&quot;top&quot;:63.4444881889764,&quot;width&quot;:492.6355118110235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4"/>
  <p:tag name="KSO_WM_DIAGRAM_VIRTUALLY_FRAME" val="{&quot;height&quot;:475.0555118110236,&quot;left&quot;:112.36448818897638,&quot;top&quot;:63.4444881889764,&quot;width&quot;:492.6355118110235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5"/>
  <p:tag name="KSO_WM_DIAGRAM_VIRTUALLY_FRAME" val="{&quot;height&quot;:475.0555118110236,&quot;left&quot;:112.36448818897638,&quot;top&quot;:63.4444881889764,&quot;width&quot;:492.63551181102355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6"/>
  <p:tag name="KSO_WM_DIAGRAM_VIRTUALLY_FRAME" val="{&quot;height&quot;:475.0555118110236,&quot;left&quot;:112.36448818897638,&quot;top&quot;:63.4444881889764,&quot;width&quot;:492.63551181102355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7"/>
  <p:tag name="KSO_WM_DIAGRAM_VIRTUALLY_FRAME" val="{&quot;height&quot;:475.0555118110236,&quot;left&quot;:112.36448818897638,&quot;top&quot;:63.4444881889764,&quot;width&quot;:492.6355118110235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8"/>
  <p:tag name="KSO_WM_DIAGRAM_VIRTUALLY_FRAME" val="{&quot;height&quot;:475.0555118110236,&quot;left&quot;:112.36448818897638,&quot;top&quot;:63.4444881889764,&quot;width&quot;:492.6355118110235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  <p:tag name="KSO_WM_DIAGRAM_VIRTUALLY_FRAME" val="{&quot;height&quot;:475.0555118110236,&quot;left&quot;:112.36448818897638,&quot;top&quot;:63.4444881889764,&quot;width&quot;:492.6355118110235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  <p:tag name="KSO_WM_DIAGRAM_VIRTUALLY_FRAME" val="{&quot;height&quot;:475.0555118110236,&quot;left&quot;:112.36448818897638,&quot;top&quot;:63.4444881889764,&quot;width&quot;:492.6355118110235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1"/>
  <p:tag name="KSO_WM_DIAGRAM_VIRTUALLY_FRAME" val="{&quot;height&quot;:475.0555118110236,&quot;left&quot;:112.36448818897638,&quot;top&quot;:63.4444881889764,&quot;width&quot;:492.6355118110235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  <p:tag name="KSO_WM_DIAGRAM_VIRTUALLY_FRAME" val="{&quot;height&quot;:475.0555118110236,&quot;left&quot;:112.36448818897638,&quot;top&quot;:63.4444881889764,&quot;width&quot;:492.6355118110235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  <p:tag name="KSO_WM_DIAGRAM_VIRTUALLY_FRAME" val="{&quot;height&quot;:475.0555118110236,&quot;left&quot;:112.36448818897638,&quot;top&quot;:63.4444881889764,&quot;width&quot;:492.6355118110235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8"/>
  <p:tag name="KSO_WM_DIAGRAM_VIRTUALLY_FRAME" val="{&quot;height&quot;:475.0555118110236,&quot;left&quot;:112.36448818897638,&quot;top&quot;:63.4444881889764,&quot;width&quot;:492.6355118110235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  <p:tag name="KSO_WM_DIAGRAM_VIRTUALLY_FRAME" val="{&quot;height&quot;:475.0555118110236,&quot;left&quot;:112.36448818897638,&quot;top&quot;:63.4444881889764,&quot;width&quot;:492.6355118110235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0"/>
  <p:tag name="KSO_WM_DIAGRAM_VIRTUALLY_FRAME" val="{&quot;height&quot;:475.0555118110236,&quot;left&quot;:112.36448818897638,&quot;top&quot;:63.4444881889764,&quot;width&quot;:492.6355118110235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1"/>
  <p:tag name="KSO_WM_DIAGRAM_VIRTUALLY_FRAME" val="{&quot;height&quot;:475.0555118110236,&quot;left&quot;:112.36448818897638,&quot;top&quot;:63.4444881889764,&quot;width&quot;:492.6355118110235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2"/>
  <p:tag name="KSO_WM_DIAGRAM_VIRTUALLY_FRAME" val="{&quot;height&quot;:475.0555118110236,&quot;left&quot;:112.36448818897638,&quot;top&quot;:63.4444881889764,&quot;width&quot;:492.6355118110235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3"/>
  <p:tag name="KSO_WM_DIAGRAM_VIRTUALLY_FRAME" val="{&quot;height&quot;:475.0555118110236,&quot;left&quot;:112.36448818897638,&quot;top&quot;:63.4444881889764,&quot;width&quot;:492.6355118110235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4"/>
  <p:tag name="KSO_WM_DIAGRAM_VIRTUALLY_FRAME" val="{&quot;height&quot;:475.0555118110236,&quot;left&quot;:112.36448818897638,&quot;top&quot;:63.4444881889764,&quot;width&quot;:492.6355118110235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5"/>
  <p:tag name="KSO_WM_DIAGRAM_VIRTUALLY_FRAME" val="{&quot;height&quot;:475.0555118110236,&quot;left&quot;:112.36448818897638,&quot;top&quot;:63.4444881889764,&quot;width&quot;:492.6355118110235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6"/>
  <p:tag name="KSO_WM_DIAGRAM_VIRTUALLY_FRAME" val="{&quot;height&quot;:475.0555118110236,&quot;left&quot;:112.36448818897638,&quot;top&quot;:63.4444881889764,&quot;width&quot;:492.6355118110235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7"/>
  <p:tag name="KSO_WM_DIAGRAM_VIRTUALLY_FRAME" val="{&quot;height&quot;:475.0555118110236,&quot;left&quot;:112.36448818897638,&quot;top&quot;:63.4444881889764,&quot;width&quot;:492.6355118110235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8"/>
  <p:tag name="KSO_WM_DIAGRAM_VIRTUALLY_FRAME" val="{&quot;height&quot;:475.0555118110236,&quot;left&quot;:112.36448818897638,&quot;top&quot;:63.4444881889764,&quot;width&quot;:492.6355118110235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9"/>
  <p:tag name="KSO_WM_DIAGRAM_VIRTUALLY_FRAME" val="{&quot;height&quot;:475.0555118110236,&quot;left&quot;:112.36448818897638,&quot;top&quot;:63.4444881889764,&quot;width&quot;:492.6355118110235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0"/>
  <p:tag name="KSO_WM_DIAGRAM_VIRTUALLY_FRAME" val="{&quot;height&quot;:475.0555118110236,&quot;left&quot;:112.36448818897638,&quot;top&quot;:63.4444881889764,&quot;width&quot;:492.6355118110235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1"/>
  <p:tag name="KSO_WM_DIAGRAM_VIRTUALLY_FRAME" val="{&quot;height&quot;:475.0555118110236,&quot;left&quot;:112.36448818897638,&quot;top&quot;:63.4444881889764,&quot;width&quot;:492.6355118110235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2"/>
  <p:tag name="KSO_WM_DIAGRAM_VIRTUALLY_FRAME" val="{&quot;height&quot;:475.0555118110236,&quot;left&quot;:112.36448818897638,&quot;top&quot;:63.4444881889764,&quot;width&quot;:492.6355118110235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3"/>
  <p:tag name="KSO_WM_DIAGRAM_VIRTUALLY_FRAME" val="{&quot;height&quot;:475.0555118110236,&quot;left&quot;:112.36448818897638,&quot;top&quot;:63.4444881889764,&quot;width&quot;:492.6355118110235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4"/>
  <p:tag name="KSO_WM_DIAGRAM_VIRTUALLY_FRAME" val="{&quot;height&quot;:475.0555118110236,&quot;left&quot;:112.36448818897638,&quot;top&quot;:63.4444881889764,&quot;width&quot;:492.6355118110235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5"/>
  <p:tag name="KSO_WM_DIAGRAM_VIRTUALLY_FRAME" val="{&quot;height&quot;:475.0555118110236,&quot;left&quot;:112.36448818897638,&quot;top&quot;:63.4444881889764,&quot;width&quot;:492.6355118110235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6"/>
  <p:tag name="KSO_WM_DIAGRAM_VIRTUALLY_FRAME" val="{&quot;height&quot;:475.0555118110236,&quot;left&quot;:112.36448818897638,&quot;top&quot;:63.4444881889764,&quot;width&quot;:492.6355118110235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7"/>
  <p:tag name="KSO_WM_DIAGRAM_VIRTUALLY_FRAME" val="{&quot;height&quot;:475.0555118110236,&quot;left&quot;:112.36448818897638,&quot;top&quot;:63.4444881889764,&quot;width&quot;:492.6355118110235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8"/>
  <p:tag name="KSO_WM_DIAGRAM_VIRTUALLY_FRAME" val="{&quot;height&quot;:475.0555118110236,&quot;left&quot;:112.36448818897638,&quot;top&quot;:63.4444881889764,&quot;width&quot;:492.6355118110235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9"/>
  <p:tag name="KSO_WM_DIAGRAM_VIRTUALLY_FRAME" val="{&quot;height&quot;:475.0555118110236,&quot;left&quot;:112.36448818897638,&quot;top&quot;:63.4444881889764,&quot;width&quot;:492.6355118110235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0"/>
  <p:tag name="KSO_WM_DIAGRAM_VIRTUALLY_FRAME" val="{&quot;height&quot;:475.0555118110236,&quot;left&quot;:112.36448818897638,&quot;top&quot;:63.4444881889764,&quot;width&quot;:492.6355118110235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1"/>
  <p:tag name="KSO_WM_DIAGRAM_VIRTUALLY_FRAME" val="{&quot;height&quot;:475.0555118110236,&quot;left&quot;:112.36448818897638,&quot;top&quot;:63.4444881889764,&quot;width&quot;:492.6355118110235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2"/>
  <p:tag name="KSO_WM_DIAGRAM_VIRTUALLY_FRAME" val="{&quot;height&quot;:475.0555118110236,&quot;left&quot;:112.36448818897638,&quot;top&quot;:63.4444881889764,&quot;width&quot;:492.6355118110235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3"/>
  <p:tag name="KSO_WM_DIAGRAM_VIRTUALLY_FRAME" val="{&quot;height&quot;:475.0555118110236,&quot;left&quot;:112.36448818897638,&quot;top&quot;:63.4444881889764,&quot;width&quot;:492.6355118110235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4"/>
  <p:tag name="KSO_WM_DIAGRAM_VIRTUALLY_FRAME" val="{&quot;height&quot;:475.0555118110236,&quot;left&quot;:112.36448818897638,&quot;top&quot;:63.4444881889764,&quot;width&quot;:492.6355118110235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5"/>
  <p:tag name="KSO_WM_DIAGRAM_VIRTUALLY_FRAME" val="{&quot;height&quot;:475.0555118110236,&quot;left&quot;:112.36448818897638,&quot;top&quot;:63.4444881889764,&quot;width&quot;:492.6355118110235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6"/>
  <p:tag name="KSO_WM_DIAGRAM_VIRTUALLY_FRAME" val="{&quot;height&quot;:475.0555118110236,&quot;left&quot;:112.36448818897638,&quot;top&quot;:63.4444881889764,&quot;width&quot;:492.6355118110235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  <p:tag name="KSO_WM_DIAGRAM_VIRTUALLY_FRAME" val="{&quot;height&quot;:475.0555118110236,&quot;left&quot;:112.36448818897638,&quot;top&quot;:63.4444881889764,&quot;width&quot;:492.6355118110235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8"/>
  <p:tag name="KSO_WM_DIAGRAM_VIRTUALLY_FRAME" val="{&quot;height&quot;:475.0555118110236,&quot;left&quot;:112.36448818897638,&quot;top&quot;:63.4444881889764,&quot;width&quot;:492.6355118110235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  <p:tag name="KSO_WM_DIAGRAM_VIRTUALLY_FRAME" val="{&quot;height&quot;:475.0555118110236,&quot;left&quot;:112.36448818897638,&quot;top&quot;:63.4444881889764,&quot;width&quot;:492.63551181102355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0"/>
  <p:tag name="KSO_WM_DIAGRAM_VIRTUALLY_FRAME" val="{&quot;height&quot;:475.0555118110236,&quot;left&quot;:112.36448818897638,&quot;top&quot;:63.4444881889764,&quot;width&quot;:492.63551181102355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1"/>
  <p:tag name="KSO_WM_DIAGRAM_VIRTUALLY_FRAME" val="{&quot;height&quot;:475.0555118110236,&quot;left&quot;:112.36448818897638,&quot;top&quot;:63.4444881889764,&quot;width&quot;:492.63551181102355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2"/>
  <p:tag name="KSO_WM_DIAGRAM_VIRTUALLY_FRAME" val="{&quot;height&quot;:475.0555118110236,&quot;left&quot;:112.36448818897638,&quot;top&quot;:63.4444881889764,&quot;width&quot;:492.63551181102355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3"/>
  <p:tag name="KSO_WM_DIAGRAM_VIRTUALLY_FRAME" val="{&quot;height&quot;:475.0555118110236,&quot;left&quot;:112.36448818897638,&quot;top&quot;:63.4444881889764,&quot;width&quot;:492.63551181102355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4"/>
  <p:tag name="KSO_WM_DIAGRAM_VIRTUALLY_FRAME" val="{&quot;height&quot;:475.0555118110236,&quot;left&quot;:112.36448818897638,&quot;top&quot;:63.4444881889764,&quot;width&quot;:492.63551181102355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9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7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8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9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2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3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6"/>
  <p:tag name="KSO_WM_DIAGRAM_VIRTUALLY_FRAME" val="{&quot;height&quot;:289.9493700787401,&quot;left&quot;:46.148897637795265,&quot;top&quot;:78.40062992125983,&quot;width&quot;:692.951102362204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  <p:tag name="KSO_WM_DIAGRAM_VIRTUALLY_FRAME" val="{&quot;height&quot;:289.9493700787401,&quot;left&quot;:46.148897637795265,&quot;top&quot;:78.40062992125983,&quot;width&quot;:692.9511023622047}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8"/>
  <p:tag name="KSO_WM_DIAGRAM_VIRTUALLY_FRAME" val="{&quot;height&quot;:289.9493700787401,&quot;left&quot;:46.148897637795265,&quot;top&quot;:78.40062992125983,&quot;width&quot;:692.9511023622047}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9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0"/>
  <p:tag name="KSO_WM_DIAGRAM_VIRTUALLY_FRAME" val="{&quot;height&quot;:289.9493700787401,&quot;left&quot;:46.148897637795265,&quot;top&quot;:78.40062992125983,&quot;width&quot;:692.9511023622047}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1"/>
  <p:tag name="KSO_WM_DIAGRAM_VIRTUALLY_FRAME" val="{&quot;height&quot;:289.9493700787401,&quot;left&quot;:46.148897637795265,&quot;top&quot;:78.40062992125983,&quot;width&quot;:692.9511023622047}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2"/>
  <p:tag name="KSO_WM_DIAGRAM_VIRTUALLY_FRAME" val="{&quot;height&quot;:289.9493700787401,&quot;left&quot;:46.148897637795265,&quot;top&quot;:78.40062992125983,&quot;width&quot;:692.9511023622047}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  <p:tag name="KSO_WM_DIAGRAM_VIRTUALLY_FRAME" val="{&quot;height&quot;:617.5499877929688,&quot;left&quot;:81.7,&quot;top&quot;:36,&quot;width&quot;:771.3}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6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0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2"/>
  <p:tag name="KSO_WM_DIAGRAM_VIRTUALLY_FRAME" val="{&quot;height&quot;:617.5499877929688,&quot;left&quot;:81.7,&quot;top&quot;:36,&quot;width&quot;:771.3}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3"/>
  <p:tag name="KSO_WM_BEAUTIFY_FLAG" val="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2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3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1"/>
</p:tagLst>
</file>

<file path=ppt/theme/theme1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964</Words>
  <Application>Microsoft Office PowerPoint</Application>
  <PresentationFormat>宽屏</PresentationFormat>
  <Paragraphs>135</Paragraphs>
  <Slides>23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华文楷体</vt:lpstr>
      <vt:lpstr>Wingdings</vt:lpstr>
      <vt:lpstr>微软雅黑</vt:lpstr>
      <vt:lpstr>华文中宋</vt:lpstr>
      <vt:lpstr>Arial</vt:lpstr>
      <vt:lpstr>Times New Roman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cp:lastPrinted>2025-05-08T14:24:00Z</cp:lastPrinted>
  <dcterms:created xsi:type="dcterms:W3CDTF">2025-05-08T14:24:00Z</dcterms:created>
  <dcterms:modified xsi:type="dcterms:W3CDTF">2025-05-26T13:21:57Z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17F3F1AB0FEF4B17B679F4752522DC6E_12</vt:lpwstr>
  </property>
  <property fmtid="{D5CDD505-2E9C-101B-9397-08002B2CF9AE}" pid="7" name="KSOProductBuildVer">
    <vt:lpwstr>2052-12.1.0.20784</vt:lpwstr>
  </property>
</Properties>
</file>