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sldIdLst>
    <p:sldId id="258" r:id="rId2"/>
    <p:sldId id="268" r:id="rId3"/>
    <p:sldId id="270" r:id="rId4"/>
    <p:sldId id="275" r:id="rId5"/>
    <p:sldId id="281" r:id="rId6"/>
    <p:sldId id="282" r:id="rId7"/>
    <p:sldId id="277" r:id="rId8"/>
    <p:sldId id="279" r:id="rId9"/>
    <p:sldId id="271" r:id="rId10"/>
    <p:sldId id="291" r:id="rId11"/>
    <p:sldId id="284" r:id="rId12"/>
    <p:sldId id="274" r:id="rId13"/>
    <p:sldId id="290" r:id="rId14"/>
    <p:sldId id="272" r:id="rId15"/>
    <p:sldId id="273" r:id="rId16"/>
    <p:sldId id="276" r:id="rId17"/>
    <p:sldId id="285" r:id="rId18"/>
    <p:sldId id="286" r:id="rId19"/>
    <p:sldId id="287" r:id="rId20"/>
    <p:sldId id="288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AD"/>
    <a:srgbClr val="C50023"/>
    <a:srgbClr val="F1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051" autoAdjust="0"/>
  </p:normalViewPr>
  <p:slideViewPr>
    <p:cSldViewPr snapToGrid="0">
      <p:cViewPr>
        <p:scale>
          <a:sx n="66" d="100"/>
          <a:sy n="66" d="100"/>
        </p:scale>
        <p:origin x="-225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18JK618.EP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5.emf"/><Relationship Id="rId3" Type="http://schemas.openxmlformats.org/officeDocument/2006/relationships/image" Target="../media/image3.jpeg"/><Relationship Id="rId21" Type="http://schemas.openxmlformats.org/officeDocument/2006/relationships/image" Target="../media/image16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emf"/><Relationship Id="rId1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.bin"/><Relationship Id="rId20" Type="http://schemas.openxmlformats.org/officeDocument/2006/relationships/package" Target="../embeddings/Microsoft_Word___6.docx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package" Target="../embeddings/Microsoft_Word___3.docx"/><Relationship Id="rId24" Type="http://schemas.openxmlformats.org/officeDocument/2006/relationships/image" Target="../media/image17.emf"/><Relationship Id="rId5" Type="http://schemas.openxmlformats.org/officeDocument/2006/relationships/package" Target="../embeddings/Microsoft_Word___1.docx"/><Relationship Id="rId15" Type="http://schemas.openxmlformats.org/officeDocument/2006/relationships/image" Target="../media/image14.emf"/><Relationship Id="rId23" Type="http://schemas.openxmlformats.org/officeDocument/2006/relationships/package" Target="../embeddings/Microsoft_Word___7.docx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Relationship Id="rId14" Type="http://schemas.openxmlformats.org/officeDocument/2006/relationships/package" Target="../embeddings/Microsoft_Word___4.docx"/><Relationship Id="rId22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G:\18&#31179;&#25945;&#31185;&#29289;&#29702;&#20061;&#20840;&#23398;&#32451;&#32771;PPT&#21644;word\18&#31179;&#25945;&#31185;&#29289;&#29702;&#20061;&#20840;&#23398;&#32451;&#32771;PPT\Y6.EPS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G:\18&#31179;&#25945;&#31185;&#29289;&#29702;&#20061;&#20840;&#23398;&#32451;&#32771;PPT&#21644;word\18&#31179;&#25945;&#31185;&#29289;&#29702;&#20061;&#20840;&#23398;&#32451;&#32771;PPT\Y7.EPS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G:\18&#31179;&#25945;&#31185;&#29289;&#29702;&#20061;&#20840;&#23398;&#32451;&#32771;PPT&#21644;word\18&#31179;&#25945;&#31185;&#29289;&#29702;&#20061;&#20840;&#23398;&#32451;&#32771;PPT\Y8.EPS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18JK617.EPS" TargetMode="Externa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54653" y="2369073"/>
            <a:ext cx="10435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微软雅黑" panose="020B0503020204020204" charset="-122"/>
                <a:ea typeface="微软雅黑" panose="020B0503020204020204" charset="-122"/>
              </a:rPr>
              <a:t>第十章　电磁波与信息技术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661" y="2357999"/>
            <a:ext cx="379412" cy="112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5481" y="1136822"/>
            <a:ext cx="10725665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．雷达是利用无线电波测定物体位置的无线电设备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．雷达既发射电磁波又接收电磁波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．雷达用的无线电波长比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射线长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．雷达不能发现隐形飞机是因为隐形飞机反射无线电波的本领很强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468313" y="1214422"/>
            <a:ext cx="11159395" cy="2809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雷达是利用无线电波测定物体位置的无线电设备，故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正确；雷达发射电磁波对目标进行照射并接收其回波，故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正确；雷达用的无线电波频率较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射线低，但波长比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射线长，故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正确；隐形飞机用的主要是吸波材料，它的功能是通过吸收、散射和干涉等多种方式减少飞机对电磁波的反射，使雷达很难发现它，故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错误，符合题意。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074252"/>
            <a:ext cx="3262432" cy="559769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类型二　电磁波与能量</a:t>
            </a:r>
            <a:endParaRPr lang="zh-CN" altLang="en-US" sz="2400" b="1" dirty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5" y="119720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56054" y="1754659"/>
            <a:ext cx="10911016" cy="3811930"/>
            <a:chOff x="556054" y="1754659"/>
            <a:chExt cx="10911016" cy="3811930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556054" y="1754659"/>
              <a:ext cx="10911016" cy="13691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所示是电磁波在医院中的应用，其中属于电磁波能量特性应用的是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3073" name="Picture 1" descr="J:\18秋教科物理九全学练考PPT和word\18秋教科物理九全学练考PPT\18JK618.EPS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2261286" y="3237470"/>
              <a:ext cx="6381310" cy="1556952"/>
            </a:xfrm>
            <a:prstGeom prst="rect">
              <a:avLst/>
            </a:prstGeom>
            <a:noFill/>
          </p:spPr>
        </p:pic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4201297" y="4889929"/>
              <a:ext cx="2313454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5 </a:t>
              </a:r>
            </a:p>
          </p:txBody>
        </p:sp>
      </p:grp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4510200" y="2472515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468313" y="1214422"/>
            <a:ext cx="11159395" cy="1128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40000"/>
              </a:lnSpc>
              <a:buFontTx/>
              <a:buNone/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红外理疗，应用了电磁波能量方面的特性；热红外扫描、核磁共振、做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CT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检查，都是电磁波在信息方面的应用。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16205" y="1045210"/>
            <a:ext cx="3166110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8" y="1767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课堂小结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0700" y="3657600"/>
          <a:ext cx="2292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文档" r:id="rId5" imgW="2299772" imgH="594339" progId="Word.Document.12">
                  <p:embed/>
                </p:oleObj>
              </mc:Choice>
              <mc:Fallback>
                <p:oleObj name="文档" r:id="rId5" imgW="2299772" imgH="594339" progId="Word.Document.12">
                  <p:embed/>
                  <p:pic>
                    <p:nvPicPr>
                      <p:cNvPr id="0" name="Picture 1" descr="image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657600"/>
                        <a:ext cx="22923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3"/>
          <p:cNvGrpSpPr/>
          <p:nvPr/>
        </p:nvGrpSpPr>
        <p:grpSpPr bwMode="auto">
          <a:xfrm>
            <a:off x="2443528" y="2681416"/>
            <a:ext cx="504825" cy="2661094"/>
            <a:chOff x="1111" y="3249"/>
            <a:chExt cx="318" cy="862"/>
          </a:xfrm>
          <a:solidFill>
            <a:schemeClr val="bg1"/>
          </a:solidFill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111" y="36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1247" y="3249"/>
              <a:ext cx="0" cy="86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1247" y="3249"/>
              <a:ext cx="18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1247" y="4110"/>
              <a:ext cx="18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03550" y="2401072"/>
          <a:ext cx="14938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档" r:id="rId8" imgW="1499116" imgH="594339" progId="Word.Document.12">
                  <p:embed/>
                </p:oleObj>
              </mc:Choice>
              <mc:Fallback>
                <p:oleObj name="文档" r:id="rId8" imgW="1499116" imgH="594339" progId="Word.Document.12">
                  <p:embed/>
                  <p:pic>
                    <p:nvPicPr>
                      <p:cNvPr id="0" name="Picture 3" descr="image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2401072"/>
                        <a:ext cx="14938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7"/>
          <p:cNvGrpSpPr/>
          <p:nvPr/>
        </p:nvGrpSpPr>
        <p:grpSpPr bwMode="auto">
          <a:xfrm>
            <a:off x="4317828" y="1779373"/>
            <a:ext cx="504825" cy="1923449"/>
            <a:chOff x="1973" y="1842"/>
            <a:chExt cx="318" cy="862"/>
          </a:xfrm>
        </p:grpSpPr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973" y="22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109" y="1842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109" y="184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109" y="225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109" y="270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807636" y="1474315"/>
          <a:ext cx="50466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文档" r:id="rId11" imgW="5051150" imgH="594339" progId="Word.Document.12">
                  <p:embed/>
                </p:oleObj>
              </mc:Choice>
              <mc:Fallback>
                <p:oleObj name="文档" r:id="rId11" imgW="5051150" imgH="594339" progId="Word.Document.12">
                  <p:embed/>
                  <p:pic>
                    <p:nvPicPr>
                      <p:cNvPr id="0" name="Picture 4" descr="image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636" y="1474315"/>
                        <a:ext cx="504666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832350" y="2211388"/>
          <a:ext cx="49768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档" r:id="rId14" imgW="4982060" imgH="990685" progId="Word.Document.12">
                  <p:embed/>
                </p:oleObj>
              </mc:Choice>
              <mc:Fallback>
                <p:oleObj name="文档" r:id="rId14" imgW="4982060" imgH="990685" progId="Word.Document.12">
                  <p:embed/>
                  <p:pic>
                    <p:nvPicPr>
                      <p:cNvPr id="0" name="Picture 5" descr="image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211388"/>
                        <a:ext cx="49768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918848" y="3414326"/>
          <a:ext cx="47450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档" r:id="rId17" imgW="4750320" imgH="594339" progId="Word.Document.12">
                  <p:embed/>
                </p:oleObj>
              </mc:Choice>
              <mc:Fallback>
                <p:oleObj name="文档" r:id="rId17" imgW="4750320" imgH="594339" progId="Word.Document.12">
                  <p:embed/>
                  <p:pic>
                    <p:nvPicPr>
                      <p:cNvPr id="0" name="Picture 6" descr="image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848" y="3414326"/>
                        <a:ext cx="47450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966480" y="4971278"/>
          <a:ext cx="1527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20" imgW="1534021" imgH="594339" progId="Word.Document.12">
                  <p:embed/>
                </p:oleObj>
              </mc:Choice>
              <mc:Fallback>
                <p:oleObj name="文档" r:id="rId20" imgW="1534021" imgH="594339" progId="Word.Document.12">
                  <p:embed/>
                  <p:pic>
                    <p:nvPicPr>
                      <p:cNvPr id="0" name="Picture 7" descr="image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480" y="4971278"/>
                        <a:ext cx="15271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/>
          <p:nvPr/>
        </p:nvCxnSpPr>
        <p:spPr>
          <a:xfrm>
            <a:off x="4275063" y="5284841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807637" y="5020705"/>
          <a:ext cx="52546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23" imgW="5272095" imgH="594339" progId="Word.Document.12">
                  <p:embed/>
                </p:oleObj>
              </mc:Choice>
              <mc:Fallback>
                <p:oleObj name="文档" r:id="rId23" imgW="5272095" imgH="594339" progId="Word.Document.12">
                  <p:embed/>
                  <p:pic>
                    <p:nvPicPr>
                      <p:cNvPr id="0" name="Picture 8" descr="image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637" y="5020705"/>
                        <a:ext cx="52546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7682" y="956711"/>
            <a:ext cx="3106455" cy="696726"/>
            <a:chOff x="37578" y="944185"/>
            <a:chExt cx="3106455" cy="696726"/>
          </a:xfrm>
        </p:grpSpPr>
        <p:pic>
          <p:nvPicPr>
            <p:cNvPr id="10" name="图片 9" descr="图标-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78" y="944185"/>
              <a:ext cx="3106455" cy="69672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58662" y="106489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课堂反馈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33885" y="2056757"/>
            <a:ext cx="10215347" cy="216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．下列通信工具中，不是利用电磁波来传递信息的是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．手机　　　　　　　　　　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．无线对讲机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．固定电话                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电视机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0162962" y="2182340"/>
            <a:ext cx="34015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46241" y="1340065"/>
            <a:ext cx="10314202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．各地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高高耸立的电视塔是地标性建筑，电视塔上天线的作用是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．让声音、图像信号转化为电信号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．让声音、图像信号加载到高频电流上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．让音频、视频电信号加载到高频电流上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．让载有音频、视频信号的高频电流产生电磁波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263774" y="2176462"/>
            <a:ext cx="34015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496" y="1630105"/>
            <a:ext cx="9299618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．下列属于电磁波在能量方面应用的是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．飞机上的飞行员和指挥部对话 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．微波炉加热食品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．蓝牙技术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短距离无线电通信技术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  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．用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光检查身体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027344" y="1803100"/>
            <a:ext cx="34015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3884" y="1420727"/>
            <a:ext cx="10820829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．关于电磁波在生活中的应用，下列说法中正确的是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．在电磁波中，只有无线电波才能够传递信息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γ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射线、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射线都具有能量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．验钞机是利用红外线来辨别人民币的真伪的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．紫外线有灭菌作用，人体接收的紫外线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越多越好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134043" y="1556651"/>
            <a:ext cx="34015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30195" y="1112108"/>
            <a:ext cx="10824519" cy="49398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．电磁波不需要介质也能向外传递能量，形成电磁辐射，电磁辐射会影响人体健康。以下活动中，几乎不会对人产生电磁辐射的是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．使用手电筒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．玩电脑游戏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．接打手机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．紧靠工作着的微波炉 </a:t>
            </a: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2323054" y="2620796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2911399" y="1224160"/>
            <a:ext cx="6027612" cy="110799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6600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6600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79140" y="2348582"/>
            <a:ext cx="5051425" cy="1007745"/>
            <a:chOff x="5164" y="4732"/>
            <a:chExt cx="7955" cy="1587"/>
          </a:xfrm>
        </p:grpSpPr>
        <p:pic>
          <p:nvPicPr>
            <p:cNvPr id="9" name="图片 8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4" name="文本框 3">
              <a:hlinkClick r:id="rId2" action="ppaction://hlinksldjump"/>
            </p:cNvPr>
            <p:cNvSpPr txBox="1"/>
            <p:nvPr/>
          </p:nvSpPr>
          <p:spPr>
            <a:xfrm>
              <a:off x="5980" y="4920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导学设计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98915" y="3284729"/>
            <a:ext cx="4682041" cy="1038225"/>
            <a:chOff x="4926" y="6850"/>
            <a:chExt cx="9349" cy="1635"/>
          </a:xfrm>
        </p:grpSpPr>
        <p:pic>
          <p:nvPicPr>
            <p:cNvPr id="10" name="图片 9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5" name="文本框 4">
              <a:hlinkClick r:id="rId4" action="ppaction://hlinksldjump"/>
            </p:cNvPr>
            <p:cNvSpPr txBox="1"/>
            <p:nvPr/>
          </p:nvSpPr>
          <p:spPr>
            <a:xfrm>
              <a:off x="5980" y="7119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应用示例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2" name="Rectangle 5"/>
          <p:cNvSpPr/>
          <p:nvPr/>
        </p:nvSpPr>
        <p:spPr>
          <a:xfrm>
            <a:off x="1081088" y="110491"/>
            <a:ext cx="510909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第十章　电磁波与信息技术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70916" y="4200704"/>
            <a:ext cx="5051425" cy="1007745"/>
            <a:chOff x="5164" y="4732"/>
            <a:chExt cx="7955" cy="1587"/>
          </a:xfrm>
        </p:grpSpPr>
        <p:pic>
          <p:nvPicPr>
            <p:cNvPr id="12" name="图片 11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13" name="文本框 3">
              <a:hlinkClick r:id="rId6" action="ppaction://hlinksldjump"/>
            </p:cNvPr>
            <p:cNvSpPr txBox="1"/>
            <p:nvPr/>
          </p:nvSpPr>
          <p:spPr>
            <a:xfrm>
              <a:off x="5980" y="4920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课堂小结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79940" y="5083054"/>
            <a:ext cx="4682041" cy="1038225"/>
            <a:chOff x="4926" y="6850"/>
            <a:chExt cx="9349" cy="1635"/>
          </a:xfrm>
        </p:grpSpPr>
        <p:pic>
          <p:nvPicPr>
            <p:cNvPr id="18" name="图片 17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19" name="文本框 4">
              <a:hlinkClick r:id="rId7" action="ppaction://hlinksldjump"/>
            </p:cNvPr>
            <p:cNvSpPr txBox="1"/>
            <p:nvPr/>
          </p:nvSpPr>
          <p:spPr>
            <a:xfrm>
              <a:off x="5980" y="7119"/>
              <a:ext cx="4876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课堂反馈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96813" y="1667862"/>
            <a:ext cx="10660191" cy="216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电磁波的发现揭开了现代通信的新纪元，电磁波已成为人类文明的重要标志，但值得注意的是，电磁波也会造成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30171" y="3198683"/>
            <a:ext cx="80342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污染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205" y="1045210"/>
            <a:ext cx="3166110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8" y="1767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导学设计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6161" name="Rectangle 10"/>
          <p:cNvSpPr/>
          <p:nvPr/>
        </p:nvSpPr>
        <p:spPr>
          <a:xfrm>
            <a:off x="633730" y="1785280"/>
            <a:ext cx="464903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学点</a:t>
            </a:r>
            <a:r>
              <a:rPr lang="en-US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电磁波在信息方面的应用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75" y="178592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12595" y="2308954"/>
            <a:ext cx="11229278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阅读教材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P25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P26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内容，了解电磁波在信息方面的应用，并完成下列问题：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：电磁波携带信息，在许多情况下，向外辐射电磁波的物质，其固有</a:t>
            </a:r>
            <a:r>
              <a:rPr lang="zh-CN" altLang="en-US" sz="30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信息会</a:t>
            </a:r>
            <a:r>
              <a:rPr lang="en-US" altLang="zh-CN" sz="30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</a:t>
            </a:r>
            <a:r>
              <a:rPr lang="zh-CN" altLang="en-US" sz="3000" b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利用电磁波携带的物质信息，人们可以鉴别物质，分析材料中包含的元素，如图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所示。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322288" y="4519343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被电磁波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带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出来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126538" y="1349017"/>
            <a:ext cx="7487268" cy="3181199"/>
            <a:chOff x="2126538" y="1349017"/>
            <a:chExt cx="7487268" cy="3181199"/>
          </a:xfrm>
        </p:grpSpPr>
        <p:pic>
          <p:nvPicPr>
            <p:cNvPr id="3" name="Picture 1" descr="G:\18秋教科物理九全学练考PPT和word\18秋教科物理九全学练考PPT\Y6.EPS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2126538" y="1349017"/>
              <a:ext cx="7487268" cy="2319733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4783874" y="3745386"/>
              <a:ext cx="2119491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37881" y="1040935"/>
            <a:ext cx="11050073" cy="5357865"/>
            <a:chOff x="437881" y="1040935"/>
            <a:chExt cx="11050073" cy="5357865"/>
          </a:xfrm>
        </p:grpSpPr>
        <p:sp>
          <p:nvSpPr>
            <p:cNvPr id="19458" name="Rectangle 2"/>
            <p:cNvSpPr>
              <a:spLocks noChangeArrowheads="1"/>
            </p:cNvSpPr>
            <p:nvPr/>
          </p:nvSpPr>
          <p:spPr bwMode="auto">
            <a:xfrm>
              <a:off x="437881" y="1040935"/>
              <a:ext cx="11050073" cy="27541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问题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：电磁波可以帮助人们获得信息，充当测量或检测工具。如图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所示，利用电磁波的反射，可以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，利用电磁波的透射，可以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，利用电磁波还可以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_________________________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19457" name="Picture 1" descr="G:\18秋教科物理九全学练考PPT和word\18秋教科物理九全学练考PPT\Y7.EPS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2137894" y="3934494"/>
              <a:ext cx="7609804" cy="1680693"/>
            </a:xfrm>
            <a:prstGeom prst="rect">
              <a:avLst/>
            </a:prstGeom>
            <a:noFill/>
          </p:spPr>
        </p:pic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4494727" y="5613970"/>
              <a:ext cx="2119491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59194" y="2497359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发现目标、测量距离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15914" y="2471602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检查人体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3131" y="3231455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研究晶体的微观结构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79550" y="886781"/>
            <a:ext cx="10882648" cy="5692974"/>
            <a:chOff x="579550" y="886781"/>
            <a:chExt cx="10882648" cy="5692974"/>
          </a:xfrm>
        </p:grpSpPr>
        <p:sp>
          <p:nvSpPr>
            <p:cNvPr id="18434" name="Rectangle 2"/>
            <p:cNvSpPr>
              <a:spLocks noChangeArrowheads="1"/>
            </p:cNvSpPr>
            <p:nvPr/>
          </p:nvSpPr>
          <p:spPr bwMode="auto">
            <a:xfrm>
              <a:off x="579550" y="886781"/>
              <a:ext cx="10882648" cy="424731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问题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：电磁波能承载并传播信息，充当信息传播的媒介。如图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所示，电磁波可以通过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，把声音加入其中，并传播到遥远的地方，用户可以通过收音机接收含有声音信息的电磁波，并进行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，把声音还原。</a:t>
              </a:r>
              <a:endPara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问题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：列举一些电磁波在信息方面的其他应用：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等。</a:t>
              </a:r>
              <a:endPara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433" name="Picture 1" descr="G:\18秋教科物理九全学练考PPT和word\18秋教科物理九全学练考PPT\Y8.EPS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71245" y="4346619"/>
              <a:ext cx="6082512" cy="1680694"/>
            </a:xfrm>
            <a:prstGeom prst="rect">
              <a:avLst/>
            </a:prstGeom>
            <a:noFill/>
          </p:spPr>
        </p:pic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6825803" y="5903095"/>
              <a:ext cx="2313454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 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6453812" y="169886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调制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61372" y="311554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解调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27265" y="373373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通信卫星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6302" y="444206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航天测控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90104" y="446782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手机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/>
          <p:cNvSpPr/>
          <p:nvPr/>
        </p:nvSpPr>
        <p:spPr>
          <a:xfrm>
            <a:off x="483418" y="1096348"/>
            <a:ext cx="434125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学点</a:t>
            </a:r>
            <a:r>
              <a:rPr lang="en-US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电磁波能量特性的应用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63" y="109699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3944" y="1875490"/>
            <a:ext cx="10805375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阅读教材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P27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内容，完成下列问题：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问题：一切电磁波都有能量。太阳向地球辐射的可见光以及各级射线，是维持各种生命运动最基本的能量来源。高频电磁波、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射线、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γ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射线和激光也都具有能量。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5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/>
          <p:cNvSpPr/>
          <p:nvPr/>
        </p:nvSpPr>
        <p:spPr>
          <a:xfrm>
            <a:off x="483418" y="1096348"/>
            <a:ext cx="311014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学点</a:t>
            </a:r>
            <a:r>
              <a:rPr lang="en-US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减少电磁污染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63" y="109699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15153" y="1471548"/>
            <a:ext cx="11410682" cy="51663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阅读教材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P28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内容，完成下列问题：</a:t>
            </a:r>
          </a:p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：高压线、变电站、广播电台、通信基站等设施都会辐射很强的电磁波，因为其能量较大，会对人类及周边生物生长造成很大的电磁污染。</a:t>
            </a:r>
          </a:p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：为减少电磁污染，国家制定了相关法规和标准，限制高压线、变电站、广播电台、通信基站等建筑物的选址；在生活中，我们也要采取一些防护措施，如家用电器避免长时间使用，避免同时使用等。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15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945106"/>
            <a:ext cx="3262432" cy="559769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类型一　电磁波与信息</a:t>
            </a:r>
            <a:endParaRPr lang="zh-CN" altLang="en-US" sz="2400" b="1" dirty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5" y="203644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5" y="110491"/>
            <a:ext cx="3017173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电磁波的应用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7682" y="956711"/>
            <a:ext cx="3106455" cy="696726"/>
            <a:chOff x="37578" y="944185"/>
            <a:chExt cx="3106455" cy="696726"/>
          </a:xfrm>
        </p:grpSpPr>
        <p:pic>
          <p:nvPicPr>
            <p:cNvPr id="13" name="图片 12" descr="图标-0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78" y="944185"/>
              <a:ext cx="3106455" cy="696726"/>
            </a:xfrm>
            <a:prstGeom prst="rect">
              <a:avLst/>
            </a:prstGeom>
          </p:spPr>
        </p:pic>
        <p:sp>
          <p:nvSpPr>
            <p:cNvPr id="14" name="文本框 2"/>
            <p:cNvSpPr txBox="1"/>
            <p:nvPr/>
          </p:nvSpPr>
          <p:spPr>
            <a:xfrm>
              <a:off x="458662" y="106489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应用示例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3697" y="1062683"/>
            <a:ext cx="10923373" cy="4867674"/>
            <a:chOff x="543697" y="1062683"/>
            <a:chExt cx="10923373" cy="4867674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543697" y="2483708"/>
              <a:ext cx="10923373" cy="34466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雷达是利用电磁波来探测目标的电子设备，</a:t>
              </a:r>
              <a:endPara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其原理是雷达发射电磁波对目标进行照射并接收其回波，由此获得目标至电磁波发射点的距离、距离变化率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径向速度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、方位、高度等信息，如图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所示。下列关于雷达的说法错误的是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5121" name="Picture 1" descr="J:\18秋教科物理九全学练考PPT和word\18秋教科物理九全学练考PPT\18JK617.EPS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9168713" y="1062683"/>
              <a:ext cx="1927654" cy="1507923"/>
            </a:xfrm>
            <a:prstGeom prst="rect">
              <a:avLst/>
            </a:prstGeom>
            <a:noFill/>
          </p:spPr>
        </p:pic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8884508" y="2505590"/>
              <a:ext cx="2119491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1116358" y="5255488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theme/theme1.xml><?xml version="1.0" encoding="utf-8"?>
<a:theme xmlns:a="http://schemas.openxmlformats.org/drawingml/2006/main" name="主题1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3</TotalTime>
  <Words>957</Words>
  <Application>Microsoft Office PowerPoint</Application>
  <PresentationFormat>自定义</PresentationFormat>
  <Paragraphs>99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主题1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2018-02-07T00:47:00Z</dcterms:created>
  <dcterms:modified xsi:type="dcterms:W3CDTF">2020-02-29T02:28:04Z</dcterms:modified>
</cp:coreProperties>
</file>